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715000" type="screen16x1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82" y="-9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9EF2E-596E-48A0-8ACE-5142F7FDEB85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3EA64-4926-4F60-B653-5A20F04189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11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90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084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35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60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97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36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5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04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423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16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31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56212-0EEE-480A-8695-D7BA88EFC0FB}" type="datetimeFigureOut">
              <a:rPr lang="pt-BR" smtClean="0"/>
              <a:t>23/01/2017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D814-724D-41FD-A55C-E65B394799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35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85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34692" y="1921396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II. LA SITUACIÓN SE REPITE </a:t>
            </a:r>
            <a:endParaRPr lang="pt-BR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32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1640" y="409228"/>
            <a:ext cx="7416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“Más como en los días de Noé, así será la venida del Hijo del Hombre. Porque como en los días antes del diluvio estaban comiendo y bebiendo, casándose y dando en casamiento, hasta el día en que Noé entró en el arca…” (Mat. 24:37-38).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7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47664" y="337220"/>
            <a:ext cx="69847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En el versículo 39 de capítulo 24 de San Mateo Jesús agregó: “…y no entendieron hasta que vino el diluvio y se los llevó a todos, así será también la venida del Hijo del Hombre</a:t>
            </a:r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”</a:t>
            </a:r>
          </a:p>
          <a:p>
            <a:pPr algn="ctr"/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(Mat. 24:39).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572000" y="481236"/>
            <a:ext cx="40324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¡Así será antes de Jesús vuelva! En cuanto se está dando el último mensaje de advertencia a este mundo, hay personas que hacen oídos sordos. Hay padres que no están siendo ejemplos para sus hijos.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00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932040" y="193204"/>
            <a:ext cx="40324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“Por la fe Noé, cuando fue advertido por Dios acerca de cosas que aún no se veían, con temor preparó el arca en que su casa se salvase; y por esa fe condenó al mundo, y fue hecho heredero de la justicia que viene por la fe” (</a:t>
            </a:r>
            <a:r>
              <a:rPr lang="es-ES" sz="2800" b="1" dirty="0" err="1">
                <a:solidFill>
                  <a:schemeClr val="tx2">
                    <a:lumMod val="50000"/>
                  </a:schemeClr>
                </a:solidFill>
              </a:rPr>
              <a:t>Heb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. 11:7). </a:t>
            </a:r>
          </a:p>
          <a:p>
            <a:pPr algn="ctr"/>
            <a:endParaRPr lang="es-E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8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87624" y="481236"/>
            <a:ext cx="36724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Al igual que con Noé, hoy, antes de que Jesús vuelva, necesitamos que nuestros hogares, nuestras casas, nuestras familias, nuestros matrimonios, sean ese lugar de refugió para dar salvación a nuestra familia. </a:t>
            </a:r>
          </a:p>
        </p:txBody>
      </p:sp>
    </p:spTree>
    <p:extLst>
      <p:ext uri="{BB962C8B-B14F-4D97-AF65-F5344CB8AC3E}">
        <p14:creationId xmlns:p14="http://schemas.microsoft.com/office/powerpoint/2010/main" val="259640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1640" y="481236"/>
            <a:ext cx="31683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Dios te está llamando hoy para que tu familia sea el cumplimiento de ese plan de rescate que Dios montó para salvar la raza humana. </a:t>
            </a:r>
          </a:p>
        </p:txBody>
      </p:sp>
    </p:spTree>
    <p:extLst>
      <p:ext uri="{BB962C8B-B14F-4D97-AF65-F5344CB8AC3E}">
        <p14:creationId xmlns:p14="http://schemas.microsoft.com/office/powerpoint/2010/main" val="33394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87624" y="1129308"/>
            <a:ext cx="40324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st="63500" dir="3600000" sx="101000" sy="101000" algn="tl" rotWithShape="0">
                    <a:srgbClr val="000000"/>
                  </a:outerShdw>
                </a:effectLst>
              </a:rPr>
              <a:t>TU FAMILIA ES EL LUGAR DE REFUGIO PARA LOS TUYOS. </a:t>
            </a:r>
          </a:p>
        </p:txBody>
      </p:sp>
    </p:spTree>
    <p:extLst>
      <p:ext uri="{BB962C8B-B14F-4D97-AF65-F5344CB8AC3E}">
        <p14:creationId xmlns:p14="http://schemas.microsoft.com/office/powerpoint/2010/main" val="12023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508104" y="1057300"/>
            <a:ext cx="33123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Nuestros hijos están siendo tragados por infinidad de juegos, aplicaciones o videos de Internet que hacen que la maldad entre cada vez más en sus vidas. </a:t>
            </a:r>
          </a:p>
        </p:txBody>
      </p:sp>
    </p:spTree>
    <p:extLst>
      <p:ext uri="{BB962C8B-B14F-4D97-AF65-F5344CB8AC3E}">
        <p14:creationId xmlns:p14="http://schemas.microsoft.com/office/powerpoint/2010/main" val="35622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15616" y="2988156"/>
            <a:ext cx="7632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Tu casa, tu hogar, es el arca de salvación diario que Dios eligió para tu familia. Este debe ser el lugar donde se abre la Biblia, para estudiar el plan de Dios. El lugar donde </a:t>
            </a:r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debemos enseñarles</a:t>
            </a:r>
          </a:p>
          <a:p>
            <a:pPr algn="ctr"/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nuestros hijos un claro </a:t>
            </a:r>
            <a:endParaRPr lang="es-E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“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Jehová ha dicho así”.</a:t>
            </a:r>
          </a:p>
        </p:txBody>
      </p:sp>
    </p:spTree>
    <p:extLst>
      <p:ext uri="{BB962C8B-B14F-4D97-AF65-F5344CB8AC3E}">
        <p14:creationId xmlns:p14="http://schemas.microsoft.com/office/powerpoint/2010/main" val="355989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64088" y="1345332"/>
            <a:ext cx="35283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Vivimos en un mundo violento. Cada vez se parece más con el mundo ante-diluviano.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6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59632" y="3649588"/>
            <a:ext cx="59532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Dios hoy te está llamando a tener la fe de Noé y a salvar a tu familia. ¿Quieres consagrar hoy tus propósitos y tu familia a Dios?</a:t>
            </a:r>
          </a:p>
        </p:txBody>
      </p:sp>
    </p:spTree>
    <p:extLst>
      <p:ext uri="{BB962C8B-B14F-4D97-AF65-F5344CB8AC3E}">
        <p14:creationId xmlns:p14="http://schemas.microsoft.com/office/powerpoint/2010/main" val="193256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1640" y="841276"/>
            <a:ext cx="3096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Padres y madres de oración son lo que necesitamos ser hoy. Padres para que Dios cumpla sus propósitos de redención en nosotros y </a:t>
            </a:r>
            <a:endParaRPr lang="es-E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nuestros 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hijos. </a:t>
            </a:r>
          </a:p>
        </p:txBody>
      </p:sp>
    </p:spTree>
    <p:extLst>
      <p:ext uri="{BB962C8B-B14F-4D97-AF65-F5344CB8AC3E}">
        <p14:creationId xmlns:p14="http://schemas.microsoft.com/office/powerpoint/2010/main" val="114970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34692" y="1705372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I. EL ARCA DE SALVACIÓN </a:t>
            </a:r>
            <a:endParaRPr lang="pt-BR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576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59632" y="697260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“Y se arrepintió Jehová de haber hecho hombre en la tierra, y le dolió en su corazón. Y dijo Jehová: Raeré de sobre la faz de la tierra a los hombres que he creado, desde el hombre hasta la bestia, y hasta el reptil y las aves del cielo; pues me arrepiento de haberlos hecho […] Y se corrompió la tierra delante de Dios, y estaba la tierra llena de violencia” (Génesis 6:6-7 y 11).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1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580112" y="697260"/>
            <a:ext cx="33843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Este texto nos muestra la terrible situación en la cual nuestro mundo estaba sumido tan solo pocos siglos después de que el mundo fue creado.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220072" y="625252"/>
            <a:ext cx="36724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Ahora bien, en vista de un panorama tan sombrío aparece una luz de esperanza. “Pero Noé halló gracia ante los ojos de Jehová” (</a:t>
            </a:r>
            <a:r>
              <a:rPr lang="es-ES" sz="2800" b="1" dirty="0" err="1">
                <a:solidFill>
                  <a:schemeClr val="tx2">
                    <a:lumMod val="50000"/>
                  </a:schemeClr>
                </a:solidFill>
              </a:rPr>
              <a:t>Gén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. 6:8). En medio de tanta maldad, hay un hombre diferente.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466137" y="625252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 Primeramente Dios le pide que construya un arca. Durante 120 años Noé consumió sus fuerzas de varias maneras. Primero, ejecutando el proyecto de construcción del arca.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2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15616" y="869209"/>
            <a:ext cx="3096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Segundo 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predicando a su generación sobre el juicio de Dios y finalmente preparando a su familia para subir al arca. 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3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580112" y="824596"/>
            <a:ext cx="3096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“Dijo luego Jehová a Noé: Entra tú y toda tu casa en el arca; porque a ti he visto justo delante de mí en esta generación” </a:t>
            </a:r>
            <a:endParaRPr lang="es-E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s-ES" sz="2800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s-ES" sz="2800" b="1" dirty="0" err="1">
                <a:solidFill>
                  <a:schemeClr val="tx2">
                    <a:lumMod val="50000"/>
                  </a:schemeClr>
                </a:solidFill>
              </a:rPr>
              <a:t>Gén</a:t>
            </a:r>
            <a:r>
              <a:rPr lang="es-ES" sz="2800" b="1" dirty="0">
                <a:solidFill>
                  <a:schemeClr val="tx2">
                    <a:lumMod val="50000"/>
                  </a:schemeClr>
                </a:solidFill>
              </a:rPr>
              <a:t>. 7:2).</a:t>
            </a:r>
            <a:endParaRPr lang="pt-BR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63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689</Words>
  <Application>Microsoft Office PowerPoint</Application>
  <PresentationFormat>Apresentação na tela (16:10)</PresentationFormat>
  <Paragraphs>25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44</cp:revision>
  <dcterms:created xsi:type="dcterms:W3CDTF">2017-01-01T15:59:22Z</dcterms:created>
  <dcterms:modified xsi:type="dcterms:W3CDTF">2017-01-23T23:44:41Z</dcterms:modified>
</cp:coreProperties>
</file>