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90" r:id="rId23"/>
    <p:sldId id="278" r:id="rId24"/>
    <p:sldId id="279" r:id="rId25"/>
    <p:sldId id="291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932804-A961-43C6-88F2-EDEF011C7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CD326A-DB71-484F-B033-4BF5B15A88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16E582-581D-45B2-A218-4C42120B8B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09282-3E5C-4C4A-A2FB-2CE72901926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57505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579243-F587-45EE-9916-C01B67ADFB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A1FC80-7457-458E-AB0E-AD6562AD92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7BABDE-CF8D-45DB-80E2-9CEEDF328C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8B775-4D8C-4043-8C40-02A07DFA7D6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869634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807A8A-B335-4760-9E6B-999888CE71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8A5AC4-9143-4B0E-8223-71392A6A82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3330F3C-9C4A-4E01-9147-CD41865F92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0A571-0D69-4267-A96C-FCD9C8E9B55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11809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BB44C8-BE18-4F87-AFA4-00321B4545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E0F9DA-1024-4CDA-A2F9-94D1518B08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05B9C5-A690-4054-A6CF-0F2942EB05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BF595-57A5-4AB9-92FC-1DB5CDD45F6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93380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61686C-BBCC-45EB-B89E-5849B356BF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7D43E3-50C7-4FE7-A9A2-7A60D1734B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7BBA10-CBD2-48A2-AFEA-C39EDDF174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C0469-A963-4EA4-BCA4-2C617BABE0B4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801212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686BAD-8D1E-422D-A7DA-F4F98957C8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D5820C-6432-4625-836A-DD3389BC10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5BAF80-8EB7-4A99-8772-4A2A0E8D77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D3B0E-36DF-45FE-956C-1F088236E63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48059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CAA71AF-C3F7-4280-8AEB-8CE68C38E1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DD3FEDC-8DEE-4277-BFA3-C562CB9544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26FDCCA-D90D-4C0F-ABF2-80C13AD2F4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FFDFF-DA12-4D5F-AE87-09AEDA662C0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78304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29DD25-C567-4BB1-B3D6-1C9428027A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B720EAF-AB5E-4495-ABCB-55EAEC7380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1B174A2-4C19-4626-B1F1-7674A0D237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F4FE6-55D9-4FB9-B0E5-C3EADF38A434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68548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570A78-0352-4D86-8567-6700A77B73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6B15C51-0B4E-4913-AF45-B58BE9B759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E81293E-3F77-43BB-A8EA-AF4E32C1EA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BB9C2-A487-4F2A-8F60-3DED152939E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43688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42DD51-1604-4985-B40C-5706ACD8A8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9B046D-FBD7-4ADA-A7E0-CDF97D0132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54298C-1583-48FF-857D-C07D7FC280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323F0-BC74-49EE-BAAA-A10B34F12DC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441655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AAD086-C904-4B02-BD6A-A9DB32AB5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207386-6E66-4755-914D-6BE9DCA506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E73192-CDF0-41D0-8E2E-921C3A0E46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8E750-7341-472A-BE42-735FFF0109D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187608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4FE5593-E199-482F-BBBE-43F995433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EAFAB43-3303-49E6-9F01-752E828E0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3FE3461-38C6-4D3C-8CAF-927129E5756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A35723B-0306-4B9B-845E-6A9E983F226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EDCEC52-BAF4-4123-9AC5-F170BFD8CA9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ACE0A4FE-2456-41FC-AA0D-59A7105E8B5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>
            <a:extLst>
              <a:ext uri="{FF2B5EF4-FFF2-40B4-BE49-F238E27FC236}">
                <a16:creationId xmlns:a16="http://schemas.microsoft.com/office/drawing/2014/main" id="{46221B51-CF5E-40B9-ADA4-A2E58CDEE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>
            <a:extLst>
              <a:ext uri="{FF2B5EF4-FFF2-40B4-BE49-F238E27FC236}">
                <a16:creationId xmlns:a16="http://schemas.microsoft.com/office/drawing/2014/main" id="{95B04E62-E420-4849-9F03-196243230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292983AF-88F3-4D12-802A-586633D01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0</Words>
  <Application>Microsoft Office PowerPoint</Application>
  <PresentationFormat>Presentación en pantalla (4:3)</PresentationFormat>
  <Paragraphs>0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6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15</cp:revision>
  <dcterms:created xsi:type="dcterms:W3CDTF">2007-02-07T18:25:36Z</dcterms:created>
  <dcterms:modified xsi:type="dcterms:W3CDTF">2020-12-28T21:37:43Z</dcterms:modified>
</cp:coreProperties>
</file>