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sldSz cx="9144000" cy="6858000" type="screen4x3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89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03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2169F24-8BF7-4265-B203-67A8B93B22D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CB2BAEB-4411-4984-9312-4DF9BC18CA3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DB5954A-CC20-429A-BAB8-51DD596BCA6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CE86B4-604C-4A1F-89F5-C52C26C69324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36784123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C76F7CF-2115-4470-A5DC-33482853FC3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595A0AA-9BBE-4A12-98CE-B3D2D8C27B5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2CBA237-F67C-4745-9CFF-8DBB9E243D2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0BF5AB-61DB-43CC-B4D8-3B1CAB98E445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1908461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6FA555F-090A-45AC-9048-E38D1A20DA5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545F7FA-5407-46F0-8B2E-18E692A107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2171AF2-9559-412A-9DA3-65F01DCAC58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19A5BC-979E-4564-B24F-E0D394A50DFF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890947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5507CF9-502E-4F77-B4FE-B3C4114961D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3E2BF97-0E7E-462D-A0F6-031946EB1F6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18D3885-4B1C-4212-8E4D-751F2B754CD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EA81F3-1080-493A-84FC-89FB2A48E929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8076073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8C18280-9C3F-400A-8177-1E1B791C76D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1F83D3C-AB5D-44D9-ABC1-32B56961092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D1A2131-8C6E-480C-BE8B-76519B74363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F5E31E-F03C-4E07-A909-B7DB3118046D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4194871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3E5C49B-4537-45DB-980F-5BDA471CED6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D01C648-BFA1-4910-8F6E-B89AA6C7B16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8A58ACD-14E1-493F-A703-AC0F5B10705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4470A1-9FDF-4F91-A9DB-E07793D813AB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610896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BA5DB383-0D7B-4AF6-9CAC-8715BF031E7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C9860BD9-1A62-4D1B-8D16-BDA7EA46257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4CB9B2D9-0B5A-403C-8DDA-22E40E8F5AB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1FA6A4-855D-41DB-B13B-7B05E5810D11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1933042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BE27116C-C90A-43DC-87F9-E1938022E46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80EAA46-B103-4B90-A13C-E083F558677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0A75E345-BB87-42B4-8F0C-0495936BA7C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A35AC7-C635-4CE1-8113-C1064AFF96EF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17951482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1A96F813-D5B3-4B11-9F32-60B001A7C3D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8FE5DBBD-1F30-4AD8-AD58-6480EA13176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E441BAEB-DA52-4E04-865E-637510D37E2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775F31-C29D-4AC5-9553-C802703EC27F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23643234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5726E8C-E0B0-4DCB-9367-1A1BE658E44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E6E42F7-6F16-468A-BAA8-89F4C04A92C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96058FD-317A-4F39-B8B5-3E0B20179DB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B469A4-424F-4018-BC95-85926F28B801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2346574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CO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AFEF9F-F3EB-477B-939F-99BF03B7340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50B653D-2D14-4B7D-B0DE-A972F26DBD2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63B8510-A687-46A3-8146-86E88FB5F5F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FCB7EC-D1FF-4746-B66E-2511AA6EB6BE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28498515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E82C6CCA-05E5-470D-A271-614F559EDF9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s-CO"/>
              <a:t>Clique para editar o estilo do título mestre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B4C9A9D0-952D-4C4D-8697-BFBC3DF92C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s-CO"/>
              <a:t>Clique para editar os estilos do texto mestre</a:t>
            </a:r>
          </a:p>
          <a:p>
            <a:pPr lvl="1"/>
            <a:r>
              <a:rPr lang="pt-BR" altLang="es-CO"/>
              <a:t>Segundo nível</a:t>
            </a:r>
          </a:p>
          <a:p>
            <a:pPr lvl="2"/>
            <a:r>
              <a:rPr lang="pt-BR" altLang="es-CO"/>
              <a:t>Terceiro nível</a:t>
            </a:r>
          </a:p>
          <a:p>
            <a:pPr lvl="3"/>
            <a:r>
              <a:rPr lang="pt-BR" altLang="es-CO"/>
              <a:t>Quarto nível</a:t>
            </a:r>
          </a:p>
          <a:p>
            <a:pPr lvl="4"/>
            <a:r>
              <a:rPr lang="pt-BR" altLang="es-CO"/>
              <a:t>Quinto nível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4EB3CAC7-E101-44DC-926E-11FA86D6C97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8A7D78CE-8382-47B5-B513-1BE9C4E7237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F2C2C07F-2E2C-4B52-B181-D74A11CDC6D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BD3BFCE9-F777-41A5-85AF-F8BC421E04EB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2000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1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2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1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0</Words>
  <Application>Microsoft Office PowerPoint</Application>
  <PresentationFormat>Presentación en pantalla (4:3)</PresentationFormat>
  <Paragraphs>0</Paragraphs>
  <Slides>33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33</vt:i4>
      </vt:variant>
    </vt:vector>
  </HeadingPairs>
  <TitlesOfParts>
    <vt:vector size="36" baseType="lpstr">
      <vt:lpstr>Arial</vt:lpstr>
      <vt:lpstr>Calibri</vt:lpstr>
      <vt:lpstr>Design padrão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Casa Publicadora Brasileira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Marcio Dias Guarda</dc:creator>
  <cp:lastModifiedBy>Diego Andres</cp:lastModifiedBy>
  <cp:revision>14</cp:revision>
  <dcterms:created xsi:type="dcterms:W3CDTF">2007-02-07T18:25:36Z</dcterms:created>
  <dcterms:modified xsi:type="dcterms:W3CDTF">2020-12-28T21:43:08Z</dcterms:modified>
</cp:coreProperties>
</file>