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D298AF-774D-4FDA-A37F-209DE4FD6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19F3DC-E956-4898-9D4D-24E334C1A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B77402-DCFE-4E12-8194-4DE1A78577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DDD4E-7D71-4F5D-818E-4B9ADD67F9A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5096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9A7C6-1AE6-4DCC-A004-6FF634120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C149C5-7762-489B-A85D-AE65E6C86F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FD4928-5F97-4A73-8AEC-70540B8F9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18860-7A14-43B1-B783-A9BC1C704A4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7337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C9D21C-50DF-43A6-BD36-7169D4A0D0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6B95D9-738F-4986-92FD-3B61115E9A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75FE38-D72A-4633-A1D7-142772C5AE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DDDD-7BF7-4CF7-9961-CCA661D99A4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2978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7BB645-ED64-4EA1-B879-7C1D52C5D5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737160-D7EF-4E48-B268-91502E4D15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E00B2D-BEEF-4E34-9E19-5A9A91E36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3F747-FA60-4B62-B65A-951A0F4856D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345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EA6FDF-CDAD-4741-9B89-1B6932ECD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6AD4F8-ECFB-4D7D-9F90-06B5B135D0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3A945C-5C8A-4E8B-A32F-0D53BA4562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987A1-1EC2-4B80-A253-0F004361E02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1280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DC97DE-E0D1-4F18-8B77-1BE5A05EC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410D1D-1D4B-44E1-AE90-7651DAF09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498FEA-4195-4825-8385-E88EDAF029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ABE1-D959-4F43-A1B7-A65E22FC183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99039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E125E6B-FE61-4397-9754-3DC868096A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29F8301-80EE-4C6D-A4A4-1737EBC7FE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61E820-B11A-4C74-8392-678AD02D0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B536-2DB4-464E-A5FD-DFF1CFB752A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51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D5ED3A-BA05-4306-8885-3FC71F51D8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37FE0A1-75FD-4584-ABC7-3A21BB0296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3C6477B-05E6-4BD0-B31D-F7ABBED11B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F302A-A8E7-4F2E-BF28-5339B2131CA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5456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F7F221A-A067-4F32-8CDF-1ADF09DF57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AF73713-9611-49E3-8AAE-661375E684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FA905FD-FD73-47E5-993D-0038AB025D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8990-38FA-4547-8E90-D93AA6DF0E8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5968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A51CF7-4636-442A-8979-A903B537A0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FE68B1-5F3F-4E1D-B3FE-AC8F21DA0B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701902-21A8-4FD5-926E-54B3D51E10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68CD6-0158-485B-9D15-7C70050CEB8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6074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7E004-3F45-4915-A711-E642F3A15E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1CBF56-220B-49B3-8D1E-8D84776C7E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CEFC1E-B15E-4B71-857C-2480117763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586AE-349B-49E0-AD8D-D2997572174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4266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4B9CFE-2CFC-4AA1-A994-B668183A5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62572FB-6510-4EF7-A52B-C32D620DF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D85385-B2AC-42FE-BFE9-E21284A0FE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78336E-A416-4A68-ACF0-50CE791F376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00ABF69-E36B-4619-823C-6D24729782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C24AA9E-9576-4BE5-84C9-8299DE99F39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Office PowerPoint</Application>
  <PresentationFormat>Presentación en pantalla (4:3)</PresentationFormat>
  <Paragraphs>0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2020-12-28T21:42:51Z</dcterms:modified>
</cp:coreProperties>
</file>