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2F8103-1459-4B4B-8F72-326D06A8BE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34A1B6B-0919-4F8E-B8BA-A88EDD2A07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6F896BD-E8BE-4231-B585-784CF41F0F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DDF17-0F06-45DA-B8D1-C79A1E524D6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170677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E65786-80CB-4253-8D05-A16F09947B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1EFCCE-FB02-401A-B6B0-39D03F86D6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9A285C1-B87D-4273-BC90-9D7B3DF8F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758D26-06FB-418A-9DD9-1BEAEDCA3EB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524573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8245A7-AC2D-4159-A439-5472EF6749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766CDA-2356-49CD-979F-C753AFD483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62BD2E9-B7F9-4486-9F60-A6D14234AB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982F8-77D0-4FD8-8B8E-D45FA70217B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20425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75CDAA-F3AA-4868-BE1A-149A25271B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E7AD0A-51C1-4131-84A1-C7931A7FFD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486298E-3F0C-4D58-8BB1-DA100A6611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90B60-CF49-4B46-8AF3-CCA28D4FCB1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55008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85B4C3-FE34-40D2-823F-FFC0966FAC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D03D096-6896-4185-AD6E-53A32C8D27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1C2CD0-9066-4B80-A2D3-D5D26731C0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64B0A-0959-4F3D-92FE-77DC6B7B6F3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600277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B460CE-A079-4F02-85DB-C608A1C3E3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71C2EF-DF06-4D25-B2DB-A5363B889D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CC57DA-2CFF-44C6-9376-B1C09FB92F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AD39D-3FF6-43A9-AE72-332A91E699B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51861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3F6C909-FF0C-4D87-9C38-DF33F36EDE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8C2C34C-07B6-4E01-AAA5-27A2847EE4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0A2E634-CCA1-491A-BE68-DF0274B4E5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3733C-96DA-430C-A543-1E7E157B548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92096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EFFC725-620E-43BA-8230-79CFE70784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1D25A8C-7DAC-4D08-88FB-77713B3A72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7B5E9E2-05E9-4EBB-9372-93A8FC108F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11D13-A375-4614-B000-266C0144ECE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561936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E24987C-5F7B-4A50-B358-D02ABAFAF1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2B188A9-87A4-435A-9C21-063C505C0F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0F86BA9-7579-4B41-96CE-3A62F76F87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101EE-4767-4007-8918-F4A3EC7352B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729378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63A10E-E8AE-4AF9-99EA-88E5EFA652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9C6B8F-3E22-4C4D-9975-4D87A38675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2F8D83-AB32-44B2-8DD6-C8D3D3FCF7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D57F1-D529-4C29-BA95-FEB7BE095172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09705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DBE9E3-229F-46E3-AF35-85690FF6E4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2BBCEB-5E0B-4B62-BE23-AB4153FAE4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70F24A-0B81-4AFE-9FB9-598DC3E9F3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3862C-F710-46F4-9F0B-6D05C683D9F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093467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5FF59AD-80DE-4DDB-A9CE-23A4C7C748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84B5ED4-5AB9-420B-815F-861494CD15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90B702D-B7FA-478D-A772-01C3C09104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C7E88DC-416D-4C7A-A5EB-7B4A472E0EA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1BDDCE7-91B1-4BD4-868A-1927CCBFBC3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5F9BD152-92E2-4EFA-828F-5EFEE333359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0</Words>
  <Application>Microsoft Office PowerPoint</Application>
  <PresentationFormat>Presentación en pantalla (4:3)</PresentationFormat>
  <Paragraphs>0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0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2020-12-28T21:47:44Z</dcterms:modified>
</cp:coreProperties>
</file>