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471266-FD7B-4AED-BE53-3CC6B9E43B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901733-F269-443C-AA44-22AFB3BC1D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18097C-9591-44AC-BC90-F424B3FC71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61F9F-7840-420B-9DB8-E2124073A36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3602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446A0E-71D0-4CA3-B520-54C835B8C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DE7F02-C6E9-43A6-85CE-6A1BF85E67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8BB83E-DCA4-4D7E-B192-2F5883FE0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719B5-8065-41A6-823C-6A658FC17FF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07924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BCFD7C-B160-4177-875A-3683CDF8C2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E180A4-6736-4B50-8286-C67B6B67B9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FB11AC-2ADF-4204-A554-8A5D72360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6F629-00EE-4027-BCAF-00263A68D0D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10115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C60E88-6AB4-4BD6-A56F-76C410F935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0014B5-15D1-4C69-8C24-0E2575CE88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457FF3-FDE3-489B-A0E4-12237028D7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FEA3E-6A55-4EA7-93E0-EA948FB8273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11809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691F6F-C69C-4242-9DC4-734EAC905C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485062-6C11-4BCE-98DB-3666E897E5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EBB01F-1899-4996-A306-B52E3F7F8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E5CFF-FEF8-4F7B-9DF8-5D7FED4E000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0304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66AD14-7B0D-4C86-BD01-92B8BBD89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4D7B61-F430-40AA-B436-B193825B7B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3128A1-97C7-45CC-A3F6-E1FC003AB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46F3F-64B8-4F88-8242-E998612CAF7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57822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1539B20-C32E-4976-84E1-4DD99EAFE6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D8B7BD-E2DF-41D7-B3F2-ED9126F787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89D31DC-8FCF-41AF-ADF6-7B3275C4B9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89E99-A468-454F-915C-CBBD7CE3187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0884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A35826B-8D16-4307-948D-58A22B2116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472A200-171F-46BB-87E3-55EACECB4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15EE687-A053-4AD5-8DA2-984CA3ED13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301D3-B925-4218-BB83-93F394930C5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7224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8B5628-D6DF-4AF7-B9C6-60DD795064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5EDD2D-FBFB-484F-85DA-F2640E08B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172875-D016-43EE-93DD-F82DCBA40C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EB8DB-2833-43B4-BFCE-820AC8B99B0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1998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8494A-1247-4BE1-974A-45C7A3E44E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FF4319-C65C-4765-830D-DDEF9250EF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7B9CCD-979F-4CFE-A588-13726D3107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6A1C1-B883-483F-B93A-87F3360C404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6332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2162A7-642D-4E83-9831-CE96C76B5C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122BA8-A8FD-4018-80F0-40B6971D3C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C6825-67AC-4A33-905F-756C16530D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33519-66A2-4359-8D83-AC304EF085D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4608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516DEBC-9A80-43DD-ACAA-25D885683F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88A04E5-B5E2-4FD6-A6B0-043DAA9F78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12DA90B-2E43-4A80-B684-01FCFBD2042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3521E48-B594-4B2C-ACC4-7005472E55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D0C8C30-1DBC-470C-B2C5-7B5BBC2646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E97CCE1-5124-48A2-A94A-A293ED7F10F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0</Words>
  <Application>Microsoft Office PowerPoint</Application>
  <PresentationFormat>Presentación en pantalla (4:3)</PresentationFormat>
  <Paragraphs>0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9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2020-12-28T21:47:32Z</dcterms:modified>
</cp:coreProperties>
</file>