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588228-84BB-4F25-ADFB-45E1B47EBC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911DAF-7DF3-47C6-935F-7CCC045F27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10D3D8-74D9-4249-8EA4-D21ECBACB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6F951-5654-4CFF-82EA-1F7D4C9255A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35009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1688DD-6903-45DE-A04D-9C147B6AAD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005CD2-5DFD-4116-9577-D5B1D491AA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5F06CD-40DF-40DA-B4BE-BD130C095E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5F647-1D23-4189-92DC-F6F78820B78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865602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D92F76-FDBB-4A19-8D10-055BA17A47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9D5919-A092-43A3-B974-C452BD9307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827642-DF67-4687-BDDA-79B85AB69A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FA2D7-1D50-49EE-A649-FF0E86848CB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74999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166686-9455-4F55-9D42-23C5FC1027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AEFC62-BF54-414B-BB14-C76CFE98CA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50324E-F624-4BEC-99E1-B27A3DE6A0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8B4B4-7DD9-4D3A-BAA1-8F3EDB4B931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6037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0E477D-17D5-4605-8CDF-BFDB627DD9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D284A1-5932-4F66-AA63-C03753F0C2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149FC4-43C3-41FE-BE8C-117632FF86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53091-0BCC-425A-820B-53A19AB1FEF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58414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92372F-B21E-4847-9088-98F7642B3B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B9DB6A-6132-4E52-A15E-200766FBA9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DCB484-EAE1-4845-9F28-2E79A802DC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726F0-A330-463E-8D9E-47B6293E9CA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45241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EB45F70-2F19-49F8-B423-E81BD1691B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E65443-88A8-4CC4-A71D-5EE395D59A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0F53D30-81CB-47B9-B4AD-E7797A2411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16961-E220-4F55-BAFF-0BCAB8CE97A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236177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A785085-C085-4DB1-B315-5D60DEF01A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5BD6F0-9FD1-45B6-9AEA-24A8C8D328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094D9F-1D86-4312-9115-D44C6F904B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D92D1-E081-4F40-AD40-17D4C34E43A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92436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881BB5A-5415-4C1E-8E52-64C6FFA551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09346C7-DDF7-44D8-9253-E3CE7D4A18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29CEB2-EE3D-4A56-B892-5835C003D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D991-102E-47A1-90FE-B29ABB1D319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25196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3E6E1C-D920-491F-A607-5D3D69A7DC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55F8C1-9394-49C5-B292-68416F5D01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E0B774-F55A-4461-9442-4A29AB794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F29B8-A7D1-4D92-A2FC-8237F039BC8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128642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1155B8-E9E9-486E-B6E4-1E0DAE76DF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9AB5CE-BE12-40C5-8F69-71720A8A32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D4EF7-8ECA-42E9-BB37-ADA93CEB7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8B00C-48E5-4DDD-A7D9-4D7A275403D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72392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D17CB03-D582-440B-915E-9DBB14165F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3DF8ED4-7E98-4FE2-9995-C4128850E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17AEF0-D6B1-4154-8361-4AA02E628D0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2218E21-77F1-479F-9EAE-7C1C913B4F5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D1022D7-919A-4DDB-A5B7-DBF7F2B6E1F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9FF27C86-9B94-4995-AB41-AB370CD85A1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0</Words>
  <Application>Microsoft Office PowerPoint</Application>
  <PresentationFormat>Presentación en pantalla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2020-12-28T21:47:25Z</dcterms:modified>
</cp:coreProperties>
</file>