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0744DB-7E32-49C7-B7BC-1F5A53B10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157B54-7CA6-4597-B5F3-1F4E0BAAC3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19115C-4792-4BB8-A080-19A1D59A48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16490-1ED3-4B2E-AA44-F1D1A5E61A8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2408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6C670B-F16A-4997-A8C2-5BBC908063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7F2578-3375-4886-97FC-3713B69C99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68F8EA-15F8-40DC-8435-041C2D6B5E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D82E0-D3FD-4144-956C-0C052825E1C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8348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BDA27B-E10B-451D-9635-41D6298FD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1227A4-E7DA-45D5-80B2-3D0C63A120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E3679F-B03E-4C00-9335-CC905F109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AAF24-F021-47A0-95B8-C7AAE0431A5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4133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C952AA-1A36-4884-8E09-7CBE40D03E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2202A4-572E-4F3C-B66A-8377FD6C22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B783A2-BDBA-4C61-BEFE-8C7BB97D2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D5331-B389-40EE-803F-19232B94F59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7490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69BE01-01F2-4EB7-99EF-B96CD39D8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5EB6D7-4440-4F83-AA22-1FC2FB41A4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DE8B7B-8440-4C0B-8900-26E122FBEC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FB818-85DE-4FCD-A9E8-A1FD8A3F9E6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7162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15D1AE-ACC4-4AB7-B64D-C719E39A83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64D804-25F3-4113-B45B-B7CAF7B28D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C0E63C-5168-41AD-8064-CCE4B7010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8D555-4182-4B81-A349-0FC5BCC7972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9261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751EAEE-A1F1-4C84-8743-F8D669D480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B873B1-8DC9-4570-B8A9-3D5623D49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9AD7628-1D44-47C9-BF52-6E7B1E9760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049F6-8C48-4CBB-9CF9-D0340DD0AF2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7793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75B140-8579-4561-841B-B4275DFBA5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3322996-F9A3-4EBD-B760-67845902AC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C6B7FD-3F8A-4C3E-8DEC-D72BA4BD9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7EA1C-62ED-425B-81F0-E0C55233504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98372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99736F2-F151-45AD-90A9-05C8A42254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8E4438B-17B1-4D21-9079-03F225C6BC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05758AF-AF66-448B-8D9A-1848FB93CC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A09CF-6E63-4C06-B502-A560D02A5F2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9667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670BEB-A718-4299-9F1C-70BC54472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1B50F8-C66B-414E-8C6C-026D39D6F0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465F9A-58BF-417F-B61A-A59912B175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74AFA-D4B3-4FA6-96BD-82AFCE5A29B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6854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4DBAFE-1125-4391-9790-C708B55947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F53BAA-ACC9-4931-B3B3-863CEA63F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0DE2A0-5ADB-4A77-AE84-2A11C54B08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AB918-9968-45A2-A96F-ADA549F5B84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4580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7F1EB4B-35A7-4E79-AB90-180AE311E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653D4EC-209C-44A8-B8B1-9FBE030F1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C85585-715D-4C16-AC4A-627DCE2D19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875115-19EB-43B4-AF16-5C59033E5A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39F87D-D231-409E-A586-CC5DA4B044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21EB07F-9556-4524-9D14-55246001DB1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0</Words>
  <Application>Microsoft Office PowerPoint</Application>
  <PresentationFormat>Presentación en pantalla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5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2020-12-28T21:47:01Z</dcterms:modified>
</cp:coreProperties>
</file>