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3" r:id="rId26"/>
    <p:sldId id="282" r:id="rId27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3E2F98-6AE3-4E60-BBEF-13A4922CFA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25CEB8-B134-4995-B7AB-0241B2980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A15DFB-75E4-48CE-B537-7FB6413507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706DF-7DB8-4173-807D-F7066CF78E9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4308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29213B-4A30-484D-A39B-F9371FCF3D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3C0642-BDD8-4025-AD52-CD4F1357A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317040-B055-4FF1-BD6B-4E22FBF749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56978-D28D-4A4E-BC0D-45598230AEE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1860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8938E1-87A4-4C57-989C-1D77D7BF4B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D48443-406A-4EAF-BD1D-24B2665B7A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EE6F0E-BA57-46B2-A872-C3F5DD0AE0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C9CAB-262F-468A-8B30-1B767BC3FA4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2663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94AE9A-556B-4484-883E-87CB2DAF4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B19732-B0BF-432F-9FBC-3F3250C2E4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231FB5-7863-4F40-8AE7-583D20C0B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BEF67-42C2-4572-943B-FE288FCF5D9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91991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7800AB-B730-419E-BDAA-6D0CCA42A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B5F5DE-CF08-47C3-A68F-7709597CAA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20BE55-9FCA-454D-A1E9-74AFCB7091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5A73C-58BE-486F-A1C6-6F239D2036E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8952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F6933B-C3EE-4FCD-A6A9-C3779474D2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E44F8B-49BF-438D-AF74-6367654942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393F8B-DA70-4CC7-9FDE-7597B6AC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192E5-F9CE-4D5C-BB5F-10D93F241D5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055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11763F4-B647-414A-A750-4D22D5727A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12C7275-8C44-4351-8ACD-A15E1361DB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574A3A8-BB9A-4F65-BE38-FB2799CF43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9CAF2-6C37-4831-A93F-28F0AA876FE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42346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BFEEE93-D7A8-4256-B3F5-99EE3CE839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3EF3B67-6626-4DB3-BDE5-4452FAD465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FD30CC5-011F-41BC-B40A-F0779C2936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47D34-A708-410C-9049-A61237BF6E5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4948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12AB460-AC9B-4C1E-A54C-397C8468D6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9FCD14E-A3AC-4384-8F1D-0695DB8D35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BE9CF8-3BB7-4B91-AF36-104C3937D0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103CA-28E4-4FF1-80E7-C402B3EEA01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8073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02B616-2AA8-4D01-B028-D403A8FE00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5E356D-AB6D-4091-B658-B27AD71DF6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CCDADF-9201-4E82-92AC-0BF33F9154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6AB76-1338-42B5-B06C-0B265CD49C2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576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602F1B-7CA4-4500-AA7C-104969CBF7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53C286-24E3-4D81-A71C-1514C0A47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4917BD-F265-4BE1-B8B8-12AC3EC6FF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9D95D-950F-4D83-A966-66516892A1B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8431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5FB2D0C-3EA0-4172-B828-7D42F4ED47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43F212C-3AA6-42B2-B927-0BEB038D1D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75F0972-1FFA-4CD5-BC0A-9797E44236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28B706F-120C-4B4D-B59E-9879F349FE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67592B3-2130-47D0-B220-D469C72F423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F001658-1764-4B9E-9C65-245DEFC960A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FE49523E-B3A3-494F-9157-F165DBB78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Presentación en pantalla (4:3)</PresentationFormat>
  <Paragraphs>0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9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2020-12-28T21:46:02Z</dcterms:modified>
</cp:coreProperties>
</file>