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4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11955F-2FAA-4431-85C3-9A1F64445E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4CF58F-EA06-45FD-B6EA-0ABF8BEC9F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CACA0F-8ECB-4876-A90B-624AD58B79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6F894-E7AB-4C27-86C1-7729E83A722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13927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FDEAE8-D11F-4D1A-8EC4-CE44327F94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AC2AB5-585C-4121-BA05-EE11726671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D8658E-ACD6-4EC0-9DA4-157F74018D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8408E-687D-4DAD-982E-BBD3B2D683A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3375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6BE4FA-8D16-4F21-859F-256C94C627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41F7DFD-D2BD-4710-ADBD-DFAB7A11D7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F6F692-5027-4366-B0F5-651304CE94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301B9-27DE-44F4-961E-020E73976C7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51895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570D03-26DA-43B3-8D31-6746D85B46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4EA54D-567D-460F-B8E5-2BF60931F7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310B7A-2B25-4FFA-A34F-5013D1E805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B398D-6625-446D-8A6E-DA2384B94C6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87260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00F3B3-8158-40E1-A726-50431024EE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680EBF-DAA1-4FE8-8A33-A29E06975C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26E87F-5FDD-4D9F-893C-D3D0F50425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D8B17-82B8-443E-8071-3CAF62A3FB7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79140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1E0C81-CB3C-473A-B502-5521246433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FAC6A2-3E2E-4C9F-AF65-071160BE69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414039-7E24-47B2-B060-82871D21B1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7F8D7-C894-4FB9-9C5B-1A053B97FD7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10082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4F4D99-27F8-4406-8C19-79B6C14C71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C0C6950-D742-4841-BB80-B608EC8FEA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23E4FF1-28CA-4996-8A13-AD7FB4B57B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77DAD-A328-4EAA-A6F8-E69937DEE42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7933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03B28E7-9CF5-4A64-9941-9CA1E215A4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864BEB8-D4D6-4FC0-AD0C-8E9DA23A06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FE9BD7-43D9-493F-87DB-04B71E1AE0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AF9F6-E617-462A-AA96-ED47AD9B865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47070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885142F-E696-41D1-B9B9-B4FF98AA61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34D872C-E658-4D4B-85CF-D9AA6D2C38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80E355E-7CF2-4B38-AA3A-985819284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0C1B4-9659-4D5D-9DDA-AB58C2F6B13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47741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2D0E0A-C24C-49E1-BA04-F32CF98692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0856F7-17F7-47E8-BB21-B868E44960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F360B5-856A-4E0F-8490-C4BFFAFEAA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045EF-89F8-4698-A658-40933284EBF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48046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931479-E95B-4507-9284-48C4A5F2E9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0C444F-BC57-4629-9191-B666BDB7B3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84A503-844D-4C32-BAC1-C816032F28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DF261-C55B-4495-9A39-0E1E3EC6D92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302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97974D3-CB8A-4987-BBF5-A4C420376E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B328ECE-A8EE-4B3A-B1E6-ADF2CA6FE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F6F718F-4C14-4C59-A5C9-6551D9FA3D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CC92F1D-8AD2-459B-982C-FDB3E06F80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C076245-AFF6-4EBC-B7F4-203501F2989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C275414-04A4-477F-A141-246B3E4037C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51D9815E-3228-4181-B00B-322269217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Presentación en pantalla 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2020-12-28T21:45:51Z</dcterms:modified>
</cp:coreProperties>
</file>