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6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53BBED0-AB95-4A39-8774-B3B7EECD82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67478F4-7B93-4278-8D3E-A27FDAE692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90B4713-2A77-4E90-91FB-18E626D4E2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5F1CA-1CCB-4347-87EF-09AA0530C150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215414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149031-0F77-42ED-8D69-9F396F0865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12667F9-21B9-4091-B979-D1C0AB1878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0260C9D-5883-4CF9-AB3B-66AE768DDB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13B6D7-FCC4-4A56-B065-9B8F276837F3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963687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1864FB3-5561-4FA4-BB15-5A4D42D8F3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DD14CD5-B241-4F71-ADAE-9BDF953C21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1C6E00E-D832-49B4-906C-0F61266C97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1DFCE-7D3B-4EF6-8078-78508000BD2A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319902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3CD60C8-EBF0-4515-AB45-7848A9006E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0806962-E700-4F42-9769-AF39BDDC08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7B81FBC-4CF2-4A28-BF50-615414E961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96593C-0D5E-417A-887C-0BE95B02FB20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518819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22A6744-84AD-439C-9F89-2A1D73B397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3A171F-2E44-4970-9618-DDF7A62D60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59BEFC3-ACFE-4F7B-B3E1-78566F52E7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13F3C-C515-46AE-ACAA-DE23D3097B39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65576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8B3AA7-5308-43C1-B9B8-F04F56D7B1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E82200-81EC-4546-9ECA-F886DB517D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4E6EAD-9456-49F0-96CE-315F2DB897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7F6F7-187F-4A24-BC17-5D0DEE946321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948738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A96DC9B-BD34-4BAC-8469-7FA3127696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AEC5F46-17DB-41F8-A59B-58FCDD43A3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FC9066A-BAE4-440B-8C75-84C6A8661A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D0A8F-7613-47BA-B6E8-E3CFD86209B7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648203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1B51CC9-E41E-473D-87FD-51EDD13B96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D63B1F7-5E60-4F68-99D5-E0D770E22B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88D910F-ABCC-4BCB-925F-1623549391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4C4FD5-04B6-42CC-9840-9E5F77D05422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062404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23046EB-3C59-4334-ADD3-394F878BEF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745C2D7-B2C8-4893-93D6-9A347DBFBA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C511423-0DDF-47C1-8A24-254635BF89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99AA6-2AE3-4A00-ABE0-0972613ECEC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55934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EE0A01-F0A8-4D5E-9AA8-366D2215A2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CC0086-73D7-48EA-845F-EFA23F3048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3C1869-ED76-4061-A599-4BBC8445D7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268AFD-0656-4984-A43F-8BCD0E2E36D6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534447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C07F0D-A864-4D64-8047-CC8299A112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BCC6BE-0BC1-46F8-A87E-297A13F8BA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B6A862-E03B-4000-94E8-CDDF36ECEB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92D6D0-C199-471C-BC66-75BA4A88A2B1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547588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93142F7-8578-4C5B-AED7-457DE8ABE6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77F287D-250A-4CB5-A414-088262784C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B92DD71-A985-4EFA-ADE1-2EB3DEA6C02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9778F0D-EF1E-4480-8CCE-687B2600806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97FF844-35CE-40AA-A86B-7DC94D3B20B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86DBCAB8-5AFE-4FFB-9256-6DBEB15F5859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>
            <a:extLst>
              <a:ext uri="{FF2B5EF4-FFF2-40B4-BE49-F238E27FC236}">
                <a16:creationId xmlns:a16="http://schemas.microsoft.com/office/drawing/2014/main" id="{CCD72B55-DAAB-4CDD-8214-13D9DAD32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0</Words>
  <Application>Microsoft Office PowerPoint</Application>
  <PresentationFormat>Presentación en pantalla (4:3)</PresentationFormat>
  <Paragraphs>0</Paragraphs>
  <Slides>32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5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15</cp:revision>
  <dcterms:created xsi:type="dcterms:W3CDTF">2007-02-07T18:25:36Z</dcterms:created>
  <dcterms:modified xsi:type="dcterms:W3CDTF">2020-12-28T21:45:29Z</dcterms:modified>
</cp:coreProperties>
</file>