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8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316CA86-912F-45A9-874C-586EFDD721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95DD7B4-948F-40B4-9596-A439961D69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588D04A-58A5-407A-83B2-56C6344020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E53C1C-3994-4AF1-8E68-3496D3385D85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938336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1CB2586-7B56-43C7-8579-2F5D722465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3FB6B88-67D8-4F63-99E0-4EA3790E2E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1101AA8-7EFA-4B4B-8D49-5BB2FE463F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D1356-381B-49C7-947C-F5C61D335C8C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438914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ABCFD2E-D4C0-4685-BF5C-56023E0EB9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5328F73-023D-4945-9587-A3DB1614C8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F39DB0B-077B-4856-BD9B-7F83179473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BE6B1-28FF-44FA-AD60-797FE1DCC73F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03766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5308FE7-A29D-4AC2-9008-7FF05C7DA6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40B3437-8EB0-48CD-8C7B-3448D391C4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0A8EFB3-6BDC-498B-88AA-F0C8838750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F5561-E2A1-4909-B4C5-86B9EA9364D1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3296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7AEBE66-9B59-4C02-8438-BC30E4B79F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FFAE527-7EA2-4E16-B8BF-C7BC6C5B71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03E7DAC-4B6A-4E92-AB87-A8E93FBA1C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59DC1D-3CA2-4736-BD0D-1138E9579589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966120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3B461C-6192-4644-967E-9D37EC6C2A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B88942-E796-40BC-A7A6-11871E85D2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1740F8-D748-40BA-891D-8B8A09A9A6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F7B0A6-CE03-4CD4-A09C-592622AD5AFD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417061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D0B0DDC-67FA-44C5-8617-EB47E2379B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AB6DED9-A367-439E-B7DA-9D20032C04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9108220-C561-4067-8892-2329D41E67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51E74-C7DC-4D75-B34A-6ECE5036D412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91725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C89B6B0-8CE8-415A-A3F0-E7157010CA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EBC06E8-0181-45FA-B1A5-9951CCE13A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E5C89E6-E04D-4F8B-9E83-74381970E0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EC8BF5-F1C8-48ED-9576-D3CB8E82E7A1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732751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395038F-5733-4314-9612-6204511C69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120DDC3-E3F5-4F33-AB6E-AB033F0CF2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3399E04-DB90-4490-9C73-00AC9C9976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0AD0F8-DAA5-4BBD-B105-833E82021DF8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707138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D27B88-3179-446E-A2CB-EC2D52ACEA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254969-4E05-480B-ABAF-AA97B136C9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D9CA32-1D9B-472B-8DEF-9FBD312F4D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B8EC72-FC51-45F1-AEBF-DA925773DE20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712578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E6B429-DBB9-46D4-B33A-98C04B6A35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BAC165-EE6D-48E1-B008-87BC9E056C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9CB756-4E35-4F50-AFB9-499523E661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9C10EF-0210-4B6C-8318-C1F6F0341CB4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4051448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423DF7C-DE7D-4E61-AD72-A674B33E38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3585944-80A1-437D-AD9D-20BB61B82D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os estilos do texto mestre</a:t>
            </a:r>
          </a:p>
          <a:p>
            <a:pPr lvl="1"/>
            <a:r>
              <a:rPr lang="pt-BR" altLang="es-CO"/>
              <a:t>Segundo nível</a:t>
            </a:r>
          </a:p>
          <a:p>
            <a:pPr lvl="2"/>
            <a:r>
              <a:rPr lang="pt-BR" altLang="es-CO"/>
              <a:t>Terceiro nível</a:t>
            </a:r>
          </a:p>
          <a:p>
            <a:pPr lvl="3"/>
            <a:r>
              <a:rPr lang="pt-BR" altLang="es-CO"/>
              <a:t>Quarto nível</a:t>
            </a:r>
          </a:p>
          <a:p>
            <a:pPr lvl="4"/>
            <a:r>
              <a:rPr lang="pt-BR" altLang="es-CO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049DBAD-165E-43B7-8586-95F5A20CD51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2346DAF-8CA7-4D61-8A23-70EA125920F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ADA48B9-DF9E-436A-AAFE-C55D7A7A1D6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2D3CF2FD-835A-4DF7-AFA2-1AECD64FD8E6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0</Words>
  <Application>Microsoft Office PowerPoint</Application>
  <PresentationFormat>Presentación en pantalla (4:3)</PresentationFormat>
  <Paragraphs>0</Paragraphs>
  <Slides>28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1" baseType="lpstr">
      <vt:lpstr>Arial</vt:lpstr>
      <vt:lpstr>Calibri</vt:lpstr>
      <vt:lpstr>Design padrão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Casa Publicadora Brasileira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Marcio Dias Guarda</dc:creator>
  <cp:lastModifiedBy>Diego Andres</cp:lastModifiedBy>
  <cp:revision>14</cp:revision>
  <dcterms:created xsi:type="dcterms:W3CDTF">2007-02-07T18:25:36Z</dcterms:created>
  <dcterms:modified xsi:type="dcterms:W3CDTF">2020-12-28T21:45:10Z</dcterms:modified>
</cp:coreProperties>
</file>