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</p:sldIdLst>
  <p:sldSz cx="9144000" cy="6858000" type="screen4x3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89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08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DF485E0-92CA-49BE-ACCC-336D0AABB87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E67534B-6A98-483A-9F88-E5CD0499D1A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A61E1C8-72FF-493B-A042-A2ABE2401F7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1A7F6D-E3C7-4F53-8656-EEA1C94D434F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3314763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0284E53-D357-4E6E-AFEA-13512E33235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96B4DA2-9C8C-4461-97DD-9F9F35497EF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0B21B68-6A4D-4319-87A4-ED9F016F81D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065F5A-0BC3-4E7D-901A-4C14CB0AA52B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39408509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D64C0E3-F9E5-4D48-B0DA-A7B30F1E76E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E1B97C0-C325-4181-B513-600283ACCF7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3B6BBD3-AF20-4404-B778-B39E458E498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5DFA0F-83B2-4970-8FDE-6810944A97DB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2847883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31C9F6C-F1CC-4B2F-9A2B-78D491C472D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1D4DA64-4B11-46FB-83EB-0F29499873C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2E7F907-21D4-4D42-8E2F-93087847855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D6756C-AD41-4C50-91FE-F733554C7541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15545045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89AF45D-410F-4E3D-8499-75B36309E58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09D2CB3-4D1A-4542-89EC-265109B0AAF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4D6722A-3688-403B-AB39-C30BD2AC0DF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7D1048-7298-4C84-8519-1236AB38D878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7073901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E575719-069D-4114-82CA-71487314B9B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FA97BF2-95A3-47F3-9DB3-A0FDC3614B7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C8A125E-3D5D-4C25-ADC5-0C04831E77D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04E8C7-53B0-4D77-98D8-64E500A14CDB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26438974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112E4C7F-7031-4FD0-B33F-AC48B141B06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77159785-C3A1-4330-9C73-FD5B71CBCD9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1A1F7813-8D4E-48F2-ADCF-FE56F16BAF8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625150-5BCE-4575-B3E3-7B732D90F4CF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2913201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1EDBA16C-96D2-4790-B611-1C0F7CFA0F3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FAC03E53-C9D0-4AED-851C-DA9165BE139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EDAE936C-99A1-4920-A21D-D1352442784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0254A8-2BE1-4880-8BFA-906308B5A088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5168839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25375B91-30EC-423B-95DB-E1E852EBE0D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24F10C6E-D563-4C68-8349-FB4B13806D6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385AFD15-0FBE-4A9F-8259-146D1CCB1F1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2A8001-F3A3-45E3-B442-6668B2F49DF3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3129315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A734E2A-7FEC-4083-BA0F-B410A6135D1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6A56BFA-87C7-4E2A-B7D2-CE2CEBD85E1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AA2C5F2-5ACA-416A-9BF5-5F3485F4373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5AB784-5130-479B-99C0-9885C482FF22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36166396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CO" noProof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6455944-9DF3-47D2-929D-0183B95C423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9902D1E-700D-4955-97B0-5F98AD944A1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43F1040-BE96-4177-994D-E82D389A076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3E971C-A08F-43B3-A9D5-7D9FDFB26565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27506247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CEEC9FDB-0B66-48DF-8592-F19B24D57EF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es-CO"/>
              <a:t>Clique para editar o estilo do título mestre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05E33DBC-0A67-4781-8A5F-492635204DB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es-CO"/>
              <a:t>Clique para editar os estilos do texto mestre</a:t>
            </a:r>
          </a:p>
          <a:p>
            <a:pPr lvl="1"/>
            <a:r>
              <a:rPr lang="pt-BR" altLang="es-CO"/>
              <a:t>Segundo nível</a:t>
            </a:r>
          </a:p>
          <a:p>
            <a:pPr lvl="2"/>
            <a:r>
              <a:rPr lang="pt-BR" altLang="es-CO"/>
              <a:t>Terceiro nível</a:t>
            </a:r>
          </a:p>
          <a:p>
            <a:pPr lvl="3"/>
            <a:r>
              <a:rPr lang="pt-BR" altLang="es-CO"/>
              <a:t>Quarto nível</a:t>
            </a:r>
          </a:p>
          <a:p>
            <a:pPr lvl="4"/>
            <a:r>
              <a:rPr lang="pt-BR" altLang="es-CO"/>
              <a:t>Quinto nível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FE6FFCA1-AFCF-46AC-AC13-86614F190151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8EE4C358-E678-4BE4-B4E3-9A29914DAF42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17C035E3-A04B-4078-8378-A5EE39362105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fld id="{896B34D3-82C3-4E73-AE23-80DD71C35557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0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0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2000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dissolv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10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200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100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</TotalTime>
  <Words>0</Words>
  <Application>Microsoft Office PowerPoint</Application>
  <PresentationFormat>Presentación en pantalla (4:3)</PresentationFormat>
  <Paragraphs>0</Paragraphs>
  <Slides>31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31</vt:i4>
      </vt:variant>
    </vt:vector>
  </HeadingPairs>
  <TitlesOfParts>
    <vt:vector size="34" baseType="lpstr">
      <vt:lpstr>Arial</vt:lpstr>
      <vt:lpstr>Calibri</vt:lpstr>
      <vt:lpstr>Design padrão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Casa Publicadora Brasileira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Marcio Dias Guarda</dc:creator>
  <cp:lastModifiedBy>Diego Andres</cp:lastModifiedBy>
  <cp:revision>14</cp:revision>
  <dcterms:created xsi:type="dcterms:W3CDTF">2007-02-07T18:25:36Z</dcterms:created>
  <dcterms:modified xsi:type="dcterms:W3CDTF">2020-12-28T21:44:51Z</dcterms:modified>
</cp:coreProperties>
</file>