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5331D0-4323-4916-AED5-47E1E6B1FD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980068-63F3-4F57-93BA-37AE429A4C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02F3E9-6F32-4D98-8B1B-DC413D7077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A984D-C4A9-4416-9FBC-A63A545A85E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10695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4C6971-999B-4CA4-A66A-F9956D236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A19F95-2D29-40DB-8B58-A4807372B6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862E7E-C82C-48BA-AD1A-B22A014DC9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5C1F5-977C-4AB5-8AA0-B87357BD8EF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3917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E80CF3-DCD0-4DB7-B5FE-A3B963A203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96774F-3745-4931-AA2B-83413D5FED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444F0B-0C8E-46E1-892D-475D531CDF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C280A-B86B-4151-B5F4-4B6800C4B08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5386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8A9925-33EF-4358-A5E9-B935F2C11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530AEA-E58B-4673-B66D-9E6DA43AE1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6E3AFE-4B4C-46CA-B550-3DD950A69C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3EC18-D2FB-4100-8F10-CF3955F025B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19712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9DCC86-40DF-443D-A90B-6B631232FF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CFDD96-2327-4AFB-8B6E-4DB9AEE33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E20A5B-B727-466C-9173-4723F5BE30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92DCD-68F0-4782-9FB6-CB8161AD94E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2800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6B038F-07E7-4331-81B6-9F3021E938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AC7B67-FAEC-4B15-8C18-100D5307B6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2B54A-2244-44EF-B026-C05FA7EED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44218-A8CB-4A4C-8C39-E0F440AFE34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8028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7EE91A2-B126-4DA1-87CB-522B36CBD0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63A286F-9263-46E3-A8D5-A82187913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B9F687-82CA-4744-BBF1-B0E5D9DDFD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5BFA6-B2A4-4D59-A37F-809599DA18E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9815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AD1896-435A-4029-A20E-61798C9043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B4EFD0E-1DA5-4234-AFBC-782A34DB6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02C0B24-588A-44DF-B40D-49F406AF09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ED7AF-EAD1-41DE-BEA7-D4CB3AAA1CB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82736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225B365-B4A2-42C6-B38F-F64E4A4398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FE1D684-9B5D-4FF5-9B1F-3364EECFD3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E5F843E-FD99-4795-B3D6-83DAE20323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B7EF-CFA7-47A6-AB57-9FA7794410E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229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0E83C6-0B51-4AC2-B3D9-1C2AFBBC92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10B15F-4047-4A18-882D-64AFD45F7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98ADAE-1CBF-46D2-AB67-4C15237F60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8AFB6-73C9-4D73-9A5D-16B02638A7E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50536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83C52-7545-4978-934A-5595ADEA20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6C1337-DBFC-4A25-966E-2B57B6A219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E30688-D0EC-4115-A8C1-BA06B4F04A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7FA83-5E58-452E-B045-4117BB9DD6D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60299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B2B6BE5-627E-482F-A499-12C749B97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017C3A0-4474-417A-8BD6-4169B15AAD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0031B0-FAA1-43B4-99C2-933D3E2D72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85216CF-64A1-4586-B0EC-41755DD8A1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D1483FC-0BBA-4083-96C7-8D10F0B07D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04A6778B-ED4F-463D-8DEF-74CA620B3BE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Presentación en pantalla (4:3)</PresentationFormat>
  <Paragraphs>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7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2020-12-28T21:44:38Z</dcterms:modified>
</cp:coreProperties>
</file>