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4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0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43DF7BF-E93B-4CCC-ADF5-022B95CC19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4227CAF-1A2C-4560-B291-AA6C443CA3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9DF66E-31D4-42F4-8948-F452CD6468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8681F-A09D-4DA3-81C5-305393BAD926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707239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B14F2D-82E4-4520-A638-56BEDCE270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3FBB045-27DF-4370-81EA-31A20EC75A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65E73C-703B-4730-84D7-B657547F76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DEC27-8999-4D50-AC46-F0D2FE5D8DC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62278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BE91121-7981-4B58-899B-979B4D05AE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3FE13EC-0140-4B2E-811A-83B601F4F2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E35A954-CE6A-47E3-8C2B-60257C3953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73B4F-064B-481C-B7EB-3F6103F2DA2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094040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5D30986-2756-40DA-8045-38A8330F6F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72DFC3-9148-44D3-9B70-CEDB409CA6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02D7074-6600-46CB-8479-622040227D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00533-F7B8-4211-BE57-D7C72A801CBC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908023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1E3B769-BCB4-46CE-9995-099B57A531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57F28CB-8A2B-4426-BFF1-D0287E8E39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6D18E78-012C-433B-9FA7-FC5B91335E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E1E67-D93D-4D36-B7E8-C19F62599EC0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487800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62B536-E4D0-40FA-8A2A-611D757BC7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5BBF6D-5693-4774-977C-8DAC4AAFD6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497DF6-501A-43EF-A8A4-05493233B4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6C186-0BC1-4845-BE29-E157D0C498D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411582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3E258A5-6E67-4AF6-8202-99BE231CE5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DBD7266-01FE-4BDD-9714-61D18EF52A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7987024-5744-498A-9FE2-CF576B2ED4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FA9F9-FA36-4B85-8C6C-4ADE692F65BA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835767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51A3B3D-00BF-4F91-8235-2440F48208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AFA1287-5713-4EA4-A869-F91E6FDA56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3C6C042-613F-4AA4-A222-810494BFA2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9BFDD-186F-4506-8B97-7F393D017C30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11626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426ABE3-84AB-4617-9FB5-9FC327BFE1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4AD8387-05EB-4859-9FE6-FD2D542E18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5E0DBE5-B2DD-45CB-8D73-12F3B16E4C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3468A-F0A4-4C79-8EA4-76F523EA2577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339930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53DE8F-6502-44B7-ACB1-3E8C54B6A0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44BF14-3252-4444-85C3-1A2EFC71C9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533B82-1756-4D9C-A237-9B9244DAD5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E4595-B548-4DBD-ABA9-CA34DF5F37B0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617702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E5B2D9-EF84-430E-85D5-A1010AB160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4D82E9-E5F1-48D7-8EB7-D2C939860A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E9BFF8-1D14-473E-BD52-5FB9D20DBD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F1C41-7808-4900-AB83-3212A20DEF8E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564355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8DD5B38-0C75-4277-A918-C3A3A2ADE3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FA0AAB6-9D02-4326-9E8A-4F1C4AA7B6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C2896A3-8B9D-4543-BEE6-8B9AFB0B3D8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32FCE5F-6192-401B-8BBC-60C97B81AEB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5662D3A-8437-4142-AD90-E36242A10CF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940795E-0ADA-4E86-9CA4-8ADD19492B21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>
            <a:extLst>
              <a:ext uri="{FF2B5EF4-FFF2-40B4-BE49-F238E27FC236}">
                <a16:creationId xmlns:a16="http://schemas.microsoft.com/office/drawing/2014/main" id="{434B0089-B1DF-4381-984E-06F03223D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0</Words>
  <Application>Microsoft Office PowerPoint</Application>
  <PresentationFormat>Presentación en pantalla (4:3)</PresentationFormat>
  <Paragraphs>0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1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15</cp:revision>
  <dcterms:created xsi:type="dcterms:W3CDTF">2007-02-07T18:25:36Z</dcterms:created>
  <dcterms:modified xsi:type="dcterms:W3CDTF">2020-12-28T21:44:28Z</dcterms:modified>
</cp:coreProperties>
</file>