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86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89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8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013C986-ECA3-49B9-8CC5-9D4B4C6E08E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BC88C84-3E2E-442F-B775-83418A5DD37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25A4AC0-87C2-4D40-BECA-0080241EA1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71D858-E53E-4C0A-A425-2B96B10B7D48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884714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DFA59A3-EC62-47D5-8F36-25255E7A6E8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9B82572-ACC7-43C3-9FA2-7718D0753C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EFA5BC3-A31B-418B-9126-93E288E1A6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D1329D-E75E-4AF0-8AB6-8A90CB62C180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785888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84023D8-A678-4B2F-8F88-BBB988BD9C3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7289FA9-F613-4BCA-965C-AE5E56896B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50DDF96-40ED-4EA9-B5DA-5EE2EBA108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ACC6A7-7FDB-496E-8924-18639AECE485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07613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68DC22C-A368-4559-BE0A-610F49AE671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61C8025-79DA-4982-A466-FB8B2916881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642C5E1-420B-4CCC-BD31-7F9DEBAC590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52B0EC-E0C3-4CD2-9976-B8913E12248C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92360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CBB79D1-0380-4A8A-8BF5-3DAC2D4508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1F53724-BDD8-4659-B3C0-6FE2FAFA2A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C738C11-DD66-45B1-86A1-17208771AF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56875D-E7F5-414E-84F0-24CEFF75037E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253505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D3FC37A-D234-4BA7-8EA8-6DCF27FF14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2A59EF-7AFB-4E97-850C-BAE5EE1CBA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CAE59A6-3106-46D0-A88B-D3FA8B862F0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4098B1-2437-4DB9-8F0C-DEC6599B0725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597149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810979A-CB19-4E0F-BF4D-613FACD7AD6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FDED7AD-3BCA-4F16-926A-D3697EA0132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1F1CD26-DAEE-46BE-B01E-D7959B897E7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0B4382-D739-4F7D-AE38-52FA0C54F3EF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830484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12AFC68-A143-48F6-9183-F1B48FB221A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B5C68D2-F449-454C-A929-A0AF60E4E3C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1D9AAD9-A25D-48D2-A5B0-384BF8D0F1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B42A8B-9B56-4004-BD8A-67FCA9958A9C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4213950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15CC04A0-527E-4FBC-9DB0-55BCC2DEA1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3DD35CC-16C8-49DB-9BA1-36644A94EBC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8D80A32-ABF2-44A7-82CA-DC78702CE0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E6C852-C902-47B0-83E6-4E12CF735983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833411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75105DB-202C-4BD6-93B8-53688136A2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1960670-BAF9-45F2-B77E-3ED40205F2A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14AB7B-DEA1-4BDB-92E2-5C0AD9965B3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CFB56D-59BA-4F54-855E-6138CE421FB5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370930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O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EB05E1-A8E5-41D8-9341-0625F953938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8762F43-C662-4B16-B026-19FB03B952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73547AF-DBE4-48F6-9DDB-9DAA1DC754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E72D3F-EC8F-471D-870B-1ED2081D18A1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910695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31A76B7-A1AD-4C83-848A-0D64DC7B6E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 estilo do título mestre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4B2BEBEE-CF7F-4D2A-B027-BD01A55471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os estilos do texto mestre</a:t>
            </a:r>
          </a:p>
          <a:p>
            <a:pPr lvl="1"/>
            <a:r>
              <a:rPr lang="pt-BR" altLang="es-CO"/>
              <a:t>Segundo nível</a:t>
            </a:r>
          </a:p>
          <a:p>
            <a:pPr lvl="2"/>
            <a:r>
              <a:rPr lang="pt-BR" altLang="es-CO"/>
              <a:t>Terceiro nível</a:t>
            </a:r>
          </a:p>
          <a:p>
            <a:pPr lvl="3"/>
            <a:r>
              <a:rPr lang="pt-BR" altLang="es-CO"/>
              <a:t>Quarto nível</a:t>
            </a:r>
          </a:p>
          <a:p>
            <a:pPr lvl="4"/>
            <a:r>
              <a:rPr lang="pt-BR" altLang="es-CO"/>
              <a:t>Quinto nível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1BF2A45-A829-4E73-B8F9-3366109FBEF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197FA061-EE15-4982-BD3B-E7B64F50058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D98C734-C51B-4C4B-BEC1-43270521BC5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C06531F8-06D3-4001-B4E6-326682E8F5AC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>
            <a:extLst>
              <a:ext uri="{FF2B5EF4-FFF2-40B4-BE49-F238E27FC236}">
                <a16:creationId xmlns:a16="http://schemas.microsoft.com/office/drawing/2014/main" id="{F1F140FB-D50E-46F1-9A5A-7396B0B2F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0</Words>
  <Application>Microsoft Office PowerPoint</Application>
  <PresentationFormat>Presentación en pantalla (4:3)</PresentationFormat>
  <Paragraphs>0</Paragraphs>
  <Slides>30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30</vt:i4>
      </vt:variant>
    </vt:vector>
  </HeadingPairs>
  <TitlesOfParts>
    <vt:vector size="33" baseType="lpstr">
      <vt:lpstr>Arial</vt:lpstr>
      <vt:lpstr>Calibri</vt:lpstr>
      <vt:lpstr>Design padrão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Casa Publicadora Brasileira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Marcio Dias Guarda</dc:creator>
  <cp:lastModifiedBy>Diego Andres</cp:lastModifiedBy>
  <cp:revision>15</cp:revision>
  <dcterms:created xsi:type="dcterms:W3CDTF">2007-02-07T18:25:36Z</dcterms:created>
  <dcterms:modified xsi:type="dcterms:W3CDTF">2020-12-28T21:44:17Z</dcterms:modified>
</cp:coreProperties>
</file>