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9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1F7D0E-E057-41BB-A3E8-A9AF0E43B8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33761E-863C-405F-80FD-AB55880F74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0E34D4-FC9C-4C15-A504-DE87ADAA2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8EA40-EFE6-457B-AF4F-DDE02C9B609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8904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C73507-8ABD-4269-A320-6E262C788B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16A8CC-B028-4374-B487-FCF3053F1D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F40BB7-5DBC-4021-98CD-7A646C5905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59C9-0146-4480-B451-2C0F7401DD7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1645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A001C6-744F-4867-B6C2-94C708585D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A6D24E-7C88-4F46-AAF2-6C50CDCA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797C49-DC95-4B62-AD32-39F8EFE2C0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3B820-3F79-4015-BAAF-0A5080D8723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397377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F3BA3B-4393-4FE0-BF78-790D7B87D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64A86A-2747-41AC-8A15-57B9C7C673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D227F0-D069-4353-9232-57B7D2E79A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FB4AA-C2EA-480C-992D-A3B98EB0D39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3052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123F86-C7A8-4E98-9CEA-6DD019CB75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400429-A4E4-4147-ACC3-6CE7B6B1E9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0C8B810-B905-4E11-A7C7-CA2FD405B1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9943C-17D1-4342-81BC-9717560D024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3209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BDF3D3-82AF-47C4-938D-F857FF16A3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6D9472-8EAC-4F53-83C2-39683D4CD4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953EB4-4762-4E00-9C2C-213CD0DDAC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893CD-E012-48BB-AABB-38BEB9602DB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052269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E4842B2-EA06-430B-A2B6-E6E0E51C5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6245F9F-BE39-470A-A174-D61FE1E6AF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4375123-ACC1-47AE-BDC4-D040DB7693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D49D6-1B07-4C77-ABD2-E4C715B4A71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27635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8AFF251-C490-430F-A848-89B87E30E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82EAC54-1959-45B5-8E0C-1B43CAE9DA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6A944C7-3FA5-4D59-B87B-EEFC9D88DF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A7386-77DC-4820-BC93-CCED6085DEF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54028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D71A7E-14F1-4185-90AC-172BF26590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52C1431-CBCE-4645-9D5D-0FB9E28B26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D485B7C-6459-4586-8900-E234B55231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E1F02-0DD2-462A-8D6E-9A613D65EDA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58406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8941A3-F13B-4C30-A291-017CB04D92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11E951-C1DF-4785-84C2-AD6EC18C5B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BE7BEB-AB10-431C-988F-EBC16CDF3D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2A993-539B-4F2F-87BE-6D28129C8F4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64923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D98CD1-AE50-4E52-9EBD-15E8A39065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C679D6-A7DE-4244-ABBF-85440E71B7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E542EA-E7E5-424F-89F6-45EBB50E06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FA4AE-D11D-4300-A5AA-2C75199FBC9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23425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7C42565-1BFD-44B3-88BB-A27FE0141C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4B7ED47-6846-48A8-8A8C-29667DEAC0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FDED795-C1E0-4381-A21A-5AB59E289E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8D4FB8F-D7B6-47A1-8274-1730827A0E6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AFFF3B-B08E-4E7E-9689-B4137D69E7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3AE3B29B-5CE8-4B93-86EE-95D92B51855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9A6352F8-C60D-4863-98D5-51C460BD6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0</Words>
  <Application>Microsoft Office PowerPoint</Application>
  <PresentationFormat>Presentación en pantalla (4:3)</PresentationFormat>
  <Paragraphs>0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7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2020-12-28T21:44:06Z</dcterms:modified>
</cp:coreProperties>
</file>