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3C9D31D-DD5E-4F67-9D9B-F433973A27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F6909A-0970-451B-B8D3-F419E063DA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BA346B-94BD-4906-B015-729F8CD5E0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CEC96-ED6A-40F4-A580-F89F9E00A75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26121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85B03B-C191-42E8-9A8B-BECA4A7CE2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75D33F-8216-41AA-ACB8-0E3F6848D8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881084-06B4-4E38-98F0-881AC86A4B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2397F-54F9-4D99-91FA-54D7E2491A7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38285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B58823-779E-4E5B-A8B5-6230F92C69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ED01A2-CEBF-4705-B08C-1527C0A47C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B1F2E7-42EA-4139-B32E-8B718CE695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BD131-3DA7-4358-A06A-1045C57B911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02740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45BD60-DDF1-4790-948C-D0049447B2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E6E267-8C0C-43A5-8BD7-6AF64025B9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3A2AC1-5025-49F9-9B6D-A4969B7EF6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D3F60-AEC4-4AB1-B05B-3C71384C075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349031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E8EC68-F73C-409B-8956-5616DF4C3D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A9F7A3-EAB9-44CA-8444-E67691C865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C7FE57-58E1-469C-A082-E176EF971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46DE0-EC3B-4D09-800C-9C0F93C3A6B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98115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774C64-03B8-446B-9A15-B4E70A9471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98F155-3AF1-486B-9AAF-A73EDEFCC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3BF26C-398A-462B-9C48-61CD68D1E6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2403D-C939-4291-A9A6-6616486CA7D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25452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29576CD-63C3-4B40-83C3-997BFFD531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43C5597-9F43-48CF-A572-B4D88AD020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7182E62-7315-416A-A24E-522F97FA63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B296C-6B78-422E-998E-994C616CCBC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850415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1137600-0953-4865-BA69-83A414FC01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A3CD5E-1624-46FA-B0F1-0CE8E39C90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C4F7F9E-6CCE-4FB7-9E50-71E6523E1C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0E31D-734E-4197-B893-AB56EEF6A6A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2821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DFAD844-B32A-44BD-B185-B74237F8AA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1F9D5C6-B3EB-4F8B-96B5-828B18857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84F791E-86BA-4232-8675-FD8A88DF05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64AA8-31A2-4F05-8B78-E74B0CCE1DD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5749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E366AD-CB9D-495A-AABA-D2546FDD0B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D653F8-A41D-4A60-8A55-59DE3C0BE6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123DDC-1329-456C-8A7A-B8F3EE0486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72170-E579-4A63-9E66-2B1F5C5DAD0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6953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E5F6CA-185E-4C23-8994-24DCF273B5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E73DE4-6103-4D9E-8E2A-F1C89F9C2F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EDA755-5941-4BD7-B9EA-1E3DB62DC1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04D3E-0EDE-4ECF-A316-273B9E1C6A1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36394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BFB43A3-27BA-4555-9EF6-7544276EC3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B19551C-2343-4710-9DC5-EE8E8752FE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0B81565-4C9E-4126-B9A4-8ED0CF69694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DE80AD0-37A1-401C-89BB-76246A9E4D4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72C15D6-E6C6-4E3F-AD11-67F918B39B1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37614877-0D33-4420-9966-AE4709A087E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0</Words>
  <Application>Microsoft Office PowerPoint</Application>
  <PresentationFormat>Presentación en pantalla (4:3)</PresentationFormat>
  <Paragraphs>0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2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2020-12-28T21:43:49Z</dcterms:modified>
</cp:coreProperties>
</file>