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slides/slide2.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5.xml" ContentType="application/vnd.openxmlformats-officedocument.presentationml.slide+xml"/>
  <Override PartName="/ppt/slides/slide33.xml" ContentType="application/vnd.openxmlformats-officedocument.presentationml.slide+xml"/>
  <Override PartName="/ppt/slides/slide21.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27.xml" ContentType="application/vnd.openxmlformats-officedocument.presentationml.slide+xml"/>
  <Override PartName="/ppt/slides/slide30.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22.xml" ContentType="application/vnd.openxmlformats-officedocument.presentationml.slide+xml"/>
  <Override PartName="/ppt/slides/slide29.xml" ContentType="application/vnd.openxmlformats-officedocument.presentationml.slide+xml"/>
  <Override PartName="/ppt/slides/slide35.xml" ContentType="application/vnd.openxmlformats-officedocument.presentationml.slide+xml"/>
  <Override PartName="/ppt/slides/slide3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37.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34.xml" ContentType="application/vnd.openxmlformats-officedocument.presentationml.slide+xml"/>
  <Override PartName="/ppt/slides/slide41.xml" ContentType="application/vnd.openxmlformats-officedocument.presentationml.slide+xml"/>
  <Override PartName="/ppt/slides/slide31.xml" ContentType="application/vnd.openxmlformats-officedocument.presentationml.slide+xml"/>
  <Override PartName="/ppt/slides/slide8.xml" ContentType="application/vnd.openxmlformats-officedocument.presentationml.slide+xml"/>
  <Override PartName="/ppt/slides/slide43.xml" ContentType="application/vnd.openxmlformats-officedocument.presentationml.slide+xml"/>
  <Override PartName="/ppt/slides/slide46.xml" ContentType="application/vnd.openxmlformats-officedocument.presentationml.slide+xml"/>
  <Override PartName="/ppt/slides/slide20.xml" ContentType="application/vnd.openxmlformats-officedocument.presentationml.slide+xml"/>
  <Override PartName="/ppt/slides/slide51.xml" ContentType="application/vnd.openxmlformats-officedocument.presentationml.slide+xml"/>
  <Override PartName="/ppt/slides/slide42.xml" ContentType="application/vnd.openxmlformats-officedocument.presentationml.slide+xml"/>
  <Override PartName="/ppt/slides/slide47.xml" ContentType="application/vnd.openxmlformats-officedocument.presentationml.slide+xml"/>
  <Override PartName="/ppt/slides/slide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1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4.xml" ContentType="application/vnd.openxmlformats-officedocument.presentationml.slideLayout+xml"/>
  <Override PartName="/ppt/slideLayouts/slideLayout11.xml" ContentType="application/vnd.openxmlformats-officedocument.presentationml.slideLayout+xml"/>
  <Override PartName="/ppt/slideLayouts/slideLayout14.xml" ContentType="application/vnd.openxmlformats-officedocument.presentationml.slideLayou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iapositiva de título">
    <p:bg>
      <p:bgPr>
        <a:solidFill>
          <a:srgbClr val="FFFFFF"/>
        </a:solidFill>
      </p:bgPr>
    </p:bg>
    <p:spTree>
      <p:nvGrpSpPr>
        <p:cNvPr id="1" name=""/>
        <p:cNvGrpSpPr/>
        <p:nvPr/>
      </p:nvGrpSpPr>
      <p:grpSpPr>
        <a:xfrm>
          <a:off x="0" y="0"/>
          <a:ext cx="0" cy="0"/>
          <a:chOff x="0" y="0"/>
          <a:chExt cx="0" cy="0"/>
        </a:xfrm>
      </p:grpSpPr>
      <p:pic>
        <p:nvPicPr>
          <p:cNvPr id="2" name="image1.jpeg"/>
          <p:cNvPicPr/>
          <p:nvPr/>
        </p:nvPicPr>
        <p:blipFill>
          <a:blip r:embed="rId2"/>
          <a:stretch/>
        </p:blipFill>
        <p:spPr>
          <a:xfrm>
            <a:off x="0" y="0"/>
            <a:ext cx="9143640" cy="6849720"/>
          </a:xfrm>
          <a:prstGeom prst="rect">
            <a:avLst/>
          </a:prstGeom>
          <a:noFill/>
          <a:ln w="12700">
            <a:noFill/>
          </a:ln>
        </p:spPr>
      </p:pic>
      <p:sp>
        <p:nvSpPr>
          <p:cNvPr id="3"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4"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One</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Two</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Three</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Four</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Five</a:t>
            </a:r>
            <a:endParaRPr lang="es-ES" sz="3200" b="0" u="none" strike="noStrike">
              <a:solidFill>
                <a:srgbClr val="888888"/>
              </a:solidFill>
              <a:effectLst/>
              <a:uFillTx/>
              <a:latin typeface="Century Schoolbook"/>
            </a:endParaRPr>
          </a:p>
        </p:txBody>
      </p:sp>
      <p:sp>
        <p:nvSpPr>
          <p:cNvPr id="5" name="PlaceHolder 3"/>
          <p:cNvSpPr>
            <a:spLocks noGrp="1"/>
          </p:cNvSpPr>
          <p:nvPr>
            <p:ph type="sldNum" idx="1"/>
          </p:nvPr>
        </p:nvSpPr>
        <p:spPr>
          <a:xfrm>
            <a:off x="6553080" y="6356520"/>
            <a:ext cx="358200" cy="37044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1800" b="0"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fld id="{E1D8AC15-E2A8-4204-889A-5EEDAF9553F4}" type="slidenum">
              <a:rPr lang="es-ES" sz="1800" b="0" u="none" strike="noStrike">
                <a:solidFill>
                  <a:srgbClr val="000000"/>
                </a:solidFill>
                <a:effectLst/>
                <a:uFillTx/>
                <a:latin typeface="Century Schoolbook"/>
                <a:ea typeface="Century Schoolbook"/>
              </a:rPr>
              <a:t>&lt;number&gt;</a:t>
            </a:fld>
            <a:endParaRPr lang="es-ES" sz="18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mparación">
    <p:bg>
      <p:bgPr>
        <a:solidFill>
          <a:srgbClr val="FFFFFF"/>
        </a:solidFill>
      </p:bgPr>
    </p:bg>
    <p:spTree>
      <p:nvGrpSpPr>
        <p:cNvPr id="1" name=""/>
        <p:cNvGrpSpPr/>
        <p:nvPr/>
      </p:nvGrpSpPr>
      <p:grpSpPr>
        <a:xfrm>
          <a:off x="0" y="0"/>
          <a:ext cx="0" cy="0"/>
          <a:chOff x="0" y="0"/>
          <a:chExt cx="0" cy="0"/>
        </a:xfrm>
      </p:grpSpPr>
      <p:pic>
        <p:nvPicPr>
          <p:cNvPr id="38" name="image1.jpeg"/>
          <p:cNvPicPr/>
          <p:nvPr/>
        </p:nvPicPr>
        <p:blipFill>
          <a:blip r:embed="rId2"/>
          <a:stretch/>
        </p:blipFill>
        <p:spPr>
          <a:xfrm>
            <a:off x="0" y="0"/>
            <a:ext cx="9143640" cy="6849720"/>
          </a:xfrm>
          <a:prstGeom prst="rect">
            <a:avLst/>
          </a:prstGeom>
          <a:noFill/>
          <a:ln w="12700">
            <a:noFill/>
          </a:ln>
        </p:spPr>
      </p:pic>
      <p:sp>
        <p:nvSpPr>
          <p:cNvPr id="39"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40" name="PlaceHolder 2"/>
          <p:cNvSpPr>
            <a:spLocks noGrp="1"/>
          </p:cNvSpPr>
          <p:nvPr>
            <p:ph type="body"/>
          </p:nvPr>
        </p:nvSpPr>
        <p:spPr>
          <a:xfrm>
            <a:off x="457200" y="1535040"/>
            <a:ext cx="4039920" cy="639360"/>
          </a:xfrm>
          <a:prstGeom prst="rect">
            <a:avLst/>
          </a:prstGeom>
          <a:noFill/>
          <a:ln w="12600">
            <a:noFill/>
          </a:ln>
        </p:spPr>
        <p:txBody>
          <a:bodyPr lIns="45720" tIns="45000" rIns="45720" bIns="45000" anchor="b">
            <a:noAutofit/>
          </a:bodyPr>
          <a:lstStyle>
            <a:lvl1pPr indent="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1pPr>
            <a:lvl2pPr indent="45720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2pPr>
            <a:lvl3pPr indent="91440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3pPr>
            <a:lvl4pPr indent="137160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4pPr>
            <a:lvl5pPr indent="182880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5pPr>
          </a:lstStyle>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One</a:t>
            </a:r>
            <a:endParaRPr lang="es-ES" sz="2400" b="1" u="none" strike="noStrike">
              <a:solidFill>
                <a:srgbClr val="000000"/>
              </a:solidFill>
              <a:effectLst/>
              <a:uFillTx/>
              <a:latin typeface="Century Schoolbook"/>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Two</a:t>
            </a:r>
            <a:endParaRPr lang="es-ES" sz="2400" b="1" u="none" strike="noStrike">
              <a:solidFill>
                <a:srgbClr val="000000"/>
              </a:solidFill>
              <a:effectLst/>
              <a:uFillTx/>
              <a:latin typeface="Century Schoolbook"/>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Three</a:t>
            </a:r>
            <a:endParaRPr lang="es-ES" sz="2400" b="1" u="none" strike="noStrike">
              <a:solidFill>
                <a:srgbClr val="000000"/>
              </a:solidFill>
              <a:effectLst/>
              <a:uFillTx/>
              <a:latin typeface="Century Schoolbook"/>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Four</a:t>
            </a:r>
            <a:endParaRPr lang="es-ES" sz="2400" b="1" u="none" strike="noStrike">
              <a:solidFill>
                <a:srgbClr val="000000"/>
              </a:solidFill>
              <a:effectLst/>
              <a:uFillTx/>
              <a:latin typeface="Century Schoolbook"/>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Five</a:t>
            </a:r>
            <a:endParaRPr lang="es-ES" sz="2400" b="1" u="none" strike="noStrike">
              <a:solidFill>
                <a:srgbClr val="000000"/>
              </a:solidFill>
              <a:effectLst/>
              <a:uFillTx/>
              <a:latin typeface="Century Schoolbook"/>
            </a:endParaRPr>
          </a:p>
        </p:txBody>
      </p:sp>
      <p:sp>
        <p:nvSpPr>
          <p:cNvPr id="41" name="PlaceHolder 3"/>
          <p:cNvSpPr>
            <a:spLocks noGrp="1"/>
          </p:cNvSpPr>
          <p:nvPr>
            <p:ph type="body"/>
          </p:nvPr>
        </p:nvSpPr>
        <p:spPr>
          <a:xfrm>
            <a:off x="4645080" y="1535040"/>
            <a:ext cx="4041360" cy="639360"/>
          </a:xfrm>
          <a:prstGeom prst="rect">
            <a:avLst/>
          </a:prstGeom>
          <a:noFill/>
          <a:ln w="12600">
            <a:noFill/>
          </a:ln>
        </p:spPr>
        <p:txBody>
          <a:bodyPr lIns="45720" tIns="45000" rIns="45720" bIns="45000" anchor="b">
            <a:noAutofit/>
          </a:bodyPr>
          <a:lstStyle>
            <a:lvl1pPr indent="0" algn="l" defTabSz="914400">
              <a:spcBef>
                <a:spcPts val="499"/>
              </a:spcBef>
              <a:tabLst>
                <a:tab pos="0" algn="l"/>
              </a:tabLst>
              <a:defRPr lang="es-ES" sz="3200" b="1" u="none" strike="noStrike">
                <a:solidFill>
                  <a:srgbClr val="000000"/>
                </a:solidFill>
                <a:effectLst/>
                <a:uFillTx/>
                <a:latin typeface="Century Schoolbook"/>
              </a:defRPr>
            </a:lvl1pPr>
            <a:lvl2pPr lvl="1" indent="4572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entury Schoolbook"/>
              </a:defRPr>
            </a:lvl2pPr>
            <a:lvl3pPr lvl="2" indent="9144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entury Schoolbook"/>
              </a:defRPr>
            </a:lvl3pPr>
            <a:lvl4pPr lvl="3" indent="13716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entury Schoolbook"/>
              </a:defRPr>
            </a:lvl4pPr>
            <a:lvl5pPr lvl="4" indent="18288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entury Schoolbook"/>
              </a:defRPr>
            </a:lvl5pPr>
            <a:lvl6pPr lvl="5"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entury Schoolbook"/>
              </a:defRPr>
            </a:lvl6pPr>
            <a:lvl7pPr lvl="6"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entury Schoolbook"/>
              </a:defRPr>
            </a:lvl7pPr>
          </a:lstStyle>
          <a:p>
            <a:pPr marL="343080" indent="0" algn="l" defTabSz="914400">
              <a:spcBef>
                <a:spcPts val="499"/>
              </a:spcBef>
              <a:tabLst>
                <a:tab pos="0" algn="l"/>
              </a:tabLst>
            </a:pPr>
            <a:r>
              <a:rPr lang="es-ES" sz="3200" b="1" u="none" strike="noStrike">
                <a:solidFill>
                  <a:srgbClr val="000000"/>
                </a:solidFill>
                <a:effectLst/>
                <a:uFillTx/>
                <a:latin typeface="Century Schoolbook"/>
              </a:rPr>
              <a:t>Click to edit the outline text format</a:t>
            </a:r>
            <a:endParaRPr lang="es-ES" sz="3200" b="1" u="none" strike="noStrike">
              <a:solidFill>
                <a:srgbClr val="000000"/>
              </a:solidFill>
              <a:effectLst/>
              <a:uFillTx/>
              <a:latin typeface="Century Schoolbook"/>
            </a:endParaRPr>
          </a:p>
          <a:p>
            <a:pPr marL="783720" lvl="1" indent="-32652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entury Schoolbook"/>
              </a:rPr>
              <a:t>Second Outline Level</a:t>
            </a:r>
            <a:endParaRPr lang="es-ES" sz="3200" b="1" u="none" strike="noStrike">
              <a:solidFill>
                <a:srgbClr val="000000"/>
              </a:solidFill>
              <a:effectLst/>
              <a:uFillTx/>
              <a:latin typeface="Century Schoolbook"/>
            </a:endParaRPr>
          </a:p>
          <a:p>
            <a:pPr marL="1219320" lvl="2" indent="-30492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entury Schoolbook"/>
              </a:rPr>
              <a:t>Third Outline Level</a:t>
            </a:r>
            <a:endParaRPr lang="es-ES" sz="3200" b="1" u="none" strike="noStrike">
              <a:solidFill>
                <a:srgbClr val="000000"/>
              </a:solidFill>
              <a:effectLst/>
              <a:uFillTx/>
              <a:latin typeface="Century Schoolbook"/>
            </a:endParaRPr>
          </a:p>
          <a:p>
            <a:pPr marL="1737360" lvl="3" indent="-36576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entury Schoolbook"/>
              </a:rPr>
              <a:t>Fourth Outline Level</a:t>
            </a:r>
            <a:endParaRPr lang="es-ES" sz="3200" b="1" u="none" strike="noStrike">
              <a:solidFill>
                <a:srgbClr val="000000"/>
              </a:solidFill>
              <a:effectLst/>
              <a:uFillTx/>
              <a:latin typeface="Century Schoolbook"/>
            </a:endParaRPr>
          </a:p>
          <a:p>
            <a:pPr marL="2194560" lvl="4" indent="-36576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entury Schoolbook"/>
              </a:rPr>
              <a:t>Fifth Outline Level</a:t>
            </a:r>
            <a:endParaRPr lang="es-ES" sz="3200" b="1" u="none" strike="noStrike">
              <a:solidFill>
                <a:srgbClr val="000000"/>
              </a:solidFill>
              <a:effectLst/>
              <a:uFillTx/>
              <a:latin typeface="Century Schoolbook"/>
            </a:endParaRPr>
          </a:p>
          <a:p>
            <a:pPr marL="2651760" lvl="5"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entury Schoolbook"/>
              </a:rPr>
              <a:t>Sixth Outline Level</a:t>
            </a:r>
            <a:endParaRPr lang="es-ES" sz="3200" b="1" u="none" strike="noStrike">
              <a:solidFill>
                <a:srgbClr val="000000"/>
              </a:solidFill>
              <a:effectLst/>
              <a:uFillTx/>
              <a:latin typeface="Century Schoolbook"/>
            </a:endParaRPr>
          </a:p>
          <a:p>
            <a:pPr marL="3108960" lvl="6"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entury Schoolbook"/>
              </a:rPr>
              <a:t>Seventh Outline Level</a:t>
            </a:r>
            <a:endParaRPr lang="es-ES" sz="3200" b="1" u="none" strike="noStrike">
              <a:solidFill>
                <a:srgbClr val="000000"/>
              </a:solidFill>
              <a:effectLst/>
              <a:uFillTx/>
              <a:latin typeface="Century Schoolbook"/>
            </a:endParaRPr>
          </a:p>
        </p:txBody>
      </p:sp>
      <p:sp>
        <p:nvSpPr>
          <p:cNvPr id="42" name="PlaceHolder 4"/>
          <p:cNvSpPr>
            <a:spLocks noGrp="1"/>
          </p:cNvSpPr>
          <p:nvPr>
            <p:ph type="sldNum" idx="10"/>
          </p:nvPr>
        </p:nvSpPr>
        <p:spPr>
          <a:xfrm>
            <a:off x="6553080" y="6356520"/>
            <a:ext cx="358200" cy="37044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1800" b="0"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fld id="{E26FD766-AADB-4F47-91E0-CA7ED8745860}" type="slidenum">
              <a:rPr lang="es-ES" sz="1800" b="0" u="none" strike="noStrike">
                <a:solidFill>
                  <a:srgbClr val="000000"/>
                </a:solidFill>
                <a:effectLst/>
                <a:uFillTx/>
                <a:latin typeface="Century Schoolbook"/>
                <a:ea typeface="Century Schoolbook"/>
              </a:rPr>
              <a:t>&lt;number&gt;</a:t>
            </a:fld>
            <a:endParaRPr lang="es-ES" sz="18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ólo el título">
    <p:bg>
      <p:bgPr>
        <a:solidFill>
          <a:srgbClr val="FFFFFF"/>
        </a:solidFill>
      </p:bgPr>
    </p:bg>
    <p:spTree>
      <p:nvGrpSpPr>
        <p:cNvPr id="1" name=""/>
        <p:cNvGrpSpPr/>
        <p:nvPr/>
      </p:nvGrpSpPr>
      <p:grpSpPr>
        <a:xfrm>
          <a:off x="0" y="0"/>
          <a:ext cx="0" cy="0"/>
          <a:chOff x="0" y="0"/>
          <a:chExt cx="0" cy="0"/>
        </a:xfrm>
      </p:grpSpPr>
      <p:pic>
        <p:nvPicPr>
          <p:cNvPr id="43" name="image1.jpeg"/>
          <p:cNvPicPr/>
          <p:nvPr/>
        </p:nvPicPr>
        <p:blipFill>
          <a:blip r:embed="rId2"/>
          <a:stretch/>
        </p:blipFill>
        <p:spPr>
          <a:xfrm>
            <a:off x="0" y="0"/>
            <a:ext cx="9143640" cy="6849720"/>
          </a:xfrm>
          <a:prstGeom prst="rect">
            <a:avLst/>
          </a:prstGeom>
          <a:noFill/>
          <a:ln w="12700">
            <a:noFill/>
          </a:ln>
        </p:spPr>
      </p:pic>
      <p:sp>
        <p:nvSpPr>
          <p:cNvPr id="44"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45" name="PlaceHolder 2"/>
          <p:cNvSpPr>
            <a:spLocks noGrp="1"/>
          </p:cNvSpPr>
          <p:nvPr>
            <p:ph type="sldNum" idx="11"/>
          </p:nvPr>
        </p:nvSpPr>
        <p:spPr>
          <a:xfrm>
            <a:off x="6553080" y="6356520"/>
            <a:ext cx="358200" cy="37044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1800" b="0"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fld id="{451628C5-3024-41A5-AD1F-5EEAEA4A9D21}" type="slidenum">
              <a:rPr lang="es-ES" sz="1800" b="0" u="none" strike="noStrike">
                <a:solidFill>
                  <a:srgbClr val="000000"/>
                </a:solidFill>
                <a:effectLst/>
                <a:uFillTx/>
                <a:latin typeface="Century Schoolbook"/>
                <a:ea typeface="Century Schoolbook"/>
              </a:rPr>
              <a:t>&lt;number&gt;</a:t>
            </a:fld>
            <a:endParaRPr lang="es-ES" sz="18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 blanco">
    <p:bg>
      <p:bgPr>
        <a:solidFill>
          <a:srgbClr val="FFFFFF"/>
        </a:solidFill>
      </p:bgPr>
    </p:bg>
    <p:spTree>
      <p:nvGrpSpPr>
        <p:cNvPr id="1" name=""/>
        <p:cNvGrpSpPr/>
        <p:nvPr/>
      </p:nvGrpSpPr>
      <p:grpSpPr>
        <a:xfrm>
          <a:off x="0" y="0"/>
          <a:ext cx="0" cy="0"/>
          <a:chOff x="0" y="0"/>
          <a:chExt cx="0" cy="0"/>
        </a:xfrm>
      </p:grpSpPr>
      <p:pic>
        <p:nvPicPr>
          <p:cNvPr id="46" name="image1.jpeg"/>
          <p:cNvPicPr/>
          <p:nvPr/>
        </p:nvPicPr>
        <p:blipFill>
          <a:blip r:embed="rId2"/>
          <a:stretch/>
        </p:blipFill>
        <p:spPr>
          <a:xfrm>
            <a:off x="0" y="0"/>
            <a:ext cx="9143640" cy="6849720"/>
          </a:xfrm>
          <a:prstGeom prst="rect">
            <a:avLst/>
          </a:prstGeom>
          <a:noFill/>
          <a:ln w="12700">
            <a:noFill/>
          </a:ln>
        </p:spPr>
      </p:pic>
      <p:sp>
        <p:nvSpPr>
          <p:cNvPr id="47" name="PlaceHolder 1"/>
          <p:cNvSpPr>
            <a:spLocks noGrp="1"/>
          </p:cNvSpPr>
          <p:nvPr>
            <p:ph type="sldNum" idx="12"/>
          </p:nvPr>
        </p:nvSpPr>
        <p:spPr>
          <a:xfrm>
            <a:off x="6553080" y="6356520"/>
            <a:ext cx="358200" cy="37044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1800" b="0"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fld id="{D2EF0FB0-BD1C-4472-BF33-B43D6A2C86A7}" type="slidenum">
              <a:rPr lang="es-ES" sz="1800" b="0" u="none" strike="noStrike">
                <a:solidFill>
                  <a:srgbClr val="000000"/>
                </a:solidFill>
                <a:effectLst/>
                <a:uFillTx/>
                <a:latin typeface="Century Schoolbook"/>
                <a:ea typeface="Century Schoolbook"/>
              </a:rPr>
              <a:t>&lt;number&gt;</a:t>
            </a:fld>
            <a:endParaRPr lang="es-ES" sz="1800" b="0" u="none" strike="noStrike">
              <a:solidFill>
                <a:srgbClr val="000000"/>
              </a:solidFill>
              <a:effectLst/>
              <a:uFillTx/>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ntenido con título">
    <p:bg>
      <p:bgPr>
        <a:solidFill>
          <a:srgbClr val="FFFFFF"/>
        </a:solidFill>
      </p:bgPr>
    </p:bg>
    <p:spTree>
      <p:nvGrpSpPr>
        <p:cNvPr id="1" name=""/>
        <p:cNvGrpSpPr/>
        <p:nvPr/>
      </p:nvGrpSpPr>
      <p:grpSpPr>
        <a:xfrm>
          <a:off x="0" y="0"/>
          <a:ext cx="0" cy="0"/>
          <a:chOff x="0" y="0"/>
          <a:chExt cx="0" cy="0"/>
        </a:xfrm>
      </p:grpSpPr>
      <p:pic>
        <p:nvPicPr>
          <p:cNvPr id="48" name="image1.jpeg"/>
          <p:cNvPicPr/>
          <p:nvPr/>
        </p:nvPicPr>
        <p:blipFill>
          <a:blip r:embed="rId2"/>
          <a:stretch/>
        </p:blipFill>
        <p:spPr>
          <a:xfrm>
            <a:off x="0" y="0"/>
            <a:ext cx="9143640" cy="6849720"/>
          </a:xfrm>
          <a:prstGeom prst="rect">
            <a:avLst/>
          </a:prstGeom>
          <a:noFill/>
          <a:ln w="12700">
            <a:noFill/>
          </a:ln>
        </p:spPr>
      </p:pic>
      <p:sp>
        <p:nvSpPr>
          <p:cNvPr id="49" name="PlaceHolder 1"/>
          <p:cNvSpPr>
            <a:spLocks noGrp="1"/>
          </p:cNvSpPr>
          <p:nvPr>
            <p:ph type="title"/>
          </p:nvPr>
        </p:nvSpPr>
        <p:spPr>
          <a:xfrm>
            <a:off x="457200" y="272880"/>
            <a:ext cx="3007800" cy="116172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r>
              <a:rPr lang="es-ES" sz="2000" b="1" u="none" strike="noStrike">
                <a:solidFill>
                  <a:srgbClr val="000000"/>
                </a:solidFill>
                <a:effectLst/>
                <a:uFillTx/>
                <a:latin typeface="Century Schoolbook"/>
                <a:ea typeface="Century Schoolbook"/>
              </a:rPr>
              <a:t>Title Text</a:t>
            </a:r>
            <a:endParaRPr lang="es-ES" sz="2000" b="1" u="none" strike="noStrike">
              <a:solidFill>
                <a:srgbClr val="000000"/>
              </a:solidFill>
              <a:effectLst/>
              <a:uFillTx/>
              <a:latin typeface="Century Schoolbook"/>
            </a:endParaRPr>
          </a:p>
        </p:txBody>
      </p:sp>
      <p:sp>
        <p:nvSpPr>
          <p:cNvPr id="50" name="PlaceHolder 2"/>
          <p:cNvSpPr>
            <a:spLocks noGrp="1"/>
          </p:cNvSpPr>
          <p:nvPr>
            <p:ph type="body"/>
          </p:nvPr>
        </p:nvSpPr>
        <p:spPr>
          <a:xfrm>
            <a:off x="3575160" y="272880"/>
            <a:ext cx="5111280" cy="58528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One</a:t>
            </a:r>
            <a:endParaRPr lang="es-ES" sz="3200" b="0" u="none" strike="noStrike">
              <a:solidFill>
                <a:srgbClr val="000000"/>
              </a:solidFill>
              <a:effectLst/>
              <a:uFillTx/>
              <a:latin typeface="Century Schoolbook"/>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Two</a:t>
            </a:r>
            <a:endParaRPr lang="es-ES" sz="3200" b="0" u="none" strike="noStrike">
              <a:solidFill>
                <a:srgbClr val="000000"/>
              </a:solidFill>
              <a:effectLst/>
              <a:uFillTx/>
              <a:latin typeface="Century Schoolbook"/>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Three</a:t>
            </a:r>
            <a:endParaRPr lang="es-ES" sz="3200" b="0" u="none" strike="noStrike">
              <a:solidFill>
                <a:srgbClr val="000000"/>
              </a:solidFill>
              <a:effectLst/>
              <a:uFillTx/>
              <a:latin typeface="Century Schoolbook"/>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Four</a:t>
            </a:r>
            <a:endParaRPr lang="es-ES" sz="3200" b="0" u="none" strike="noStrike">
              <a:solidFill>
                <a:srgbClr val="000000"/>
              </a:solidFill>
              <a:effectLst/>
              <a:uFillTx/>
              <a:latin typeface="Century Schoolbook"/>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Five</a:t>
            </a:r>
            <a:endParaRPr lang="es-ES" sz="3200" b="0" u="none" strike="noStrike">
              <a:solidFill>
                <a:srgbClr val="000000"/>
              </a:solidFill>
              <a:effectLst/>
              <a:uFillTx/>
              <a:latin typeface="Century Schoolbook"/>
            </a:endParaRPr>
          </a:p>
        </p:txBody>
      </p:sp>
      <p:sp>
        <p:nvSpPr>
          <p:cNvPr id="51" name="PlaceHolder 3"/>
          <p:cNvSpPr>
            <a:spLocks noGrp="1"/>
          </p:cNvSpPr>
          <p:nvPr>
            <p:ph type="body"/>
          </p:nvPr>
        </p:nvSpPr>
        <p:spPr>
          <a:xfrm>
            <a:off x="457200" y="1434960"/>
            <a:ext cx="3007800" cy="4690800"/>
          </a:xfrm>
          <a:prstGeom prst="rect">
            <a:avLst/>
          </a:prstGeom>
          <a:noFill/>
          <a:ln w="12600">
            <a:noFill/>
          </a:ln>
        </p:spPr>
        <p:txBody>
          <a:bodyPr lIns="45720" tIns="45000" rIns="45720" bIns="45000" anchor="t">
            <a:noAutofit/>
          </a:bodyPr>
          <a:lstStyle>
            <a:lvl1pPr algn="l" defTabSz="914400">
              <a:spcBef>
                <a:spcPts val="700"/>
              </a:spcBef>
              <a:buClr>
                <a:srgbClr val="000000"/>
              </a:buClr>
              <a:buFont typeface="Arial"/>
              <a:buChar char="•"/>
              <a:defRPr lang="es-ES" sz="3200" b="0" u="none" strike="noStrike">
                <a:solidFill>
                  <a:srgbClr val="000000"/>
                </a:solidFill>
                <a:effectLst/>
                <a:uFillTx/>
                <a:latin typeface="Century Schoolbook"/>
              </a:defRPr>
            </a:lvl1pPr>
            <a:lvl2pPr lvl="1" algn="l" defTabSz="914400">
              <a:spcBef>
                <a:spcPts val="700"/>
              </a:spcBef>
              <a:buClr>
                <a:srgbClr val="000000"/>
              </a:buClr>
              <a:buSzPct val="75000"/>
              <a:buFont typeface="Symbol" charset="2"/>
              <a:buChar char=""/>
              <a:defRPr lang="es-ES" sz="3200" b="0" u="none" strike="noStrike">
                <a:solidFill>
                  <a:srgbClr val="000000"/>
                </a:solidFill>
                <a:effectLst/>
                <a:uFillTx/>
                <a:latin typeface="Century Schoolbook"/>
              </a:defRPr>
            </a:lvl2pPr>
            <a:lvl3pPr lvl="2" algn="l" defTabSz="914400">
              <a:spcBef>
                <a:spcPts val="700"/>
              </a:spcBef>
              <a:buClr>
                <a:srgbClr val="000000"/>
              </a:buClr>
              <a:buSzPct val="45000"/>
              <a:buFont typeface="Wingdings" charset="2"/>
              <a:buChar char=""/>
              <a:defRPr lang="es-ES" sz="3200" b="0" u="none" strike="noStrike">
                <a:solidFill>
                  <a:srgbClr val="000000"/>
                </a:solidFill>
                <a:effectLst/>
                <a:uFillTx/>
                <a:latin typeface="Century Schoolbook"/>
              </a:defRPr>
            </a:lvl3pPr>
            <a:lvl4pPr lvl="3" algn="l" defTabSz="914400">
              <a:spcBef>
                <a:spcPts val="700"/>
              </a:spcBef>
              <a:buClr>
                <a:srgbClr val="000000"/>
              </a:buClr>
              <a:buSzPct val="75000"/>
              <a:buFont typeface="Symbol" charset="2"/>
              <a:buChar char=""/>
              <a:defRPr lang="es-ES" sz="3200" b="0" u="none" strike="noStrike">
                <a:solidFill>
                  <a:srgbClr val="000000"/>
                </a:solidFill>
                <a:effectLst/>
                <a:uFillTx/>
                <a:latin typeface="Century Schoolbook"/>
              </a:defRPr>
            </a:lvl4pPr>
            <a:lvl5pPr lvl="4" algn="l" defTabSz="914400">
              <a:spcBef>
                <a:spcPts val="700"/>
              </a:spcBef>
              <a:buClr>
                <a:srgbClr val="000000"/>
              </a:buClr>
              <a:buSzPct val="45000"/>
              <a:buFont typeface="Wingdings" charset="2"/>
              <a:buChar char=""/>
              <a:defRPr lang="es-ES" sz="3200" b="0" u="none" strike="noStrike">
                <a:solidFill>
                  <a:srgbClr val="000000"/>
                </a:solidFill>
                <a:effectLst/>
                <a:uFillTx/>
                <a:latin typeface="Century Schoolbook"/>
              </a:defRPr>
            </a:lvl5pPr>
            <a:lvl6pPr lvl="5" algn="l" defTabSz="914400">
              <a:spcBef>
                <a:spcPts val="283"/>
              </a:spcBef>
              <a:buClr>
                <a:srgbClr val="000000"/>
              </a:buClr>
              <a:buSzPct val="45000"/>
              <a:buFont typeface="Wingdings" charset="2"/>
              <a:buChar char=""/>
              <a:defRPr lang="es-ES" sz="3200" b="0" u="none" strike="noStrike">
                <a:solidFill>
                  <a:srgbClr val="000000"/>
                </a:solidFill>
                <a:effectLst/>
                <a:uFillTx/>
                <a:latin typeface="Century Schoolbook"/>
              </a:defRPr>
            </a:lvl6pPr>
            <a:lvl7pPr lvl="6" algn="l" defTabSz="914400">
              <a:spcBef>
                <a:spcPts val="283"/>
              </a:spcBef>
              <a:buClr>
                <a:srgbClr val="000000"/>
              </a:buClr>
              <a:buSzPct val="45000"/>
              <a:buFont typeface="Wingdings" charset="2"/>
              <a:buChar char=""/>
              <a:defRPr lang="es-ES" sz="3200" b="0" u="none" strike="noStrike">
                <a:solidFill>
                  <a:srgbClr val="000000"/>
                </a:solidFill>
                <a:effectLst/>
                <a:uFillTx/>
                <a:latin typeface="Century Schoolbook"/>
              </a:defRPr>
            </a:lvl7pPr>
          </a:lstStyle>
          <a:p>
            <a:pPr marL="343080" indent="-343080" algn="l" defTabSz="914400">
              <a:spcBef>
                <a:spcPts val="700"/>
              </a:spcBef>
              <a:buClr>
                <a:srgbClr val="000000"/>
              </a:buClr>
              <a:buFont typeface="Arial"/>
              <a:buChar char="•"/>
            </a:pPr>
            <a:r>
              <a:rPr lang="es-ES" sz="3200" b="0" u="none" strike="noStrike">
                <a:solidFill>
                  <a:srgbClr val="000000"/>
                </a:solidFill>
                <a:effectLst/>
                <a:uFillTx/>
                <a:latin typeface="Century Schoolbook"/>
              </a:rPr>
              <a:t>Click to edit the outline text format</a:t>
            </a:r>
            <a:endParaRPr lang="es-ES" sz="3200" b="0" u="none" strike="noStrike">
              <a:solidFill>
                <a:srgbClr val="000000"/>
              </a:solidFill>
              <a:effectLst/>
              <a:uFillTx/>
              <a:latin typeface="Century Schoolbook"/>
            </a:endParaRPr>
          </a:p>
          <a:p>
            <a:pPr marL="783720" lvl="1" indent="-32652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entury Schoolbook"/>
              </a:rPr>
              <a:t>Second Outline Level</a:t>
            </a:r>
            <a:endParaRPr lang="es-ES" sz="3200" b="0" u="none" strike="noStrike">
              <a:solidFill>
                <a:srgbClr val="000000"/>
              </a:solidFill>
              <a:effectLst/>
              <a:uFillTx/>
              <a:latin typeface="Century Schoolbook"/>
            </a:endParaRPr>
          </a:p>
          <a:p>
            <a:pPr marL="1219320" lvl="2" indent="-30492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entury Schoolbook"/>
              </a:rPr>
              <a:t>Third Outline Level</a:t>
            </a:r>
            <a:endParaRPr lang="es-ES" sz="3200" b="0" u="none" strike="noStrike">
              <a:solidFill>
                <a:srgbClr val="000000"/>
              </a:solidFill>
              <a:effectLst/>
              <a:uFillTx/>
              <a:latin typeface="Century Schoolbook"/>
            </a:endParaRPr>
          </a:p>
          <a:p>
            <a:pPr marL="1737360" lvl="3" indent="-36576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entury Schoolbook"/>
              </a:rPr>
              <a:t>Fourth Outline Level</a:t>
            </a:r>
            <a:endParaRPr lang="es-ES" sz="3200" b="0" u="none" strike="noStrike">
              <a:solidFill>
                <a:srgbClr val="000000"/>
              </a:solidFill>
              <a:effectLst/>
              <a:uFillTx/>
              <a:latin typeface="Century Schoolbook"/>
            </a:endParaRPr>
          </a:p>
          <a:p>
            <a:pPr marL="2194560" lvl="4" indent="-36576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entury Schoolbook"/>
              </a:rPr>
              <a:t>Fifth Outline Level</a:t>
            </a:r>
            <a:endParaRPr lang="es-ES" sz="3200" b="0" u="none" strike="noStrike">
              <a:solidFill>
                <a:srgbClr val="000000"/>
              </a:solidFill>
              <a:effectLst/>
              <a:uFillTx/>
              <a:latin typeface="Century Schoolbook"/>
            </a:endParaRPr>
          </a:p>
          <a:p>
            <a:pPr marL="2651760" lvl="5"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entury Schoolbook"/>
              </a:rPr>
              <a:t>Sixth Outline Level</a:t>
            </a:r>
            <a:endParaRPr lang="es-ES" sz="3200" b="0" u="none" strike="noStrike">
              <a:solidFill>
                <a:srgbClr val="000000"/>
              </a:solidFill>
              <a:effectLst/>
              <a:uFillTx/>
              <a:latin typeface="Century Schoolbook"/>
            </a:endParaRPr>
          </a:p>
          <a:p>
            <a:pPr marL="3108960" lvl="6"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entury Schoolbook"/>
              </a:rPr>
              <a:t>Seventh Outline Level</a:t>
            </a:r>
            <a:endParaRPr lang="es-ES" sz="3200" b="0" u="none" strike="noStrike">
              <a:solidFill>
                <a:srgbClr val="000000"/>
              </a:solidFill>
              <a:effectLst/>
              <a:uFillTx/>
              <a:latin typeface="Century Schoolbook"/>
            </a:endParaRPr>
          </a:p>
        </p:txBody>
      </p:sp>
      <p:sp>
        <p:nvSpPr>
          <p:cNvPr id="52" name="PlaceHolder 4"/>
          <p:cNvSpPr>
            <a:spLocks noGrp="1"/>
          </p:cNvSpPr>
          <p:nvPr>
            <p:ph type="sldNum" idx="13"/>
          </p:nvPr>
        </p:nvSpPr>
        <p:spPr>
          <a:xfrm>
            <a:off x="6553080" y="6356520"/>
            <a:ext cx="358200" cy="37044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1800" b="0"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fld id="{BFB78F0A-6DC4-4208-A33C-8AA7013941D3}" type="slidenum">
              <a:rPr lang="es-ES" sz="1800" b="0" u="none" strike="noStrike">
                <a:solidFill>
                  <a:srgbClr val="000000"/>
                </a:solidFill>
                <a:effectLst/>
                <a:uFillTx/>
                <a:latin typeface="Century Schoolbook"/>
                <a:ea typeface="Century Schoolbook"/>
              </a:rPr>
              <a:t>&lt;number&gt;</a:t>
            </a:fld>
            <a:endParaRPr lang="es-ES" sz="1800" b="0" u="none" strike="noStrike">
              <a:solidFill>
                <a:srgbClr val="000000"/>
              </a:solidFill>
              <a:effectLst/>
              <a:uFillTx/>
              <a:latin typeface="Times New Roman"/>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Imagen con título">
    <p:bg>
      <p:bgPr>
        <a:solidFill>
          <a:srgbClr val="FFFFFF"/>
        </a:solidFill>
      </p:bgPr>
    </p:bg>
    <p:spTree>
      <p:nvGrpSpPr>
        <p:cNvPr id="1" name=""/>
        <p:cNvGrpSpPr/>
        <p:nvPr/>
      </p:nvGrpSpPr>
      <p:grpSpPr>
        <a:xfrm>
          <a:off x="0" y="0"/>
          <a:ext cx="0" cy="0"/>
          <a:chOff x="0" y="0"/>
          <a:chExt cx="0" cy="0"/>
        </a:xfrm>
      </p:grpSpPr>
      <p:pic>
        <p:nvPicPr>
          <p:cNvPr id="53" name="image1.jpeg"/>
          <p:cNvPicPr/>
          <p:nvPr/>
        </p:nvPicPr>
        <p:blipFill>
          <a:blip r:embed="rId2"/>
          <a:stretch/>
        </p:blipFill>
        <p:spPr>
          <a:xfrm>
            <a:off x="0" y="0"/>
            <a:ext cx="9143640" cy="6849720"/>
          </a:xfrm>
          <a:prstGeom prst="rect">
            <a:avLst/>
          </a:prstGeom>
          <a:noFill/>
          <a:ln w="12700">
            <a:noFill/>
          </a:ln>
        </p:spPr>
      </p:pic>
      <p:sp>
        <p:nvSpPr>
          <p:cNvPr id="54" name="PlaceHolder 1"/>
          <p:cNvSpPr>
            <a:spLocks noGrp="1"/>
          </p:cNvSpPr>
          <p:nvPr>
            <p:ph type="title"/>
          </p:nvPr>
        </p:nvSpPr>
        <p:spPr>
          <a:xfrm>
            <a:off x="1792440" y="4800600"/>
            <a:ext cx="5486040" cy="56628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r>
              <a:rPr lang="es-ES" sz="2000" b="1" u="none" strike="noStrike">
                <a:solidFill>
                  <a:srgbClr val="000000"/>
                </a:solidFill>
                <a:effectLst/>
                <a:uFillTx/>
                <a:latin typeface="Century Schoolbook"/>
                <a:ea typeface="Century Schoolbook"/>
              </a:rPr>
              <a:t>Title Text</a:t>
            </a:r>
            <a:endParaRPr lang="es-ES" sz="2000" b="1" u="none" strike="noStrike">
              <a:solidFill>
                <a:srgbClr val="000000"/>
              </a:solidFill>
              <a:effectLst/>
              <a:uFillTx/>
              <a:latin typeface="Century Schoolbook"/>
            </a:endParaRPr>
          </a:p>
        </p:txBody>
      </p:sp>
      <p:sp>
        <p:nvSpPr>
          <p:cNvPr id="55" name="PlaceHolder 2"/>
          <p:cNvSpPr>
            <a:spLocks noGrp="1"/>
          </p:cNvSpPr>
          <p:nvPr>
            <p:ph type="body"/>
          </p:nvPr>
        </p:nvSpPr>
        <p:spPr>
          <a:xfrm>
            <a:off x="1792440" y="612720"/>
            <a:ext cx="5486040" cy="4114440"/>
          </a:xfrm>
          <a:prstGeom prst="rect">
            <a:avLst/>
          </a:prstGeom>
          <a:noFill/>
          <a:ln w="0">
            <a:noFill/>
          </a:ln>
        </p:spPr>
        <p:txBody>
          <a:bodyPr lIns="91440" tIns="45000" rIns="91440" bIns="45000" anchor="t">
            <a:noAutofit/>
          </a:bodyPr>
          <a:lstStyle>
            <a:lvl1pPr algn="l" defTabSz="914400">
              <a:spcBef>
                <a:spcPts val="300"/>
              </a:spcBef>
              <a:buClr>
                <a:srgbClr val="000000"/>
              </a:buClr>
              <a:buFont typeface="Arial"/>
              <a:buChar char="•"/>
              <a:tabLst>
                <a:tab pos="0" algn="l"/>
              </a:tabLst>
              <a:defRPr lang="es-ES" sz="1800" b="0" u="none" strike="noStrike">
                <a:solidFill>
                  <a:srgbClr val="000000"/>
                </a:solidFill>
                <a:effectLst/>
                <a:uFillTx/>
                <a:latin typeface="Century Schoolbook"/>
              </a:defRPr>
            </a:lvl1pPr>
            <a:lvl2pPr lvl="1" indent="4572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entury Schoolbook"/>
              </a:defRPr>
            </a:lvl2pPr>
            <a:lvl3pPr lvl="2" indent="9144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entury Schoolbook"/>
              </a:defRPr>
            </a:lvl3pPr>
            <a:lvl4pPr lvl="3" indent="13716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entury Schoolbook"/>
              </a:defRPr>
            </a:lvl4pPr>
            <a:lvl5pPr lvl="4" indent="18288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entury Schoolbook"/>
              </a:defRPr>
            </a:lvl5pPr>
            <a:lvl6pPr lvl="5"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entury Schoolbook"/>
              </a:defRPr>
            </a:lvl6pPr>
            <a:lvl7pPr lvl="6"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entury Schoolbook"/>
              </a:defRPr>
            </a:lvl7pPr>
          </a:lstStyle>
          <a:p>
            <a:pPr algn="l" defTabSz="914400">
              <a:spcBef>
                <a:spcPts val="300"/>
              </a:spcBef>
              <a:buClr>
                <a:srgbClr val="000000"/>
              </a:buClr>
              <a:buFont typeface="Arial"/>
              <a:buChar char="•"/>
              <a:tabLst>
                <a:tab pos="0" algn="l"/>
              </a:tabLst>
            </a:pPr>
            <a:r>
              <a:rPr lang="es-ES" sz="1800" b="0" u="none" strike="noStrike">
                <a:solidFill>
                  <a:srgbClr val="000000"/>
                </a:solidFill>
                <a:effectLst/>
                <a:uFillTx/>
                <a:latin typeface="Century Schoolbook"/>
              </a:rPr>
              <a:t>Click to edit the outline text format</a:t>
            </a:r>
            <a:endParaRPr lang="es-ES" sz="1800" b="0" u="none" strike="noStrike">
              <a:solidFill>
                <a:srgbClr val="000000"/>
              </a:solidFill>
              <a:effectLst/>
              <a:uFillTx/>
              <a:latin typeface="Century Schoolbook"/>
            </a:endParaRPr>
          </a:p>
          <a:p>
            <a:pPr lvl="1"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entury Schoolbook"/>
              </a:rPr>
              <a:t>Second Outline Level</a:t>
            </a:r>
            <a:endParaRPr lang="es-ES" sz="1800" b="0" u="none" strike="noStrike">
              <a:solidFill>
                <a:srgbClr val="000000"/>
              </a:solidFill>
              <a:effectLst/>
              <a:uFillTx/>
              <a:latin typeface="Century Schoolbook"/>
            </a:endParaRPr>
          </a:p>
          <a:p>
            <a:pPr lvl="2"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entury Schoolbook"/>
              </a:rPr>
              <a:t>Third Outline Level</a:t>
            </a:r>
            <a:endParaRPr lang="es-ES" sz="1800" b="0" u="none" strike="noStrike">
              <a:solidFill>
                <a:srgbClr val="000000"/>
              </a:solidFill>
              <a:effectLst/>
              <a:uFillTx/>
              <a:latin typeface="Century Schoolbook"/>
            </a:endParaRPr>
          </a:p>
          <a:p>
            <a:pPr lvl="3"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entury Schoolbook"/>
              </a:rPr>
              <a:t>Fourth Outline Level</a:t>
            </a:r>
            <a:endParaRPr lang="es-ES" sz="1800" b="0" u="none" strike="noStrike">
              <a:solidFill>
                <a:srgbClr val="000000"/>
              </a:solidFill>
              <a:effectLst/>
              <a:uFillTx/>
              <a:latin typeface="Century Schoolbook"/>
            </a:endParaRPr>
          </a:p>
          <a:p>
            <a:pPr lvl="4"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entury Schoolbook"/>
              </a:rPr>
              <a:t>Fifth Outline Level</a:t>
            </a:r>
            <a:endParaRPr lang="es-ES" sz="1800" b="0" u="none" strike="noStrike">
              <a:solidFill>
                <a:srgbClr val="000000"/>
              </a:solidFill>
              <a:effectLst/>
              <a:uFillTx/>
              <a:latin typeface="Century Schoolbook"/>
            </a:endParaRPr>
          </a:p>
          <a:p>
            <a:pPr lvl="5"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entury Schoolbook"/>
              </a:rPr>
              <a:t>Sixth Outline Level</a:t>
            </a:r>
            <a:endParaRPr lang="es-ES" sz="1800" b="0" u="none" strike="noStrike">
              <a:solidFill>
                <a:srgbClr val="000000"/>
              </a:solidFill>
              <a:effectLst/>
              <a:uFillTx/>
              <a:latin typeface="Century Schoolbook"/>
            </a:endParaRPr>
          </a:p>
          <a:p>
            <a:pPr lvl="6"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entury Schoolbook"/>
              </a:rPr>
              <a:t>Seventh Outline Level</a:t>
            </a:r>
            <a:endParaRPr lang="es-ES" sz="1800" b="0" u="none" strike="noStrike">
              <a:solidFill>
                <a:srgbClr val="000000"/>
              </a:solidFill>
              <a:effectLst/>
              <a:uFillTx/>
              <a:latin typeface="Century Schoolbook"/>
            </a:endParaRPr>
          </a:p>
        </p:txBody>
      </p:sp>
      <p:sp>
        <p:nvSpPr>
          <p:cNvPr id="56" name="PlaceHolder 3"/>
          <p:cNvSpPr>
            <a:spLocks noGrp="1"/>
          </p:cNvSpPr>
          <p:nvPr>
            <p:ph type="body"/>
          </p:nvPr>
        </p:nvSpPr>
        <p:spPr>
          <a:xfrm>
            <a:off x="1792440" y="5367240"/>
            <a:ext cx="5486040" cy="804600"/>
          </a:xfrm>
          <a:prstGeom prst="rect">
            <a:avLst/>
          </a:prstGeom>
          <a:noFill/>
          <a:ln w="12600">
            <a:noFill/>
          </a:ln>
        </p:spPr>
        <p:txBody>
          <a:bodyPr lIns="45720" tIns="45000" rIns="45720" bIns="45000" anchor="t">
            <a:noAutofit/>
          </a:bodyPr>
          <a:lstStyle>
            <a:lvl1pPr indent="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1pPr>
            <a:lvl2pPr indent="45720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2pPr>
            <a:lvl3pPr indent="91440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3pPr>
            <a:lvl4pPr indent="137160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4pPr>
            <a:lvl5pPr indent="182880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5pPr>
          </a:lstStyle>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One</a:t>
            </a:r>
            <a:endParaRPr lang="es-ES" sz="1400" b="0" u="none" strike="noStrike">
              <a:solidFill>
                <a:srgbClr val="000000"/>
              </a:solidFill>
              <a:effectLst/>
              <a:uFillTx/>
              <a:latin typeface="Century Schoolbook"/>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Two</a:t>
            </a:r>
            <a:endParaRPr lang="es-ES" sz="1400" b="0" u="none" strike="noStrike">
              <a:solidFill>
                <a:srgbClr val="000000"/>
              </a:solidFill>
              <a:effectLst/>
              <a:uFillTx/>
              <a:latin typeface="Century Schoolbook"/>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Three</a:t>
            </a:r>
            <a:endParaRPr lang="es-ES" sz="1400" b="0" u="none" strike="noStrike">
              <a:solidFill>
                <a:srgbClr val="000000"/>
              </a:solidFill>
              <a:effectLst/>
              <a:uFillTx/>
              <a:latin typeface="Century Schoolbook"/>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Four</a:t>
            </a:r>
            <a:endParaRPr lang="es-ES" sz="1400" b="0" u="none" strike="noStrike">
              <a:solidFill>
                <a:srgbClr val="000000"/>
              </a:solidFill>
              <a:effectLst/>
              <a:uFillTx/>
              <a:latin typeface="Century Schoolbook"/>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Five</a:t>
            </a:r>
            <a:endParaRPr lang="es-ES" sz="1400" b="0" u="none" strike="noStrike">
              <a:solidFill>
                <a:srgbClr val="000000"/>
              </a:solidFill>
              <a:effectLst/>
              <a:uFillTx/>
              <a:latin typeface="Century Schoolbook"/>
            </a:endParaRPr>
          </a:p>
        </p:txBody>
      </p:sp>
      <p:sp>
        <p:nvSpPr>
          <p:cNvPr id="57" name="PlaceHolder 4"/>
          <p:cNvSpPr>
            <a:spLocks noGrp="1"/>
          </p:cNvSpPr>
          <p:nvPr>
            <p:ph type="sldNum" idx="14"/>
          </p:nvPr>
        </p:nvSpPr>
        <p:spPr>
          <a:xfrm>
            <a:off x="6553080" y="6356520"/>
            <a:ext cx="358200" cy="37044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1800" b="0"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fld id="{08E1A96F-1462-4EAB-8DF4-A421911681E3}" type="slidenum">
              <a:rPr lang="es-ES" sz="1800" b="0" u="none" strike="noStrike">
                <a:solidFill>
                  <a:srgbClr val="000000"/>
                </a:solidFill>
                <a:effectLst/>
                <a:uFillTx/>
                <a:latin typeface="Century Schoolbook"/>
                <a:ea typeface="Century Schoolbook"/>
              </a:rPr>
              <a:t>&lt;number&gt;</a:t>
            </a:fld>
            <a:endParaRPr lang="es-ES" sz="18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texto vertical">
    <p:bg>
      <p:bgPr>
        <a:solidFill>
          <a:srgbClr val="FFFFFF"/>
        </a:solidFill>
      </p:bgPr>
    </p:bg>
    <p:spTree>
      <p:nvGrpSpPr>
        <p:cNvPr id="1" name=""/>
        <p:cNvGrpSpPr/>
        <p:nvPr/>
      </p:nvGrpSpPr>
      <p:grpSpPr>
        <a:xfrm>
          <a:off x="0" y="0"/>
          <a:ext cx="0" cy="0"/>
          <a:chOff x="0" y="0"/>
          <a:chExt cx="0" cy="0"/>
        </a:xfrm>
      </p:grpSpPr>
      <p:pic>
        <p:nvPicPr>
          <p:cNvPr id="6" name="image1.jpeg"/>
          <p:cNvPicPr/>
          <p:nvPr/>
        </p:nvPicPr>
        <p:blipFill>
          <a:blip r:embed="rId2"/>
          <a:stretch/>
        </p:blipFill>
        <p:spPr>
          <a:xfrm>
            <a:off x="0" y="0"/>
            <a:ext cx="9143640" cy="6849720"/>
          </a:xfrm>
          <a:prstGeom prst="rect">
            <a:avLst/>
          </a:prstGeom>
          <a:noFill/>
          <a:ln w="12700">
            <a:noFill/>
          </a:ln>
        </p:spPr>
      </p:pic>
      <p:sp>
        <p:nvSpPr>
          <p:cNvPr id="7"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8"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One</a:t>
            </a:r>
            <a:endParaRPr lang="es-ES" sz="3200" b="0" u="none" strike="noStrike">
              <a:solidFill>
                <a:srgbClr val="000000"/>
              </a:solidFill>
              <a:effectLst/>
              <a:uFillTx/>
              <a:latin typeface="Century Schoolbook"/>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Two</a:t>
            </a:r>
            <a:endParaRPr lang="es-ES" sz="3200" b="0" u="none" strike="noStrike">
              <a:solidFill>
                <a:srgbClr val="000000"/>
              </a:solidFill>
              <a:effectLst/>
              <a:uFillTx/>
              <a:latin typeface="Century Schoolbook"/>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Three</a:t>
            </a:r>
            <a:endParaRPr lang="es-ES" sz="3200" b="0" u="none" strike="noStrike">
              <a:solidFill>
                <a:srgbClr val="000000"/>
              </a:solidFill>
              <a:effectLst/>
              <a:uFillTx/>
              <a:latin typeface="Century Schoolbook"/>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Four</a:t>
            </a:r>
            <a:endParaRPr lang="es-ES" sz="3200" b="0" u="none" strike="noStrike">
              <a:solidFill>
                <a:srgbClr val="000000"/>
              </a:solidFill>
              <a:effectLst/>
              <a:uFillTx/>
              <a:latin typeface="Century Schoolbook"/>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Five</a:t>
            </a:r>
            <a:endParaRPr lang="es-ES" sz="3200" b="0" u="none" strike="noStrike">
              <a:solidFill>
                <a:srgbClr val="000000"/>
              </a:solidFill>
              <a:effectLst/>
              <a:uFillTx/>
              <a:latin typeface="Century Schoolbook"/>
            </a:endParaRPr>
          </a:p>
        </p:txBody>
      </p:sp>
      <p:sp>
        <p:nvSpPr>
          <p:cNvPr id="9" name="PlaceHolder 3"/>
          <p:cNvSpPr>
            <a:spLocks noGrp="1"/>
          </p:cNvSpPr>
          <p:nvPr>
            <p:ph type="sldNum" idx="2"/>
          </p:nvPr>
        </p:nvSpPr>
        <p:spPr>
          <a:xfrm>
            <a:off x="6553080" y="6356520"/>
            <a:ext cx="358200" cy="37044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1800" b="0"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fld id="{F24ABA18-2139-4287-8407-F7594795D3C6}" type="slidenum">
              <a:rPr lang="es-ES" sz="1800" b="0" u="none" strike="noStrike">
                <a:solidFill>
                  <a:srgbClr val="000000"/>
                </a:solidFill>
                <a:effectLst/>
                <a:uFillTx/>
                <a:latin typeface="Century Schoolbook"/>
                <a:ea typeface="Century Schoolbook"/>
              </a:rPr>
              <a:t>&lt;number&gt;</a:t>
            </a:fld>
            <a:endParaRPr lang="es-ES" sz="18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vertical y texto">
    <p:bg>
      <p:bgPr>
        <a:solidFill>
          <a:srgbClr val="FFFFFF"/>
        </a:solidFill>
      </p:bgPr>
    </p:bg>
    <p:spTree>
      <p:nvGrpSpPr>
        <p:cNvPr id="1" name=""/>
        <p:cNvGrpSpPr/>
        <p:nvPr/>
      </p:nvGrpSpPr>
      <p:grpSpPr>
        <a:xfrm>
          <a:off x="0" y="0"/>
          <a:ext cx="0" cy="0"/>
          <a:chOff x="0" y="0"/>
          <a:chExt cx="0" cy="0"/>
        </a:xfrm>
      </p:grpSpPr>
      <p:pic>
        <p:nvPicPr>
          <p:cNvPr id="10" name="image1.jpeg"/>
          <p:cNvPicPr/>
          <p:nvPr/>
        </p:nvPicPr>
        <p:blipFill>
          <a:blip r:embed="rId2"/>
          <a:stretch/>
        </p:blipFill>
        <p:spPr>
          <a:xfrm>
            <a:off x="0" y="0"/>
            <a:ext cx="9143640" cy="6849720"/>
          </a:xfrm>
          <a:prstGeom prst="rect">
            <a:avLst/>
          </a:prstGeom>
          <a:noFill/>
          <a:ln w="12700">
            <a:noFill/>
          </a:ln>
        </p:spPr>
      </p:pic>
      <p:sp>
        <p:nvSpPr>
          <p:cNvPr id="11" name="PlaceHolder 1"/>
          <p:cNvSpPr>
            <a:spLocks noGrp="1"/>
          </p:cNvSpPr>
          <p:nvPr>
            <p:ph type="title"/>
          </p:nvPr>
        </p:nvSpPr>
        <p:spPr>
          <a:xfrm>
            <a:off x="6629400" y="274680"/>
            <a:ext cx="2057040" cy="585108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12" name="PlaceHolder 2"/>
          <p:cNvSpPr>
            <a:spLocks noGrp="1"/>
          </p:cNvSpPr>
          <p:nvPr>
            <p:ph type="body"/>
          </p:nvPr>
        </p:nvSpPr>
        <p:spPr>
          <a:xfrm>
            <a:off x="457200" y="274680"/>
            <a:ext cx="6019560" cy="58510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One</a:t>
            </a:r>
            <a:endParaRPr lang="es-ES" sz="3200" b="0" u="none" strike="noStrike">
              <a:solidFill>
                <a:srgbClr val="000000"/>
              </a:solidFill>
              <a:effectLst/>
              <a:uFillTx/>
              <a:latin typeface="Century Schoolbook"/>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Two</a:t>
            </a:r>
            <a:endParaRPr lang="es-ES" sz="3200" b="0" u="none" strike="noStrike">
              <a:solidFill>
                <a:srgbClr val="000000"/>
              </a:solidFill>
              <a:effectLst/>
              <a:uFillTx/>
              <a:latin typeface="Century Schoolbook"/>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Three</a:t>
            </a:r>
            <a:endParaRPr lang="es-ES" sz="3200" b="0" u="none" strike="noStrike">
              <a:solidFill>
                <a:srgbClr val="000000"/>
              </a:solidFill>
              <a:effectLst/>
              <a:uFillTx/>
              <a:latin typeface="Century Schoolbook"/>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Four</a:t>
            </a:r>
            <a:endParaRPr lang="es-ES" sz="3200" b="0" u="none" strike="noStrike">
              <a:solidFill>
                <a:srgbClr val="000000"/>
              </a:solidFill>
              <a:effectLst/>
              <a:uFillTx/>
              <a:latin typeface="Century Schoolbook"/>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Five</a:t>
            </a:r>
            <a:endParaRPr lang="es-ES" sz="3200" b="0" u="none" strike="noStrike">
              <a:solidFill>
                <a:srgbClr val="000000"/>
              </a:solidFill>
              <a:effectLst/>
              <a:uFillTx/>
              <a:latin typeface="Century Schoolbook"/>
            </a:endParaRPr>
          </a:p>
        </p:txBody>
      </p:sp>
      <p:sp>
        <p:nvSpPr>
          <p:cNvPr id="13" name="PlaceHolder 3"/>
          <p:cNvSpPr>
            <a:spLocks noGrp="1"/>
          </p:cNvSpPr>
          <p:nvPr>
            <p:ph type="sldNum" idx="3"/>
          </p:nvPr>
        </p:nvSpPr>
        <p:spPr>
          <a:xfrm>
            <a:off x="6553080" y="6356520"/>
            <a:ext cx="358200" cy="37044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1800" b="0"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fld id="{075EA9A6-C071-4D41-9A41-6F7197BDB73C}" type="slidenum">
              <a:rPr lang="es-ES" sz="1800" b="0" u="none" strike="noStrike">
                <a:solidFill>
                  <a:srgbClr val="000000"/>
                </a:solidFill>
                <a:effectLst/>
                <a:uFillTx/>
                <a:latin typeface="Century Schoolbook"/>
                <a:ea typeface="Century Schoolbook"/>
              </a:rPr>
              <a:t>&lt;number&gt;</a:t>
            </a:fld>
            <a:endParaRPr lang="es-ES" sz="18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objetos">
    <p:bg>
      <p:bgPr>
        <a:solidFill>
          <a:srgbClr val="FFFFFF"/>
        </a:solidFill>
      </p:bgPr>
    </p:bg>
    <p:spTree>
      <p:nvGrpSpPr>
        <p:cNvPr id="1" name=""/>
        <p:cNvGrpSpPr/>
        <p:nvPr/>
      </p:nvGrpSpPr>
      <p:grpSpPr>
        <a:xfrm>
          <a:off x="0" y="0"/>
          <a:ext cx="0" cy="0"/>
          <a:chOff x="0" y="0"/>
          <a:chExt cx="0" cy="0"/>
        </a:xfrm>
      </p:grpSpPr>
      <p:pic>
        <p:nvPicPr>
          <p:cNvPr id="14" name="image1.jpeg"/>
          <p:cNvPicPr/>
          <p:nvPr/>
        </p:nvPicPr>
        <p:blipFill>
          <a:blip r:embed="rId2"/>
          <a:stretch/>
        </p:blipFill>
        <p:spPr>
          <a:xfrm>
            <a:off x="0" y="0"/>
            <a:ext cx="9143640" cy="6849720"/>
          </a:xfrm>
          <a:prstGeom prst="rect">
            <a:avLst/>
          </a:prstGeom>
          <a:noFill/>
          <a:ln w="12700">
            <a:noFill/>
          </a:ln>
        </p:spPr>
      </p:pic>
      <p:sp>
        <p:nvSpPr>
          <p:cNvPr id="15"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mbria"/>
                <a:ea typeface="Cambria"/>
              </a:defRPr>
            </a:lvl1pPr>
          </a:lstStyle>
          <a:p>
            <a:pPr indent="0" algn="ctr" defTabSz="914400">
              <a:lnSpc>
                <a:spcPct val="100000"/>
              </a:lnSpc>
              <a:buNone/>
              <a:tabLst>
                <a:tab pos="0" algn="l"/>
              </a:tabLst>
            </a:pPr>
            <a:r>
              <a:rPr lang="es-ES" sz="4400" b="0" u="none" strike="noStrike">
                <a:solidFill>
                  <a:srgbClr val="000000"/>
                </a:solidFill>
                <a:effectLst/>
                <a:uFillTx/>
                <a:latin typeface="Cambria"/>
                <a:ea typeface="Cambria"/>
              </a:rPr>
              <a:t>Title Text</a:t>
            </a:r>
            <a:endParaRPr lang="es-ES" sz="4400" b="0" u="none" strike="noStrike">
              <a:solidFill>
                <a:srgbClr val="000000"/>
              </a:solidFill>
              <a:effectLst/>
              <a:uFillTx/>
              <a:latin typeface="Cambria"/>
            </a:endParaRPr>
          </a:p>
        </p:txBody>
      </p:sp>
      <p:sp>
        <p:nvSpPr>
          <p:cNvPr id="16" name="PlaceHolder 2"/>
          <p:cNvSpPr>
            <a:spLocks noGrp="1"/>
          </p:cNvSpPr>
          <p:nvPr>
            <p:ph type="body"/>
          </p:nvPr>
        </p:nvSpPr>
        <p:spPr>
          <a:xfrm>
            <a:off x="457200" y="1600200"/>
            <a:ext cx="8229240" cy="525744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a:ea typeface="Century"/>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a:ea typeface="Century"/>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a:ea typeface="Century"/>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a:ea typeface="Century"/>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a:ea typeface="Century"/>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a:ea typeface="Century"/>
              </a:rPr>
              <a:t>Body Level One</a:t>
            </a:r>
            <a:endParaRPr lang="es-ES" sz="3200" b="0" u="none" strike="noStrike">
              <a:solidFill>
                <a:srgbClr val="000000"/>
              </a:solidFill>
              <a:effectLst/>
              <a:uFillTx/>
              <a:latin typeface="Century"/>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a:ea typeface="Century"/>
              </a:rPr>
              <a:t>Body Level Two</a:t>
            </a:r>
            <a:endParaRPr lang="es-ES" sz="3200" b="0" u="none" strike="noStrike">
              <a:solidFill>
                <a:srgbClr val="000000"/>
              </a:solidFill>
              <a:effectLst/>
              <a:uFillTx/>
              <a:latin typeface="Century"/>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a:ea typeface="Century"/>
              </a:rPr>
              <a:t>Body Level Three</a:t>
            </a:r>
            <a:endParaRPr lang="es-ES" sz="3200" b="0" u="none" strike="noStrike">
              <a:solidFill>
                <a:srgbClr val="000000"/>
              </a:solidFill>
              <a:effectLst/>
              <a:uFillTx/>
              <a:latin typeface="Century"/>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a:ea typeface="Century"/>
              </a:rPr>
              <a:t>Body Level Four</a:t>
            </a:r>
            <a:endParaRPr lang="es-ES" sz="3200" b="0" u="none" strike="noStrike">
              <a:solidFill>
                <a:srgbClr val="000000"/>
              </a:solidFill>
              <a:effectLst/>
              <a:uFillTx/>
              <a:latin typeface="Century"/>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a:ea typeface="Century"/>
              </a:rPr>
              <a:t>Body Level Five</a:t>
            </a:r>
            <a:endParaRPr lang="es-ES" sz="3200" b="0" u="none" strike="noStrike">
              <a:solidFill>
                <a:srgbClr val="000000"/>
              </a:solidFill>
              <a:effectLst/>
              <a:uFillTx/>
              <a:latin typeface="Century"/>
            </a:endParaRPr>
          </a:p>
        </p:txBody>
      </p:sp>
      <p:sp>
        <p:nvSpPr>
          <p:cNvPr id="17" name="PlaceHolder 3"/>
          <p:cNvSpPr>
            <a:spLocks noGrp="1"/>
          </p:cNvSpPr>
          <p:nvPr>
            <p:ph type="sldNum" idx="4"/>
          </p:nvPr>
        </p:nvSpPr>
        <p:spPr>
          <a:xfrm>
            <a:off x="6553080" y="6356520"/>
            <a:ext cx="2133360" cy="35784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1800" b="0" u="none" strike="noStrike">
                <a:solidFill>
                  <a:srgbClr val="000000"/>
                </a:solidFill>
                <a:effectLst/>
                <a:uFillTx/>
                <a:latin typeface="Calibri"/>
                <a:ea typeface="Calibri"/>
              </a:defRPr>
            </a:lvl1pPr>
          </a:lstStyle>
          <a:p>
            <a:pPr indent="0" algn="l" defTabSz="914400">
              <a:lnSpc>
                <a:spcPct val="100000"/>
              </a:lnSpc>
              <a:buNone/>
              <a:tabLst>
                <a:tab pos="0" algn="l"/>
              </a:tabLst>
            </a:pPr>
            <a:fld id="{5509C41D-C343-44FE-AA42-30BED3C28FED}" type="slidenum">
              <a:rPr lang="es-ES" sz="1800" b="0" u="none" strike="noStrike">
                <a:solidFill>
                  <a:srgbClr val="000000"/>
                </a:solidFill>
                <a:effectLst/>
                <a:uFillTx/>
                <a:latin typeface="Calibri"/>
                <a:ea typeface="Calibri"/>
              </a:rPr>
              <a:t>&lt;number&gt;</a:t>
            </a:fld>
            <a:endParaRPr lang="es-ES" sz="18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bg>
      <p:bgPr>
        <a:solidFill>
          <a:srgbClr val="FFFFFF"/>
        </a:solidFill>
      </p:bgPr>
    </p:bg>
    <p:spTree>
      <p:nvGrpSpPr>
        <p:cNvPr id="1" name=""/>
        <p:cNvGrpSpPr/>
        <p:nvPr/>
      </p:nvGrpSpPr>
      <p:grpSpPr>
        <a:xfrm>
          <a:off x="0" y="0"/>
          <a:ext cx="0" cy="0"/>
          <a:chOff x="0" y="0"/>
          <a:chExt cx="0" cy="0"/>
        </a:xfrm>
      </p:grpSpPr>
      <p:pic>
        <p:nvPicPr>
          <p:cNvPr id="18" name="image1.jpeg"/>
          <p:cNvPicPr/>
          <p:nvPr/>
        </p:nvPicPr>
        <p:blipFill>
          <a:blip r:embed="rId2"/>
          <a:stretch/>
        </p:blipFill>
        <p:spPr>
          <a:xfrm>
            <a:off x="0" y="0"/>
            <a:ext cx="9143640" cy="6849720"/>
          </a:xfrm>
          <a:prstGeom prst="rect">
            <a:avLst/>
          </a:prstGeom>
          <a:noFill/>
          <a:ln w="12700">
            <a:noFill/>
          </a:ln>
        </p:spPr>
      </p:pic>
      <p:sp>
        <p:nvSpPr>
          <p:cNvPr id="19"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20"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One</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Two</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Three</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Four</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Five</a:t>
            </a:r>
            <a:endParaRPr lang="es-ES" sz="3200" b="0" u="none" strike="noStrike">
              <a:solidFill>
                <a:srgbClr val="888888"/>
              </a:solidFill>
              <a:effectLst/>
              <a:uFillTx/>
              <a:latin typeface="Century Schoolbook"/>
            </a:endParaRPr>
          </a:p>
        </p:txBody>
      </p:sp>
      <p:sp>
        <p:nvSpPr>
          <p:cNvPr id="21" name="PlaceHolder 3"/>
          <p:cNvSpPr>
            <a:spLocks noGrp="1"/>
          </p:cNvSpPr>
          <p:nvPr>
            <p:ph type="sldNum" idx="5"/>
          </p:nvPr>
        </p:nvSpPr>
        <p:spPr>
          <a:xfrm>
            <a:off x="6553080" y="6356520"/>
            <a:ext cx="358200" cy="37044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1800" b="0"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fld id="{55A37900-3375-4372-86AE-98681082FB92}" type="slidenum">
              <a:rPr lang="es-ES" sz="1800" b="0" u="none" strike="noStrike">
                <a:solidFill>
                  <a:srgbClr val="000000"/>
                </a:solidFill>
                <a:effectLst/>
                <a:uFillTx/>
                <a:latin typeface="Century Schoolbook"/>
                <a:ea typeface="Century Schoolbook"/>
              </a:rPr>
              <a:t>&lt;number&gt;</a:t>
            </a:fld>
            <a:endParaRPr lang="es-ES" sz="18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amp; Subtitle">
    <p:bg>
      <p:bgPr>
        <a:solidFill>
          <a:srgbClr val="FFFFFF"/>
        </a:solidFill>
      </p:bgPr>
    </p:bg>
    <p:spTree>
      <p:nvGrpSpPr>
        <p:cNvPr id="1" name=""/>
        <p:cNvGrpSpPr/>
        <p:nvPr/>
      </p:nvGrpSpPr>
      <p:grpSpPr>
        <a:xfrm>
          <a:off x="0" y="0"/>
          <a:ext cx="0" cy="0"/>
          <a:chOff x="0" y="0"/>
          <a:chExt cx="0" cy="0"/>
        </a:xfrm>
      </p:grpSpPr>
      <p:pic>
        <p:nvPicPr>
          <p:cNvPr id="22" name="image1.jpeg" hidden="1"/>
          <p:cNvPicPr/>
          <p:nvPr/>
        </p:nvPicPr>
        <p:blipFill>
          <a:blip r:embed="rId2"/>
          <a:stretch/>
        </p:blipFill>
        <p:spPr>
          <a:xfrm>
            <a:off x="0" y="0"/>
            <a:ext cx="9143640" cy="6849720"/>
          </a:xfrm>
          <a:prstGeom prst="rect">
            <a:avLst/>
          </a:prstGeom>
          <a:noFill/>
          <a:ln w="12700">
            <a:noFill/>
          </a:ln>
        </p:spPr>
      </p:pic>
      <p:sp>
        <p:nvSpPr>
          <p:cNvPr id="23"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Autofit/>
          </a:bodyPr>
          <a:lstStyle>
            <a:lvl1pPr indent="0" algn="ctr" defTabSz="410760">
              <a:lnSpc>
                <a:spcPct val="100000"/>
              </a:lnSpc>
              <a:buNone/>
              <a:tabLst>
                <a:tab pos="0" algn="l"/>
              </a:tabLst>
              <a:defRPr lang="es-ES" sz="56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600" b="0" u="none" strike="noStrike">
                <a:solidFill>
                  <a:srgbClr val="000000"/>
                </a:solidFill>
                <a:effectLst/>
                <a:uFillTx/>
                <a:latin typeface="Helvetica Light"/>
                <a:ea typeface="Helvetica Light"/>
              </a:rPr>
              <a:t>Title Text</a:t>
            </a:r>
            <a:endParaRPr lang="es-ES" sz="5600" b="0" u="none" strike="noStrike">
              <a:solidFill>
                <a:srgbClr val="000000"/>
              </a:solidFill>
              <a:effectLst/>
              <a:uFillTx/>
              <a:latin typeface="Helvetica Light"/>
            </a:endParaRPr>
          </a:p>
        </p:txBody>
      </p:sp>
      <p:sp>
        <p:nvSpPr>
          <p:cNvPr id="24"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Autofit/>
          </a:bodyPr>
          <a:lstStyle>
            <a:lvl1pPr indent="0" algn="ctr" defTabSz="410760">
              <a:lnSpc>
                <a:spcPct val="100000"/>
              </a:lnSpc>
              <a:buNone/>
              <a:tabLst>
                <a:tab pos="0" algn="l"/>
              </a:tabLst>
              <a:defRPr lang="es-ES" sz="22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2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2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2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2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One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Two</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Three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Four</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Five</a:t>
            </a:r>
            <a:endParaRPr lang="es-ES" sz="2200" b="0" u="none" strike="noStrike">
              <a:solidFill>
                <a:srgbClr val="000000"/>
              </a:solidFill>
              <a:effectLst/>
              <a:uFillTx/>
              <a:latin typeface="Helvetica Light"/>
            </a:endParaRPr>
          </a:p>
        </p:txBody>
      </p:sp>
      <p:sp>
        <p:nvSpPr>
          <p:cNvPr id="25" name="PlaceHolder 3"/>
          <p:cNvSpPr>
            <a:spLocks noGrp="1"/>
          </p:cNvSpPr>
          <p:nvPr>
            <p:ph type="sldNum" idx="6"/>
          </p:nvPr>
        </p:nvSpPr>
        <p:spPr>
          <a:xfrm>
            <a:off x="4440600" y="6505200"/>
            <a:ext cx="253080" cy="248760"/>
          </a:xfrm>
          <a:prstGeom prst="rect">
            <a:avLst/>
          </a:prstGeom>
          <a:noFill/>
          <a:ln w="12600">
            <a:noFill/>
          </a:ln>
        </p:spPr>
        <p:txBody>
          <a:bodyPr lIns="35640" tIns="35640" rIns="35640" bIns="35640" anchor="t">
            <a:noAutofit/>
          </a:bodyPr>
          <a:lstStyle>
            <a:lvl1pPr indent="0" algn="ctr" defTabSz="410760">
              <a:lnSpc>
                <a:spcPct val="100000"/>
              </a:lnSpc>
              <a:buNone/>
              <a:tabLst>
                <a:tab pos="0" algn="l"/>
              </a:tabLst>
              <a:defRPr lang="es-ES" sz="12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fld id="{6229DF2A-4536-4923-8E3E-279C9851AF4A}" type="slidenum">
              <a:rPr lang="es-ES" sz="1200" b="0" u="none" strike="noStrike">
                <a:solidFill>
                  <a:srgbClr val="000000"/>
                </a:solidFill>
                <a:effectLst/>
                <a:uFillTx/>
                <a:latin typeface="Helvetica Light"/>
                <a:ea typeface="Helvetica Light"/>
              </a:rPr>
              <a:t>&lt;number&gt;</a:t>
            </a:fld>
            <a:endParaRPr lang="es-ES" sz="12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1">
    <p:bg>
      <p:bgPr>
        <a:solidFill>
          <a:srgbClr val="FFFFFF"/>
        </a:solidFill>
      </p:bgPr>
    </p:bg>
    <p:spTree>
      <p:nvGrpSpPr>
        <p:cNvPr id="1" name=""/>
        <p:cNvGrpSpPr/>
        <p:nvPr/>
      </p:nvGrpSpPr>
      <p:grpSpPr>
        <a:xfrm>
          <a:off x="0" y="0"/>
          <a:ext cx="0" cy="0"/>
          <a:chOff x="0" y="0"/>
          <a:chExt cx="0" cy="0"/>
        </a:xfrm>
      </p:grpSpPr>
      <p:pic>
        <p:nvPicPr>
          <p:cNvPr id="26" name="image1.jpeg"/>
          <p:cNvPicPr/>
          <p:nvPr/>
        </p:nvPicPr>
        <p:blipFill>
          <a:blip r:embed="rId2"/>
          <a:stretch/>
        </p:blipFill>
        <p:spPr>
          <a:xfrm>
            <a:off x="0" y="0"/>
            <a:ext cx="9143640" cy="6849720"/>
          </a:xfrm>
          <a:prstGeom prst="rect">
            <a:avLst/>
          </a:prstGeom>
          <a:noFill/>
          <a:ln w="12700">
            <a:noFill/>
          </a:ln>
        </p:spPr>
      </p:pic>
      <p:sp>
        <p:nvSpPr>
          <p:cNvPr id="27"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28"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One</a:t>
            </a:r>
            <a:endParaRPr lang="es-ES" sz="3200" b="0" u="none" strike="noStrike">
              <a:solidFill>
                <a:srgbClr val="000000"/>
              </a:solidFill>
              <a:effectLst/>
              <a:uFillTx/>
              <a:latin typeface="Century Schoolbook"/>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Two</a:t>
            </a:r>
            <a:endParaRPr lang="es-ES" sz="3200" b="0" u="none" strike="noStrike">
              <a:solidFill>
                <a:srgbClr val="000000"/>
              </a:solidFill>
              <a:effectLst/>
              <a:uFillTx/>
              <a:latin typeface="Century Schoolbook"/>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Three</a:t>
            </a:r>
            <a:endParaRPr lang="es-ES" sz="3200" b="0" u="none" strike="noStrike">
              <a:solidFill>
                <a:srgbClr val="000000"/>
              </a:solidFill>
              <a:effectLst/>
              <a:uFillTx/>
              <a:latin typeface="Century Schoolbook"/>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Four</a:t>
            </a:r>
            <a:endParaRPr lang="es-ES" sz="3200" b="0" u="none" strike="noStrike">
              <a:solidFill>
                <a:srgbClr val="000000"/>
              </a:solidFill>
              <a:effectLst/>
              <a:uFillTx/>
              <a:latin typeface="Century Schoolbook"/>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Five</a:t>
            </a:r>
            <a:endParaRPr lang="es-ES" sz="3200" b="0" u="none" strike="noStrike">
              <a:solidFill>
                <a:srgbClr val="000000"/>
              </a:solidFill>
              <a:effectLst/>
              <a:uFillTx/>
              <a:latin typeface="Century Schoolbook"/>
            </a:endParaRPr>
          </a:p>
        </p:txBody>
      </p:sp>
      <p:sp>
        <p:nvSpPr>
          <p:cNvPr id="29" name="PlaceHolder 3"/>
          <p:cNvSpPr>
            <a:spLocks noGrp="1"/>
          </p:cNvSpPr>
          <p:nvPr>
            <p:ph type="sldNum" idx="7"/>
          </p:nvPr>
        </p:nvSpPr>
        <p:spPr>
          <a:xfrm>
            <a:off x="6553080" y="6356520"/>
            <a:ext cx="358200" cy="37044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1800" b="0"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fld id="{ADCA7BC6-CBB8-424A-A322-5003B17D4894}" type="slidenum">
              <a:rPr lang="es-ES" sz="1800" b="0" u="none" strike="noStrike">
                <a:solidFill>
                  <a:srgbClr val="000000"/>
                </a:solidFill>
                <a:effectLst/>
                <a:uFillTx/>
                <a:latin typeface="Century Schoolbook"/>
                <a:ea typeface="Century Schoolbook"/>
              </a:rPr>
              <a:t>&lt;number&gt;</a:t>
            </a:fld>
            <a:endParaRPr lang="es-ES" sz="18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cabezado de sección">
    <p:bg>
      <p:bgPr>
        <a:solidFill>
          <a:srgbClr val="FFFFFF"/>
        </a:solidFill>
      </p:bgPr>
    </p:bg>
    <p:spTree>
      <p:nvGrpSpPr>
        <p:cNvPr id="1" name=""/>
        <p:cNvGrpSpPr/>
        <p:nvPr/>
      </p:nvGrpSpPr>
      <p:grpSpPr>
        <a:xfrm>
          <a:off x="0" y="0"/>
          <a:ext cx="0" cy="0"/>
          <a:chOff x="0" y="0"/>
          <a:chExt cx="0" cy="0"/>
        </a:xfrm>
      </p:grpSpPr>
      <p:pic>
        <p:nvPicPr>
          <p:cNvPr id="30" name="image1.jpeg"/>
          <p:cNvPicPr/>
          <p:nvPr/>
        </p:nvPicPr>
        <p:blipFill>
          <a:blip r:embed="rId2"/>
          <a:stretch/>
        </p:blipFill>
        <p:spPr>
          <a:xfrm>
            <a:off x="0" y="0"/>
            <a:ext cx="9143640" cy="6849720"/>
          </a:xfrm>
          <a:prstGeom prst="rect">
            <a:avLst/>
          </a:prstGeom>
          <a:noFill/>
          <a:ln w="12700">
            <a:noFill/>
          </a:ln>
        </p:spPr>
      </p:pic>
      <p:sp>
        <p:nvSpPr>
          <p:cNvPr id="31" name="PlaceHolder 1"/>
          <p:cNvSpPr>
            <a:spLocks noGrp="1"/>
          </p:cNvSpPr>
          <p:nvPr>
            <p:ph type="title"/>
          </p:nvPr>
        </p:nvSpPr>
        <p:spPr>
          <a:xfrm>
            <a:off x="722160" y="4406760"/>
            <a:ext cx="7772040" cy="136188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4000" b="1" u="none" strike="noStrike" cap="all">
                <a:solidFill>
                  <a:srgbClr val="000000"/>
                </a:solidFill>
                <a:effectLst/>
                <a:uFillTx/>
                <a:latin typeface="Century Schoolbook"/>
                <a:ea typeface="Century Schoolbook"/>
              </a:defRPr>
            </a:lvl1pPr>
          </a:lstStyle>
          <a:p>
            <a:pPr indent="0" algn="l" defTabSz="914400">
              <a:lnSpc>
                <a:spcPct val="100000"/>
              </a:lnSpc>
              <a:buNone/>
              <a:tabLst>
                <a:tab pos="0" algn="l"/>
              </a:tabLst>
            </a:pPr>
            <a:r>
              <a:rPr lang="es-ES" sz="4000" b="1" u="none" strike="noStrike" cap="all">
                <a:solidFill>
                  <a:srgbClr val="000000"/>
                </a:solidFill>
                <a:effectLst/>
                <a:uFillTx/>
                <a:latin typeface="Century Schoolbook"/>
                <a:ea typeface="Century Schoolbook"/>
              </a:rPr>
              <a:t>Title Text</a:t>
            </a:r>
            <a:endParaRPr lang="es-ES" sz="4000" b="1" u="none" strike="noStrike" cap="all">
              <a:solidFill>
                <a:srgbClr val="000000"/>
              </a:solidFill>
              <a:effectLst/>
              <a:uFillTx/>
              <a:latin typeface="Century Schoolbook"/>
            </a:endParaRPr>
          </a:p>
        </p:txBody>
      </p:sp>
      <p:sp>
        <p:nvSpPr>
          <p:cNvPr id="32" name="PlaceHolder 2"/>
          <p:cNvSpPr>
            <a:spLocks noGrp="1"/>
          </p:cNvSpPr>
          <p:nvPr>
            <p:ph type="body"/>
          </p:nvPr>
        </p:nvSpPr>
        <p:spPr>
          <a:xfrm>
            <a:off x="722160" y="2906640"/>
            <a:ext cx="7772040" cy="1499760"/>
          </a:xfrm>
          <a:prstGeom prst="rect">
            <a:avLst/>
          </a:prstGeom>
          <a:noFill/>
          <a:ln w="12600">
            <a:noFill/>
          </a:ln>
        </p:spPr>
        <p:txBody>
          <a:bodyPr lIns="45720" tIns="45000" rIns="45720" bIns="45000" anchor="b">
            <a:noAutofit/>
          </a:bodyPr>
          <a:lstStyle>
            <a:lvl1pPr indent="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1pPr>
            <a:lvl2pPr indent="45720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2pPr>
            <a:lvl3pPr indent="91440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3pPr>
            <a:lvl4pPr indent="137160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4pPr>
            <a:lvl5pPr indent="182880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5pPr>
          </a:lstStyle>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One</a:t>
            </a:r>
            <a:endParaRPr lang="es-ES" sz="2000" b="0" u="none" strike="noStrike">
              <a:solidFill>
                <a:srgbClr val="888888"/>
              </a:solidFill>
              <a:effectLst/>
              <a:uFillTx/>
              <a:latin typeface="Century Schoolbook"/>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Two</a:t>
            </a:r>
            <a:endParaRPr lang="es-ES" sz="2000" b="0" u="none" strike="noStrike">
              <a:solidFill>
                <a:srgbClr val="888888"/>
              </a:solidFill>
              <a:effectLst/>
              <a:uFillTx/>
              <a:latin typeface="Century Schoolbook"/>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Three</a:t>
            </a:r>
            <a:endParaRPr lang="es-ES" sz="2000" b="0" u="none" strike="noStrike">
              <a:solidFill>
                <a:srgbClr val="888888"/>
              </a:solidFill>
              <a:effectLst/>
              <a:uFillTx/>
              <a:latin typeface="Century Schoolbook"/>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Four</a:t>
            </a:r>
            <a:endParaRPr lang="es-ES" sz="2000" b="0" u="none" strike="noStrike">
              <a:solidFill>
                <a:srgbClr val="888888"/>
              </a:solidFill>
              <a:effectLst/>
              <a:uFillTx/>
              <a:latin typeface="Century Schoolbook"/>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Five</a:t>
            </a:r>
            <a:endParaRPr lang="es-ES" sz="2000" b="0" u="none" strike="noStrike">
              <a:solidFill>
                <a:srgbClr val="888888"/>
              </a:solidFill>
              <a:effectLst/>
              <a:uFillTx/>
              <a:latin typeface="Century Schoolbook"/>
            </a:endParaRPr>
          </a:p>
        </p:txBody>
      </p:sp>
      <p:sp>
        <p:nvSpPr>
          <p:cNvPr id="33" name="PlaceHolder 3"/>
          <p:cNvSpPr>
            <a:spLocks noGrp="1"/>
          </p:cNvSpPr>
          <p:nvPr>
            <p:ph type="sldNum" idx="8"/>
          </p:nvPr>
        </p:nvSpPr>
        <p:spPr>
          <a:xfrm>
            <a:off x="6553080" y="6356520"/>
            <a:ext cx="358200" cy="37044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1800" b="0"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fld id="{9C207E96-48D0-4A95-BF90-B5CEBA2A10A6}" type="slidenum">
              <a:rPr lang="es-ES" sz="1800" b="0" u="none" strike="noStrike">
                <a:solidFill>
                  <a:srgbClr val="000000"/>
                </a:solidFill>
                <a:effectLst/>
                <a:uFillTx/>
                <a:latin typeface="Century Schoolbook"/>
                <a:ea typeface="Century Schoolbook"/>
              </a:rPr>
              <a:t>&lt;number&gt;</a:t>
            </a:fld>
            <a:endParaRPr lang="es-ES" sz="18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os objetos">
    <p:bg>
      <p:bgPr>
        <a:solidFill>
          <a:srgbClr val="FFFFFF"/>
        </a:solidFill>
      </p:bgPr>
    </p:bg>
    <p:spTree>
      <p:nvGrpSpPr>
        <p:cNvPr id="1" name=""/>
        <p:cNvGrpSpPr/>
        <p:nvPr/>
      </p:nvGrpSpPr>
      <p:grpSpPr>
        <a:xfrm>
          <a:off x="0" y="0"/>
          <a:ext cx="0" cy="0"/>
          <a:chOff x="0" y="0"/>
          <a:chExt cx="0" cy="0"/>
        </a:xfrm>
      </p:grpSpPr>
      <p:pic>
        <p:nvPicPr>
          <p:cNvPr id="34" name="image1.jpeg"/>
          <p:cNvPicPr/>
          <p:nvPr/>
        </p:nvPicPr>
        <p:blipFill>
          <a:blip r:embed="rId2"/>
          <a:stretch/>
        </p:blipFill>
        <p:spPr>
          <a:xfrm>
            <a:off x="0" y="0"/>
            <a:ext cx="9143640" cy="6849720"/>
          </a:xfrm>
          <a:prstGeom prst="rect">
            <a:avLst/>
          </a:prstGeom>
          <a:noFill/>
          <a:ln w="12700">
            <a:noFill/>
          </a:ln>
        </p:spPr>
      </p:pic>
      <p:sp>
        <p:nvSpPr>
          <p:cNvPr id="35"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36" name="PlaceHolder 2"/>
          <p:cNvSpPr>
            <a:spLocks noGrp="1"/>
          </p:cNvSpPr>
          <p:nvPr>
            <p:ph type="body"/>
          </p:nvPr>
        </p:nvSpPr>
        <p:spPr>
          <a:xfrm>
            <a:off x="457200" y="1600200"/>
            <a:ext cx="4038120" cy="4525560"/>
          </a:xfrm>
          <a:prstGeom prst="rect">
            <a:avLst/>
          </a:prstGeom>
          <a:noFill/>
          <a:ln w="12600">
            <a:noFill/>
          </a:ln>
        </p:spPr>
        <p:txBody>
          <a:bodyPr lIns="45720" tIns="45000" rIns="45720" bIns="45000" anchor="t">
            <a:noAutofit/>
          </a:bodyPr>
          <a:lstStyle>
            <a:lvl1pPr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1pPr>
            <a:lvl2pPr lvl="1"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2pPr>
            <a:lvl3pPr lvl="2"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3pPr>
            <a:lvl4pPr lvl="3"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4pPr>
            <a:lvl5pPr lvl="4"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One</a:t>
            </a:r>
            <a:endParaRPr lang="es-ES" sz="2800" b="0" u="none" strike="noStrike">
              <a:solidFill>
                <a:srgbClr val="000000"/>
              </a:solidFill>
              <a:effectLst/>
              <a:uFillTx/>
              <a:latin typeface="Century Schoolbook"/>
            </a:endParaRPr>
          </a:p>
          <a:p>
            <a:pPr marL="790560" lvl="1" indent="-33336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Two</a:t>
            </a:r>
            <a:endParaRPr lang="es-ES" sz="2800" b="0" u="none" strike="noStrike">
              <a:solidFill>
                <a:srgbClr val="000000"/>
              </a:solidFill>
              <a:effectLst/>
              <a:uFillTx/>
              <a:latin typeface="Century Schoolbook"/>
            </a:endParaRPr>
          </a:p>
          <a:p>
            <a:pPr marL="1234440" lvl="2" indent="-32004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Three</a:t>
            </a:r>
            <a:endParaRPr lang="es-ES" sz="2800" b="0" u="none" strike="noStrike">
              <a:solidFill>
                <a:srgbClr val="000000"/>
              </a:solidFill>
              <a:effectLst/>
              <a:uFillTx/>
              <a:latin typeface="Century Schoolbook"/>
            </a:endParaRPr>
          </a:p>
          <a:p>
            <a:pPr marL="1727280" lvl="3"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Four</a:t>
            </a:r>
            <a:endParaRPr lang="es-ES" sz="2800" b="0" u="none" strike="noStrike">
              <a:solidFill>
                <a:srgbClr val="000000"/>
              </a:solidFill>
              <a:effectLst/>
              <a:uFillTx/>
              <a:latin typeface="Century Schoolbook"/>
            </a:endParaRPr>
          </a:p>
          <a:p>
            <a:pPr marL="2184480" lvl="4"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Five</a:t>
            </a:r>
            <a:endParaRPr lang="es-ES" sz="2800" b="0" u="none" strike="noStrike">
              <a:solidFill>
                <a:srgbClr val="000000"/>
              </a:solidFill>
              <a:effectLst/>
              <a:uFillTx/>
              <a:latin typeface="Century Schoolbook"/>
            </a:endParaRPr>
          </a:p>
        </p:txBody>
      </p:sp>
      <p:sp>
        <p:nvSpPr>
          <p:cNvPr id="37" name="PlaceHolder 3"/>
          <p:cNvSpPr>
            <a:spLocks noGrp="1"/>
          </p:cNvSpPr>
          <p:nvPr>
            <p:ph type="sldNum" idx="9"/>
          </p:nvPr>
        </p:nvSpPr>
        <p:spPr>
          <a:xfrm>
            <a:off x="6553080" y="6356520"/>
            <a:ext cx="358200" cy="37044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1800" b="0"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fld id="{A02CC42F-8EEB-493A-8237-690C3B0081E7}" type="slidenum">
              <a:rPr lang="es-ES" sz="1800" b="0" u="none" strike="noStrike">
                <a:solidFill>
                  <a:srgbClr val="000000"/>
                </a:solidFill>
                <a:effectLst/>
                <a:uFillTx/>
                <a:latin typeface="Century Schoolbook"/>
                <a:ea typeface="Century Schoolbook"/>
              </a:rPr>
              <a:t>&lt;number&gt;</a:t>
            </a:fld>
            <a:endParaRPr lang="es-ES" sz="18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6.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9.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8" name="pasted-image.pdf"/>
          <p:cNvPicPr/>
          <p:nvPr/>
        </p:nvPicPr>
        <p:blipFill>
          <a:blip r:embed="rId1"/>
          <a:stretch/>
        </p:blipFill>
        <p:spPr>
          <a:xfrm>
            <a:off x="0" y="0"/>
            <a:ext cx="9143640" cy="6857640"/>
          </a:xfrm>
          <a:prstGeom prst="rect">
            <a:avLst/>
          </a:prstGeom>
          <a:noFill/>
          <a:ln w="127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 name="PlaceHolder 1"/>
          <p:cNvSpPr>
            <a:spLocks noGrp="1"/>
          </p:cNvSpPr>
          <p:nvPr>
            <p:ph type="title"/>
          </p:nvPr>
        </p:nvSpPr>
        <p:spPr>
          <a:xfrm>
            <a:off x="1470960" y="705240"/>
            <a:ext cx="5796360" cy="1142640"/>
          </a:xfrm>
          <a:prstGeom prst="rect">
            <a:avLst/>
          </a:prstGeom>
          <a:noFill/>
          <a:ln w="12600">
            <a:noFill/>
          </a:ln>
        </p:spPr>
        <p:txBody>
          <a:bodyPr lIns="45720" tIns="45000" rIns="45720" bIns="45000" anchor="t">
            <a:noAutofit/>
          </a:bodyPr>
          <a:p>
            <a:pPr indent="0" algn="l" defTabSz="914400">
              <a:lnSpc>
                <a:spcPct val="100000"/>
              </a:lnSpc>
              <a:buNone/>
              <a:tabLst>
                <a:tab pos="0" algn="l"/>
              </a:tabLst>
            </a:pPr>
            <a:r>
              <a:rPr lang="es-ES" sz="4000" b="1" u="none" strike="noStrike">
                <a:solidFill>
                  <a:srgbClr val="A00000"/>
                </a:solidFill>
                <a:effectLst/>
                <a:uFillTx/>
                <a:latin typeface="Cambria"/>
                <a:ea typeface="Cambria"/>
              </a:rPr>
              <a:t>2. Liderazgo espiritual</a:t>
            </a:r>
            <a:endParaRPr lang="es-ES" sz="4000" b="0" u="none" strike="noStrike">
              <a:solidFill>
                <a:srgbClr val="000000"/>
              </a:solidFill>
              <a:effectLst/>
              <a:uFillTx/>
              <a:latin typeface="Century Schoolbook"/>
            </a:endParaRPr>
          </a:p>
        </p:txBody>
      </p:sp>
      <p:sp>
        <p:nvSpPr>
          <p:cNvPr id="69" name="PlaceHolder 2"/>
          <p:cNvSpPr>
            <a:spLocks noGrp="1"/>
          </p:cNvSpPr>
          <p:nvPr>
            <p:ph/>
          </p:nvPr>
        </p:nvSpPr>
        <p:spPr>
          <a:xfrm>
            <a:off x="1418400" y="1501920"/>
            <a:ext cx="6307200" cy="4463280"/>
          </a:xfrm>
          <a:prstGeom prst="rect">
            <a:avLst/>
          </a:prstGeom>
          <a:noFill/>
          <a:ln w="12600">
            <a:noFill/>
          </a:ln>
        </p:spPr>
        <p:txBody>
          <a:bodyPr lIns="45720" tIns="45000" rIns="45720" bIns="45000" anchor="t">
            <a:noAutofit/>
          </a:bodyPr>
          <a:p>
            <a:pPr marL="270720" indent="-270720" algn="l" defTabSz="72252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Está fundamentado en el </a:t>
            </a:r>
            <a:r>
              <a:rPr lang="es-ES" sz="2850" b="1" i="1" u="none" strike="noStrike">
                <a:solidFill>
                  <a:srgbClr val="000000"/>
                </a:solidFill>
                <a:effectLst/>
                <a:uFillTx/>
                <a:latin typeface="Cambria"/>
                <a:ea typeface="Cambria"/>
              </a:rPr>
              <a:t>servicio a los demás</a:t>
            </a:r>
            <a:r>
              <a:rPr lang="es-ES" sz="2850" b="0" u="none" strike="noStrike">
                <a:solidFill>
                  <a:srgbClr val="000000"/>
                </a:solidFill>
                <a:effectLst/>
                <a:uFillTx/>
                <a:latin typeface="Cambria"/>
                <a:ea typeface="Cambria"/>
              </a:rPr>
              <a:t>.</a:t>
            </a:r>
            <a:endParaRPr lang="es-ES" sz="2850" b="0" u="none" strike="noStrike">
              <a:solidFill>
                <a:srgbClr val="000000"/>
              </a:solidFill>
              <a:effectLst/>
              <a:uFillTx/>
              <a:latin typeface="Century Schoolbook"/>
            </a:endParaRPr>
          </a:p>
          <a:p>
            <a:pPr marL="270720" indent="-270720" algn="l" defTabSz="72252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Está estructurado con base en </a:t>
            </a:r>
            <a:r>
              <a:rPr lang="es-ES" sz="2850" b="1" i="1" u="none" strike="noStrike">
                <a:solidFill>
                  <a:srgbClr val="000000"/>
                </a:solidFill>
                <a:effectLst/>
                <a:uFillTx/>
                <a:latin typeface="Cambria"/>
                <a:ea typeface="Cambria"/>
              </a:rPr>
              <a:t>principios</a:t>
            </a:r>
            <a:r>
              <a:rPr lang="es-ES" sz="2850" b="0" i="1" u="none" strike="noStrike">
                <a:solidFill>
                  <a:srgbClr val="000000"/>
                </a:solidFill>
                <a:effectLst/>
                <a:uFillTx/>
                <a:latin typeface="Cambria"/>
                <a:ea typeface="Cambria"/>
              </a:rPr>
              <a:t>.</a:t>
            </a:r>
            <a:endParaRPr lang="es-ES" sz="2850" b="0" u="none" strike="noStrike">
              <a:solidFill>
                <a:srgbClr val="000000"/>
              </a:solidFill>
              <a:effectLst/>
              <a:uFillTx/>
              <a:latin typeface="Century Schoolbook"/>
            </a:endParaRPr>
          </a:p>
          <a:p>
            <a:pPr marL="270720" indent="-270720" algn="l" defTabSz="72252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El </a:t>
            </a:r>
            <a:r>
              <a:rPr lang="es-ES" sz="2850" b="1" i="1" u="none" strike="noStrike">
                <a:solidFill>
                  <a:srgbClr val="000000"/>
                </a:solidFill>
                <a:effectLst/>
                <a:uFillTx/>
                <a:latin typeface="Cambria"/>
                <a:ea typeface="Cambria"/>
              </a:rPr>
              <a:t>respeto</a:t>
            </a:r>
            <a:r>
              <a:rPr lang="es-ES" sz="2850" b="0" u="none" strike="noStrike">
                <a:solidFill>
                  <a:srgbClr val="000000"/>
                </a:solidFill>
                <a:effectLst/>
                <a:uFillTx/>
                <a:latin typeface="Cambria"/>
                <a:ea typeface="Cambria"/>
              </a:rPr>
              <a:t> por las personas es primordial.</a:t>
            </a:r>
            <a:endParaRPr lang="es-ES" sz="2850" b="0" u="none" strike="noStrike">
              <a:solidFill>
                <a:srgbClr val="000000"/>
              </a:solidFill>
              <a:effectLst/>
              <a:uFillTx/>
              <a:latin typeface="Century Schoolbook"/>
            </a:endParaRPr>
          </a:p>
          <a:p>
            <a:pPr marL="270720" indent="-270720" algn="l" defTabSz="72252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El fin es importante lograrlo, pero por medios que estén de acuerdo a la voluntad de Dios y que no maltraten la </a:t>
            </a:r>
            <a:r>
              <a:rPr lang="es-ES" sz="2850" b="1" i="1" u="none" strike="noStrike">
                <a:solidFill>
                  <a:srgbClr val="000000"/>
                </a:solidFill>
                <a:effectLst/>
                <a:uFillTx/>
                <a:latin typeface="Cambria"/>
                <a:ea typeface="Cambria"/>
              </a:rPr>
              <a:t>dignidad humana</a:t>
            </a:r>
            <a:r>
              <a:rPr lang="es-ES" sz="2850" b="0" i="1" u="none" strike="noStrike">
                <a:solidFill>
                  <a:srgbClr val="000000"/>
                </a:solidFill>
                <a:effectLst/>
                <a:uFillTx/>
                <a:latin typeface="Cambria"/>
                <a:ea typeface="Cambria"/>
              </a:rPr>
              <a:t>.</a:t>
            </a:r>
            <a:endParaRPr lang="es-ES" sz="285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71" dur="indefinite" restart="never" nodeType="tmRoot">
          <p:childTnLst>
            <p:seq>
              <p:cTn id="72" dur="indefinite" nodeType="mainSeq">
                <p:childTnLst>
                  <p:par>
                    <p:cTn id="73" fill="hold">
                      <p:stCondLst>
                        <p:cond delay="indefinite"/>
                      </p:stCondLst>
                      <p:childTnLst>
                        <p:par>
                          <p:cTn id="74" fill="hold">
                            <p:stCondLst>
                              <p:cond delay="0"/>
                            </p:stCondLst>
                            <p:childTnLst>
                              <p:par>
                                <p:cTn id="75" presetID="9" presetClass="entr" fill="hold" nodeType="clickEffect">
                                  <p:stCondLst>
                                    <p:cond delay="0"/>
                                  </p:stCondLst>
                                  <p:iterate type="el">
                                    <p:tmAbs val="0"/>
                                  </p:iterate>
                                  <p:childTnLst>
                                    <p:set>
                                      <p:cBhvr>
                                        <p:cTn id="76" fill="hold"/>
                                        <p:tgtEl>
                                          <p:spTgt spid="69"/>
                                        </p:tgtEl>
                                        <p:attrNameLst>
                                          <p:attrName>style.visibility</p:attrName>
                                        </p:attrNameLst>
                                      </p:cBhvr>
                                      <p:to>
                                        <p:strVal val="visible"/>
                                      </p:to>
                                    </p:set>
                                    <p:animEffect transition="in" filter="dissolve">
                                      <p:cBhvr additive="repl">
                                        <p:cTn id="77" dur="500"/>
                                        <p:tgtEl>
                                          <p:spTgt spid="69"/>
                                        </p:tgtEl>
                                      </p:cBhvr>
                                    </p:animEffect>
                                  </p:childTnLst>
                                </p:cTn>
                              </p:par>
                              <p:par>
                                <p:cTn id="78" presetID="9" presetClass="entr" fill="hold" nodeType="withEffect">
                                  <p:stCondLst>
                                    <p:cond delay="0"/>
                                  </p:stCondLst>
                                  <p:iterate type="el">
                                    <p:tmAbs val="0"/>
                                  </p:iterate>
                                  <p:childTnLst>
                                    <p:set>
                                      <p:cBhvr>
                                        <p:cTn id="79" fill="hold"/>
                                        <p:tgtEl>
                                          <p:spTgt spid="69">
                                            <p:txEl>
                                              <p:pRg st="0" end="0"/>
                                            </p:txEl>
                                          </p:spTgt>
                                        </p:tgtEl>
                                        <p:attrNameLst>
                                          <p:attrName>style.visibility</p:attrName>
                                        </p:attrNameLst>
                                      </p:cBhvr>
                                      <p:to>
                                        <p:strVal val="visible"/>
                                      </p:to>
                                    </p:set>
                                    <p:animEffect transition="in" filter="dissolve">
                                      <p:cBhvr additive="repl">
                                        <p:cTn id="80" dur="500"/>
                                        <p:tgtEl>
                                          <p:spTgt spid="69">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ntr" fill="hold" nodeType="clickEffect">
                                  <p:stCondLst>
                                    <p:cond delay="0"/>
                                  </p:stCondLst>
                                  <p:iterate type="el">
                                    <p:tmAbs val="0"/>
                                  </p:iterate>
                                  <p:childTnLst>
                                    <p:set>
                                      <p:cBhvr>
                                        <p:cTn id="84" fill="hold"/>
                                        <p:tgtEl>
                                          <p:spTgt spid="69">
                                            <p:txEl>
                                              <p:pRg st="1" end="1"/>
                                            </p:txEl>
                                          </p:spTgt>
                                        </p:tgtEl>
                                        <p:attrNameLst>
                                          <p:attrName>style.visibility</p:attrName>
                                        </p:attrNameLst>
                                      </p:cBhvr>
                                      <p:to>
                                        <p:strVal val="visible"/>
                                      </p:to>
                                    </p:set>
                                    <p:animEffect transition="in" filter="dissolve">
                                      <p:cBhvr additive="repl">
                                        <p:cTn id="85" dur="500"/>
                                        <p:tgtEl>
                                          <p:spTgt spid="69">
                                            <p:txEl>
                                              <p:pRg st="1" end="1"/>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9" presetClass="entr" fill="hold" nodeType="clickEffect">
                                  <p:stCondLst>
                                    <p:cond delay="0"/>
                                  </p:stCondLst>
                                  <p:iterate type="el">
                                    <p:tmAbs val="0"/>
                                  </p:iterate>
                                  <p:childTnLst>
                                    <p:set>
                                      <p:cBhvr>
                                        <p:cTn id="89" fill="hold"/>
                                        <p:tgtEl>
                                          <p:spTgt spid="69">
                                            <p:txEl>
                                              <p:pRg st="2" end="2"/>
                                            </p:txEl>
                                          </p:spTgt>
                                        </p:tgtEl>
                                        <p:attrNameLst>
                                          <p:attrName>style.visibility</p:attrName>
                                        </p:attrNameLst>
                                      </p:cBhvr>
                                      <p:to>
                                        <p:strVal val="visible"/>
                                      </p:to>
                                    </p:set>
                                    <p:animEffect transition="in" filter="dissolve">
                                      <p:cBhvr additive="repl">
                                        <p:cTn id="90" dur="500"/>
                                        <p:tgtEl>
                                          <p:spTgt spid="69">
                                            <p:txEl>
                                              <p:pRg st="2" end="2"/>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9" presetClass="entr" fill="hold" nodeType="clickEffect">
                                  <p:stCondLst>
                                    <p:cond delay="0"/>
                                  </p:stCondLst>
                                  <p:iterate type="el">
                                    <p:tmAbs val="0"/>
                                  </p:iterate>
                                  <p:childTnLst>
                                    <p:set>
                                      <p:cBhvr>
                                        <p:cTn id="94" fill="hold"/>
                                        <p:tgtEl>
                                          <p:spTgt spid="69">
                                            <p:txEl>
                                              <p:pRg st="3" end="3"/>
                                            </p:txEl>
                                          </p:spTgt>
                                        </p:tgtEl>
                                        <p:attrNameLst>
                                          <p:attrName>style.visibility</p:attrName>
                                        </p:attrNameLst>
                                      </p:cBhvr>
                                      <p:to>
                                        <p:strVal val="visible"/>
                                      </p:to>
                                    </p:set>
                                    <p:animEffect transition="in" filter="dissolve">
                                      <p:cBhvr additive="repl">
                                        <p:cTn id="95" dur="500"/>
                                        <p:tgtEl>
                                          <p:spTgt spid="69">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 name="PlaceHolder 1"/>
          <p:cNvSpPr>
            <a:spLocks noGrp="1"/>
          </p:cNvSpPr>
          <p:nvPr>
            <p:ph/>
          </p:nvPr>
        </p:nvSpPr>
        <p:spPr>
          <a:xfrm>
            <a:off x="1318320" y="1090440"/>
            <a:ext cx="6688440" cy="4676400"/>
          </a:xfrm>
          <a:prstGeom prst="rect">
            <a:avLst/>
          </a:prstGeom>
          <a:noFill/>
          <a:ln w="12600">
            <a:noFill/>
          </a:ln>
        </p:spPr>
        <p:txBody>
          <a:bodyPr lIns="45720" tIns="45000" rIns="45720" bIns="45000" anchor="t">
            <a:noAutofit/>
          </a:bodyPr>
          <a:p>
            <a:pPr marL="318960" indent="-318960" algn="l" defTabSz="850320">
              <a:lnSpc>
                <a:spcPct val="100000"/>
              </a:lnSpc>
              <a:spcBef>
                <a:spcPts val="799"/>
              </a:spcBef>
              <a:buClr>
                <a:srgbClr val="000000"/>
              </a:buClr>
              <a:buFont typeface="Arial"/>
              <a:buChar char="•"/>
            </a:pPr>
            <a:r>
              <a:rPr lang="es-ES" sz="3720" b="0" u="none" strike="noStrike">
                <a:solidFill>
                  <a:srgbClr val="000000"/>
                </a:solidFill>
                <a:effectLst/>
                <a:uFillTx/>
                <a:latin typeface="Cambria"/>
                <a:ea typeface="Cambria"/>
              </a:rPr>
              <a:t>Tiene como finalidad </a:t>
            </a:r>
            <a:r>
              <a:rPr lang="es-ES" sz="3720" b="1" i="1" u="none" strike="noStrike">
                <a:solidFill>
                  <a:srgbClr val="000000"/>
                </a:solidFill>
                <a:effectLst/>
                <a:uFillTx/>
                <a:latin typeface="Cambria"/>
                <a:ea typeface="Cambria"/>
              </a:rPr>
              <a:t>permitir el </a:t>
            </a:r>
            <a:r>
              <a:rPr lang="es-ES" sz="3630" b="1" i="1" u="none" strike="noStrike">
                <a:solidFill>
                  <a:srgbClr val="000000"/>
                </a:solidFill>
                <a:effectLst/>
                <a:uFillTx/>
                <a:latin typeface="Cambria"/>
                <a:ea typeface="Cambria"/>
              </a:rPr>
              <a:t>crecimiento espiritual integral</a:t>
            </a:r>
            <a:r>
              <a:rPr lang="es-ES" sz="3630" b="0" i="1" u="none" strike="noStrike">
                <a:solidFill>
                  <a:srgbClr val="000000"/>
                </a:solidFill>
                <a:effectLst/>
                <a:uFillTx/>
                <a:latin typeface="Cambria"/>
                <a:ea typeface="Cambria"/>
              </a:rPr>
              <a:t> </a:t>
            </a:r>
            <a:r>
              <a:rPr lang="es-ES" sz="3630" b="0" u="none" strike="noStrike">
                <a:solidFill>
                  <a:srgbClr val="000000"/>
                </a:solidFill>
                <a:effectLst/>
                <a:uFillTx/>
                <a:latin typeface="Cambria"/>
                <a:ea typeface="Cambria"/>
              </a:rPr>
              <a:t>de todos los participantes y no sólo del líder.</a:t>
            </a:r>
            <a:endParaRPr lang="es-ES" sz="3630" b="0" u="none" strike="noStrike">
              <a:solidFill>
                <a:srgbClr val="000000"/>
              </a:solidFill>
              <a:effectLst/>
              <a:uFillTx/>
              <a:latin typeface="Century Schoolbook"/>
            </a:endParaRPr>
          </a:p>
          <a:p>
            <a:pPr marL="318960" indent="-318960" algn="l" defTabSz="850320">
              <a:lnSpc>
                <a:spcPct val="100000"/>
              </a:lnSpc>
              <a:spcBef>
                <a:spcPts val="799"/>
              </a:spcBef>
              <a:buClr>
                <a:srgbClr val="000000"/>
              </a:buClr>
              <a:buFont typeface="Arial"/>
              <a:buChar char="•"/>
            </a:pPr>
            <a:r>
              <a:rPr lang="es-ES" sz="3630" b="0" u="none" strike="noStrike">
                <a:solidFill>
                  <a:srgbClr val="000000"/>
                </a:solidFill>
                <a:effectLst/>
                <a:uFillTx/>
                <a:latin typeface="Cambria"/>
                <a:ea typeface="Cambria"/>
              </a:rPr>
              <a:t>Los rasgos más sobresalientes de estos líderes son: </a:t>
            </a:r>
            <a:r>
              <a:rPr lang="es-ES" sz="3630" b="1" i="1" u="none" strike="noStrike">
                <a:solidFill>
                  <a:srgbClr val="000000"/>
                </a:solidFill>
                <a:effectLst/>
                <a:uFillTx/>
                <a:latin typeface="Cambria"/>
                <a:ea typeface="Cambria"/>
              </a:rPr>
              <a:t>la humildad, la bondad, la comprensión, y un espíritu de servicio</a:t>
            </a:r>
            <a:r>
              <a:rPr lang="es-ES" sz="3630" b="0" u="none" strike="noStrike">
                <a:solidFill>
                  <a:srgbClr val="000000"/>
                </a:solidFill>
                <a:effectLst/>
                <a:uFillTx/>
                <a:latin typeface="Cambria"/>
                <a:ea typeface="Cambria"/>
              </a:rPr>
              <a:t> a toda prueba</a:t>
            </a:r>
            <a:r>
              <a:rPr lang="es-ES" sz="3720" b="0" u="none" strike="noStrike">
                <a:solidFill>
                  <a:srgbClr val="000000"/>
                </a:solidFill>
                <a:effectLst/>
                <a:uFillTx/>
                <a:latin typeface="Cambria"/>
                <a:ea typeface="Cambria"/>
              </a:rPr>
              <a:t>.</a:t>
            </a:r>
            <a:endParaRPr lang="es-ES" sz="372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96" dur="indefinite" restart="never" nodeType="tmRoot">
          <p:childTnLst>
            <p:seq>
              <p:cTn id="97" dur="indefinite" nodeType="mainSeq">
                <p:childTnLst>
                  <p:par>
                    <p:cTn id="98" fill="hold">
                      <p:stCondLst>
                        <p:cond delay="indefinite"/>
                      </p:stCondLst>
                      <p:childTnLst>
                        <p:par>
                          <p:cTn id="99" fill="hold">
                            <p:stCondLst>
                              <p:cond delay="0"/>
                            </p:stCondLst>
                            <p:childTnLst>
                              <p:par>
                                <p:cTn id="100" presetID="9" presetClass="entr" fill="hold" nodeType="clickEffect">
                                  <p:stCondLst>
                                    <p:cond delay="0"/>
                                  </p:stCondLst>
                                  <p:iterate type="el">
                                    <p:tmAbs val="0"/>
                                  </p:iterate>
                                  <p:childTnLst>
                                    <p:set>
                                      <p:cBhvr>
                                        <p:cTn id="101" fill="hold"/>
                                        <p:tgtEl>
                                          <p:spTgt spid="70"/>
                                        </p:tgtEl>
                                        <p:attrNameLst>
                                          <p:attrName>style.visibility</p:attrName>
                                        </p:attrNameLst>
                                      </p:cBhvr>
                                      <p:to>
                                        <p:strVal val="visible"/>
                                      </p:to>
                                    </p:set>
                                    <p:animEffect transition="in" filter="dissolve">
                                      <p:cBhvr additive="repl">
                                        <p:cTn id="102" dur="500"/>
                                        <p:tgtEl>
                                          <p:spTgt spid="70"/>
                                        </p:tgtEl>
                                      </p:cBhvr>
                                    </p:animEffect>
                                  </p:childTnLst>
                                </p:cTn>
                              </p:par>
                              <p:par>
                                <p:cTn id="103" presetID="9" presetClass="entr" fill="hold" nodeType="withEffect">
                                  <p:stCondLst>
                                    <p:cond delay="0"/>
                                  </p:stCondLst>
                                  <p:iterate type="el">
                                    <p:tmAbs val="0"/>
                                  </p:iterate>
                                  <p:childTnLst>
                                    <p:set>
                                      <p:cBhvr>
                                        <p:cTn id="104" fill="hold"/>
                                        <p:tgtEl>
                                          <p:spTgt spid="70">
                                            <p:txEl>
                                              <p:pRg st="0" end="0"/>
                                            </p:txEl>
                                          </p:spTgt>
                                        </p:tgtEl>
                                        <p:attrNameLst>
                                          <p:attrName>style.visibility</p:attrName>
                                        </p:attrNameLst>
                                      </p:cBhvr>
                                      <p:to>
                                        <p:strVal val="visible"/>
                                      </p:to>
                                    </p:set>
                                    <p:animEffect transition="in" filter="dissolve">
                                      <p:cBhvr additive="repl">
                                        <p:cTn id="105" dur="500"/>
                                        <p:tgtEl>
                                          <p:spTgt spid="70">
                                            <p:txEl>
                                              <p:pRg st="0" end="0"/>
                                            </p:txEl>
                                          </p:spTgt>
                                        </p:tgtEl>
                                      </p:cBhvr>
                                    </p:animEffect>
                                  </p:childTnLst>
                                </p:cTn>
                              </p:par>
                            </p:childTnLst>
                          </p:cTn>
                        </p:par>
                      </p:childTnLst>
                    </p:cTn>
                  </p:par>
                  <p:par>
                    <p:cTn id="106" fill="hold">
                      <p:stCondLst>
                        <p:cond delay="indefinite"/>
                      </p:stCondLst>
                      <p:childTnLst>
                        <p:par>
                          <p:cTn id="107" fill="hold">
                            <p:stCondLst>
                              <p:cond delay="0"/>
                            </p:stCondLst>
                            <p:childTnLst>
                              <p:par>
                                <p:cTn id="108" presetID="9" presetClass="entr" fill="hold" nodeType="clickEffect">
                                  <p:stCondLst>
                                    <p:cond delay="0"/>
                                  </p:stCondLst>
                                  <p:iterate type="el">
                                    <p:tmAbs val="0"/>
                                  </p:iterate>
                                  <p:childTnLst>
                                    <p:set>
                                      <p:cBhvr>
                                        <p:cTn id="109" fill="hold"/>
                                        <p:tgtEl>
                                          <p:spTgt spid="70">
                                            <p:txEl>
                                              <p:pRg st="1" end="1"/>
                                            </p:txEl>
                                          </p:spTgt>
                                        </p:tgtEl>
                                        <p:attrNameLst>
                                          <p:attrName>style.visibility</p:attrName>
                                        </p:attrNameLst>
                                      </p:cBhvr>
                                      <p:to>
                                        <p:strVal val="visible"/>
                                      </p:to>
                                    </p:set>
                                    <p:animEffect transition="in" filter="dissolve">
                                      <p:cBhvr additive="repl">
                                        <p:cTn id="110" dur="500"/>
                                        <p:tgtEl>
                                          <p:spTgt spid="70">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PlaceHolder 1"/>
          <p:cNvSpPr>
            <a:spLocks noGrp="1"/>
          </p:cNvSpPr>
          <p:nvPr>
            <p:ph/>
          </p:nvPr>
        </p:nvSpPr>
        <p:spPr>
          <a:xfrm>
            <a:off x="1336680" y="1043640"/>
            <a:ext cx="6470640" cy="4770000"/>
          </a:xfrm>
          <a:prstGeom prst="rect">
            <a:avLst/>
          </a:prstGeom>
          <a:noFill/>
          <a:ln w="12600">
            <a:noFill/>
          </a:ln>
        </p:spPr>
        <p:txBody>
          <a:bodyPr lIns="45720" tIns="45000" rIns="45720" bIns="45000" anchor="t">
            <a:noAutofit/>
          </a:bodyPr>
          <a:p>
            <a:pPr marL="291600" indent="-291600" algn="l" defTabSz="777240">
              <a:lnSpc>
                <a:spcPct val="100000"/>
              </a:lnSpc>
              <a:spcBef>
                <a:spcPts val="799"/>
              </a:spcBef>
              <a:buClr>
                <a:srgbClr val="000000"/>
              </a:buClr>
              <a:buFont typeface="Arial"/>
              <a:buChar char="•"/>
            </a:pPr>
            <a:r>
              <a:rPr lang="es-ES" sz="3400" b="1" i="1" u="none" strike="noStrike">
                <a:solidFill>
                  <a:srgbClr val="000000"/>
                </a:solidFill>
                <a:effectLst/>
                <a:uFillTx/>
                <a:latin typeface="Cambria"/>
                <a:ea typeface="Cambria"/>
              </a:rPr>
              <a:t>Exaltar a Dios</a:t>
            </a:r>
            <a:r>
              <a:rPr lang="es-ES" sz="3400" b="0" u="none" strike="noStrike">
                <a:solidFill>
                  <a:srgbClr val="000000"/>
                </a:solidFill>
                <a:effectLst/>
                <a:uFillTx/>
                <a:latin typeface="Cambria"/>
                <a:ea typeface="Cambria"/>
              </a:rPr>
              <a:t> es su meta suprema.</a:t>
            </a:r>
            <a:endParaRPr lang="es-ES" sz="3400" b="0" u="none" strike="noStrike">
              <a:solidFill>
                <a:srgbClr val="000000"/>
              </a:solidFill>
              <a:effectLst/>
              <a:uFillTx/>
              <a:latin typeface="Century Schoolbook"/>
            </a:endParaRPr>
          </a:p>
          <a:p>
            <a:pPr marL="291600" indent="-291600" algn="l" defTabSz="777240">
              <a:lnSpc>
                <a:spcPct val="100000"/>
              </a:lnSpc>
              <a:spcBef>
                <a:spcPts val="799"/>
              </a:spcBef>
              <a:buClr>
                <a:srgbClr val="000000"/>
              </a:buClr>
              <a:buFont typeface="Arial"/>
              <a:buChar char="•"/>
            </a:pPr>
            <a:r>
              <a:rPr lang="es-ES" sz="3400" b="1" i="1" u="none" strike="noStrike">
                <a:solidFill>
                  <a:srgbClr val="000000"/>
                </a:solidFill>
                <a:effectLst/>
                <a:uFillTx/>
                <a:latin typeface="Cambria"/>
                <a:ea typeface="Cambria"/>
              </a:rPr>
              <a:t>Desarrollar los dones y talentos</a:t>
            </a:r>
            <a:r>
              <a:rPr lang="es-ES" sz="3400" b="0" i="1" u="none" strike="noStrike">
                <a:solidFill>
                  <a:srgbClr val="000000"/>
                </a:solidFill>
                <a:effectLst/>
                <a:uFillTx/>
                <a:latin typeface="Cambria"/>
                <a:ea typeface="Cambria"/>
              </a:rPr>
              <a:t> </a:t>
            </a:r>
            <a:r>
              <a:rPr lang="es-ES" sz="3400" b="0" u="none" strike="noStrike">
                <a:solidFill>
                  <a:srgbClr val="000000"/>
                </a:solidFill>
                <a:effectLst/>
                <a:uFillTx/>
                <a:latin typeface="Cambria"/>
                <a:ea typeface="Cambria"/>
              </a:rPr>
              <a:t>de todos los miembros del grupo es un objetivo importante.</a:t>
            </a:r>
            <a:endParaRPr lang="es-ES" sz="3400" b="0" u="none" strike="noStrike">
              <a:solidFill>
                <a:srgbClr val="000000"/>
              </a:solidFill>
              <a:effectLst/>
              <a:uFillTx/>
              <a:latin typeface="Century Schoolbook"/>
            </a:endParaRPr>
          </a:p>
          <a:p>
            <a:pPr marL="291600" indent="-291600" algn="l" defTabSz="777240">
              <a:lnSpc>
                <a:spcPct val="100000"/>
              </a:lnSpc>
              <a:spcBef>
                <a:spcPts val="799"/>
              </a:spcBef>
              <a:buClr>
                <a:srgbClr val="000000"/>
              </a:buClr>
              <a:buFont typeface="Arial"/>
              <a:buChar char="•"/>
            </a:pPr>
            <a:r>
              <a:rPr lang="es-ES" sz="3400" b="0" u="none" strike="noStrike">
                <a:solidFill>
                  <a:srgbClr val="000000"/>
                </a:solidFill>
                <a:effectLst/>
                <a:uFillTx/>
                <a:latin typeface="Cambria"/>
                <a:ea typeface="Cambria"/>
              </a:rPr>
              <a:t>El </a:t>
            </a:r>
            <a:r>
              <a:rPr lang="es-ES" sz="3400" b="1" i="1" u="none" strike="noStrike">
                <a:solidFill>
                  <a:srgbClr val="000000"/>
                </a:solidFill>
                <a:effectLst/>
                <a:uFillTx/>
                <a:latin typeface="Cambria"/>
                <a:ea typeface="Cambria"/>
              </a:rPr>
              <a:t>bienestar de todos</a:t>
            </a:r>
            <a:r>
              <a:rPr lang="es-ES" sz="3400" b="0" u="none" strike="noStrike">
                <a:solidFill>
                  <a:srgbClr val="000000"/>
                </a:solidFill>
                <a:effectLst/>
                <a:uFillTx/>
                <a:latin typeface="Cambria"/>
                <a:ea typeface="Cambria"/>
              </a:rPr>
              <a:t> es un sentimiento colectivo.</a:t>
            </a:r>
            <a:endParaRPr lang="es-ES" sz="3400" b="0" u="none" strike="noStrike">
              <a:solidFill>
                <a:srgbClr val="000000"/>
              </a:solidFill>
              <a:effectLst/>
              <a:uFillTx/>
              <a:latin typeface="Century Schoolbook"/>
            </a:endParaRPr>
          </a:p>
          <a:p>
            <a:pPr marL="291600" indent="-291600" algn="l" defTabSz="777240">
              <a:lnSpc>
                <a:spcPct val="100000"/>
              </a:lnSpc>
              <a:spcBef>
                <a:spcPts val="799"/>
              </a:spcBef>
              <a:buClr>
                <a:srgbClr val="000000"/>
              </a:buClr>
              <a:buFont typeface="Arial"/>
              <a:buChar char="•"/>
            </a:pPr>
            <a:r>
              <a:rPr lang="es-ES" sz="3400" b="1" i="1" u="none" strike="noStrike">
                <a:solidFill>
                  <a:srgbClr val="000000"/>
                </a:solidFill>
                <a:effectLst/>
                <a:uFillTx/>
                <a:latin typeface="Cambria"/>
                <a:ea typeface="Cambria"/>
              </a:rPr>
              <a:t>Dios es el centro</a:t>
            </a:r>
            <a:r>
              <a:rPr lang="es-ES" sz="3400" b="0" u="none" strike="noStrike">
                <a:solidFill>
                  <a:srgbClr val="000000"/>
                </a:solidFill>
                <a:effectLst/>
                <a:uFillTx/>
                <a:latin typeface="Cambria"/>
                <a:ea typeface="Cambria"/>
              </a:rPr>
              <a:t> de su estructura organizacional.</a:t>
            </a:r>
            <a:endParaRPr lang="es-ES" sz="34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111" dur="indefinite" restart="never" nodeType="tmRoot">
          <p:childTnLst>
            <p:seq>
              <p:cTn id="112" dur="indefinite" nodeType="mainSeq">
                <p:childTnLst>
                  <p:par>
                    <p:cTn id="113" fill="hold">
                      <p:stCondLst>
                        <p:cond delay="indefinite"/>
                      </p:stCondLst>
                      <p:childTnLst>
                        <p:par>
                          <p:cTn id="114" fill="hold">
                            <p:stCondLst>
                              <p:cond delay="0"/>
                            </p:stCondLst>
                            <p:childTnLst>
                              <p:par>
                                <p:cTn id="115" presetID="9" presetClass="entr" fill="hold" nodeType="clickEffect">
                                  <p:stCondLst>
                                    <p:cond delay="0"/>
                                  </p:stCondLst>
                                  <p:iterate type="el">
                                    <p:tmAbs val="0"/>
                                  </p:iterate>
                                  <p:childTnLst>
                                    <p:set>
                                      <p:cBhvr>
                                        <p:cTn id="116" fill="hold"/>
                                        <p:tgtEl>
                                          <p:spTgt spid="71"/>
                                        </p:tgtEl>
                                        <p:attrNameLst>
                                          <p:attrName>style.visibility</p:attrName>
                                        </p:attrNameLst>
                                      </p:cBhvr>
                                      <p:to>
                                        <p:strVal val="visible"/>
                                      </p:to>
                                    </p:set>
                                    <p:animEffect transition="in" filter="dissolve">
                                      <p:cBhvr additive="repl">
                                        <p:cTn id="117" dur="500"/>
                                        <p:tgtEl>
                                          <p:spTgt spid="71"/>
                                        </p:tgtEl>
                                      </p:cBhvr>
                                    </p:animEffect>
                                  </p:childTnLst>
                                </p:cTn>
                              </p:par>
                              <p:par>
                                <p:cTn id="118" presetID="9" presetClass="entr" fill="hold" nodeType="withEffect">
                                  <p:stCondLst>
                                    <p:cond delay="0"/>
                                  </p:stCondLst>
                                  <p:iterate type="el">
                                    <p:tmAbs val="0"/>
                                  </p:iterate>
                                  <p:childTnLst>
                                    <p:set>
                                      <p:cBhvr>
                                        <p:cTn id="119" fill="hold"/>
                                        <p:tgtEl>
                                          <p:spTgt spid="71">
                                            <p:txEl>
                                              <p:pRg st="0" end="0"/>
                                            </p:txEl>
                                          </p:spTgt>
                                        </p:tgtEl>
                                        <p:attrNameLst>
                                          <p:attrName>style.visibility</p:attrName>
                                        </p:attrNameLst>
                                      </p:cBhvr>
                                      <p:to>
                                        <p:strVal val="visible"/>
                                      </p:to>
                                    </p:set>
                                    <p:animEffect transition="in" filter="dissolve">
                                      <p:cBhvr additive="repl">
                                        <p:cTn id="120" dur="500"/>
                                        <p:tgtEl>
                                          <p:spTgt spid="71">
                                            <p:txEl>
                                              <p:pRg st="0" end="0"/>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9" presetClass="entr" fill="hold" nodeType="clickEffect">
                                  <p:stCondLst>
                                    <p:cond delay="0"/>
                                  </p:stCondLst>
                                  <p:iterate type="el">
                                    <p:tmAbs val="0"/>
                                  </p:iterate>
                                  <p:childTnLst>
                                    <p:set>
                                      <p:cBhvr>
                                        <p:cTn id="124" fill="hold"/>
                                        <p:tgtEl>
                                          <p:spTgt spid="71">
                                            <p:txEl>
                                              <p:pRg st="1" end="1"/>
                                            </p:txEl>
                                          </p:spTgt>
                                        </p:tgtEl>
                                        <p:attrNameLst>
                                          <p:attrName>style.visibility</p:attrName>
                                        </p:attrNameLst>
                                      </p:cBhvr>
                                      <p:to>
                                        <p:strVal val="visible"/>
                                      </p:to>
                                    </p:set>
                                    <p:animEffect transition="in" filter="dissolve">
                                      <p:cBhvr additive="repl">
                                        <p:cTn id="125" dur="500"/>
                                        <p:tgtEl>
                                          <p:spTgt spid="71">
                                            <p:txEl>
                                              <p:pRg st="1" end="1"/>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9" presetClass="entr" fill="hold" nodeType="clickEffect">
                                  <p:stCondLst>
                                    <p:cond delay="0"/>
                                  </p:stCondLst>
                                  <p:iterate type="el">
                                    <p:tmAbs val="0"/>
                                  </p:iterate>
                                  <p:childTnLst>
                                    <p:set>
                                      <p:cBhvr>
                                        <p:cTn id="129" fill="hold"/>
                                        <p:tgtEl>
                                          <p:spTgt spid="71">
                                            <p:txEl>
                                              <p:pRg st="2" end="2"/>
                                            </p:txEl>
                                          </p:spTgt>
                                        </p:tgtEl>
                                        <p:attrNameLst>
                                          <p:attrName>style.visibility</p:attrName>
                                        </p:attrNameLst>
                                      </p:cBhvr>
                                      <p:to>
                                        <p:strVal val="visible"/>
                                      </p:to>
                                    </p:set>
                                    <p:animEffect transition="in" filter="dissolve">
                                      <p:cBhvr additive="repl">
                                        <p:cTn id="130" dur="500"/>
                                        <p:tgtEl>
                                          <p:spTgt spid="71">
                                            <p:txEl>
                                              <p:pRg st="2" end="2"/>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9" presetClass="entr" fill="hold" nodeType="clickEffect">
                                  <p:stCondLst>
                                    <p:cond delay="0"/>
                                  </p:stCondLst>
                                  <p:iterate type="el">
                                    <p:tmAbs val="0"/>
                                  </p:iterate>
                                  <p:childTnLst>
                                    <p:set>
                                      <p:cBhvr>
                                        <p:cTn id="134" fill="hold"/>
                                        <p:tgtEl>
                                          <p:spTgt spid="71">
                                            <p:txEl>
                                              <p:pRg st="3" end="3"/>
                                            </p:txEl>
                                          </p:spTgt>
                                        </p:tgtEl>
                                        <p:attrNameLst>
                                          <p:attrName>style.visibility</p:attrName>
                                        </p:attrNameLst>
                                      </p:cBhvr>
                                      <p:to>
                                        <p:strVal val="visible"/>
                                      </p:to>
                                    </p:set>
                                    <p:animEffect transition="in" filter="dissolve">
                                      <p:cBhvr additive="repl">
                                        <p:cTn id="135" dur="500"/>
                                        <p:tgtEl>
                                          <p:spTgt spid="71">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PlaceHolder 1"/>
          <p:cNvSpPr>
            <a:spLocks noGrp="1"/>
          </p:cNvSpPr>
          <p:nvPr>
            <p:ph type="title"/>
          </p:nvPr>
        </p:nvSpPr>
        <p:spPr>
          <a:xfrm>
            <a:off x="1204200" y="2649240"/>
            <a:ext cx="6735600" cy="2206440"/>
          </a:xfrm>
          <a:prstGeom prst="rect">
            <a:avLst/>
          </a:prstGeom>
          <a:noFill/>
          <a:ln w="12600">
            <a:noFill/>
          </a:ln>
        </p:spPr>
        <p:txBody>
          <a:bodyPr lIns="45720" tIns="45000" rIns="45720" bIns="45000" anchor="t">
            <a:noAutofit/>
          </a:bodyPr>
          <a:p>
            <a:pPr marL="800280" indent="-800280" algn="l" defTabSz="914400">
              <a:lnSpc>
                <a:spcPct val="100000"/>
              </a:lnSpc>
              <a:buNone/>
              <a:tabLst>
                <a:tab pos="0" algn="l"/>
              </a:tabLst>
            </a:pPr>
            <a:r>
              <a:rPr lang="es-ES" sz="5000" b="1" u="none" strike="noStrike">
                <a:solidFill>
                  <a:srgbClr val="A00000"/>
                </a:solidFill>
                <a:effectLst/>
                <a:uFillTx/>
                <a:latin typeface="Cambria"/>
                <a:ea typeface="Cambria"/>
              </a:rPr>
              <a:t>II- Algunas reflexiones sobre el liderazgo</a:t>
            </a:r>
            <a:endParaRPr lang="es-ES" sz="50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 name="PlaceHolder 1"/>
          <p:cNvSpPr>
            <a:spLocks noGrp="1"/>
          </p:cNvSpPr>
          <p:nvPr>
            <p:ph/>
          </p:nvPr>
        </p:nvSpPr>
        <p:spPr>
          <a:xfrm>
            <a:off x="1150200" y="984960"/>
            <a:ext cx="6842880" cy="5135760"/>
          </a:xfrm>
          <a:prstGeom prst="rect">
            <a:avLst/>
          </a:prstGeom>
          <a:noFill/>
          <a:ln w="12600">
            <a:noFill/>
          </a:ln>
        </p:spPr>
        <p:txBody>
          <a:bodyPr lIns="45720" tIns="45000" rIns="45720" bIns="45000" anchor="t">
            <a:noAutofit/>
          </a:bodyPr>
          <a:p>
            <a:pPr marL="301680" indent="-301680" algn="l" defTabSz="804600">
              <a:lnSpc>
                <a:spcPct val="100000"/>
              </a:lnSpc>
              <a:spcBef>
                <a:spcPts val="799"/>
              </a:spcBef>
              <a:buClr>
                <a:srgbClr val="000000"/>
              </a:buClr>
              <a:buFont typeface="Arial"/>
              <a:buChar char="•"/>
            </a:pPr>
            <a:r>
              <a:rPr lang="es-ES" sz="3520" b="0" i="1" u="none" strike="noStrike">
                <a:solidFill>
                  <a:srgbClr val="000000"/>
                </a:solidFill>
                <a:effectLst/>
                <a:uFillTx/>
                <a:latin typeface="Cambria"/>
                <a:ea typeface="Cambria"/>
              </a:rPr>
              <a:t>“Los verdaderos líderes son distribuidores de esperanza”.</a:t>
            </a:r>
            <a:endParaRPr lang="es-ES" sz="3520" b="0" u="none" strike="noStrike">
              <a:solidFill>
                <a:srgbClr val="000000"/>
              </a:solidFill>
              <a:effectLst/>
              <a:uFillTx/>
              <a:latin typeface="Century Schoolbook"/>
            </a:endParaRPr>
          </a:p>
          <a:p>
            <a:pPr marL="301680" indent="-301680" algn="l" defTabSz="804600">
              <a:lnSpc>
                <a:spcPct val="100000"/>
              </a:lnSpc>
              <a:spcBef>
                <a:spcPts val="799"/>
              </a:spcBef>
              <a:buClr>
                <a:srgbClr val="000000"/>
              </a:buClr>
              <a:buFont typeface="Arial"/>
              <a:buChar char="•"/>
            </a:pPr>
            <a:r>
              <a:rPr lang="es-ES" sz="3520" b="0" i="1" u="none" strike="noStrike">
                <a:solidFill>
                  <a:srgbClr val="000000"/>
                </a:solidFill>
                <a:effectLst/>
                <a:uFillTx/>
                <a:latin typeface="Cambria"/>
                <a:ea typeface="Cambria"/>
              </a:rPr>
              <a:t>“Nadie quiere seguir a un líder que piensa que él es mejor que todos”.</a:t>
            </a:r>
            <a:endParaRPr lang="es-ES" sz="3520" b="0" u="none" strike="noStrike">
              <a:solidFill>
                <a:srgbClr val="000000"/>
              </a:solidFill>
              <a:effectLst/>
              <a:uFillTx/>
              <a:latin typeface="Century Schoolbook"/>
            </a:endParaRPr>
          </a:p>
          <a:p>
            <a:pPr indent="0" algn="l" defTabSz="804600">
              <a:lnSpc>
                <a:spcPct val="100000"/>
              </a:lnSpc>
              <a:buNone/>
              <a:tabLst>
                <a:tab pos="0" algn="l"/>
              </a:tabLst>
            </a:pPr>
            <a:r>
              <a:rPr lang="es-ES" sz="3520" b="0" i="1" u="none" strike="noStrike">
                <a:solidFill>
                  <a:srgbClr val="000000"/>
                </a:solidFill>
                <a:effectLst/>
                <a:uFillTx/>
                <a:latin typeface="Cambria"/>
                <a:ea typeface="Cambria"/>
              </a:rPr>
              <a:t>   </a:t>
            </a:r>
            <a:r>
              <a:rPr lang="es-ES" sz="3520" b="0" i="1" u="none" strike="noStrike">
                <a:solidFill>
                  <a:srgbClr val="FF2600"/>
                </a:solidFill>
                <a:effectLst/>
                <a:uFillTx/>
                <a:latin typeface="Cambria"/>
                <a:ea typeface="Cambria"/>
              </a:rPr>
              <a:t>John Maxwell</a:t>
            </a:r>
            <a:endParaRPr lang="es-ES" sz="3520" b="0" u="none" strike="noStrike">
              <a:solidFill>
                <a:srgbClr val="000000"/>
              </a:solidFill>
              <a:effectLst/>
              <a:uFillTx/>
              <a:latin typeface="Century Schoolbook"/>
            </a:endParaRPr>
          </a:p>
          <a:p>
            <a:pPr marL="301680" indent="-301680" algn="l" defTabSz="804600">
              <a:lnSpc>
                <a:spcPct val="100000"/>
              </a:lnSpc>
              <a:spcBef>
                <a:spcPts val="799"/>
              </a:spcBef>
              <a:buClr>
                <a:srgbClr val="000000"/>
              </a:buClr>
              <a:buFont typeface="Arial"/>
              <a:buChar char="•"/>
              <a:tabLst>
                <a:tab pos="0" algn="l"/>
              </a:tabLst>
            </a:pPr>
            <a:r>
              <a:rPr lang="es-ES" sz="3520" b="0" i="1" u="none" strike="noStrike">
                <a:solidFill>
                  <a:srgbClr val="000000"/>
                </a:solidFill>
                <a:effectLst/>
                <a:uFillTx/>
                <a:latin typeface="Cambria"/>
                <a:ea typeface="Cambria"/>
              </a:rPr>
              <a:t>“El mundo nunca ha visto a un gran líder que carezca de compromiso”.</a:t>
            </a:r>
            <a:endParaRPr lang="es-ES" sz="3520" b="0" u="none" strike="noStrike">
              <a:solidFill>
                <a:srgbClr val="000000"/>
              </a:solidFill>
              <a:effectLst/>
              <a:uFillTx/>
              <a:latin typeface="Century Schoolbook"/>
            </a:endParaRPr>
          </a:p>
          <a:p>
            <a:pPr indent="0" algn="l" defTabSz="804600">
              <a:lnSpc>
                <a:spcPct val="100000"/>
              </a:lnSpc>
              <a:buNone/>
              <a:tabLst>
                <a:tab pos="0" algn="l"/>
              </a:tabLst>
            </a:pPr>
            <a:r>
              <a:rPr lang="es-ES" sz="3520" b="0" i="1" u="none" strike="noStrike">
                <a:solidFill>
                  <a:srgbClr val="000000"/>
                </a:solidFill>
                <a:effectLst/>
                <a:uFillTx/>
                <a:latin typeface="Cambria"/>
                <a:ea typeface="Cambria"/>
              </a:rPr>
              <a:t>   </a:t>
            </a:r>
            <a:r>
              <a:rPr lang="es-ES" sz="3520" b="0" i="1" u="none" strike="noStrike">
                <a:solidFill>
                  <a:srgbClr val="FF2600"/>
                </a:solidFill>
                <a:effectLst/>
                <a:uFillTx/>
                <a:latin typeface="Cambria"/>
                <a:ea typeface="Cambria"/>
              </a:rPr>
              <a:t>Ibid.</a:t>
            </a:r>
            <a:endParaRPr lang="es-ES" sz="352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136" dur="indefinite" restart="never" nodeType="tmRoot">
          <p:childTnLst>
            <p:seq>
              <p:cTn id="137" dur="indefinite" nodeType="mainSeq">
                <p:childTnLst>
                  <p:par>
                    <p:cTn id="138" fill="hold">
                      <p:stCondLst>
                        <p:cond delay="indefinite"/>
                      </p:stCondLst>
                      <p:childTnLst>
                        <p:par>
                          <p:cTn id="139" fill="hold">
                            <p:stCondLst>
                              <p:cond delay="0"/>
                            </p:stCondLst>
                            <p:childTnLst>
                              <p:par>
                                <p:cTn id="140" presetID="9" presetClass="entr" fill="hold" nodeType="clickEffect">
                                  <p:stCondLst>
                                    <p:cond delay="0"/>
                                  </p:stCondLst>
                                  <p:iterate type="el">
                                    <p:tmAbs val="0"/>
                                  </p:iterate>
                                  <p:childTnLst>
                                    <p:set>
                                      <p:cBhvr>
                                        <p:cTn id="141" fill="hold"/>
                                        <p:tgtEl>
                                          <p:spTgt spid="73"/>
                                        </p:tgtEl>
                                        <p:attrNameLst>
                                          <p:attrName>style.visibility</p:attrName>
                                        </p:attrNameLst>
                                      </p:cBhvr>
                                      <p:to>
                                        <p:strVal val="visible"/>
                                      </p:to>
                                    </p:set>
                                    <p:animEffect transition="in" filter="dissolve">
                                      <p:cBhvr additive="repl">
                                        <p:cTn id="142" dur="500"/>
                                        <p:tgtEl>
                                          <p:spTgt spid="73"/>
                                        </p:tgtEl>
                                      </p:cBhvr>
                                    </p:animEffect>
                                  </p:childTnLst>
                                </p:cTn>
                              </p:par>
                              <p:par>
                                <p:cTn id="143" presetID="9" presetClass="entr" fill="hold" nodeType="withEffect">
                                  <p:stCondLst>
                                    <p:cond delay="0"/>
                                  </p:stCondLst>
                                  <p:iterate type="el">
                                    <p:tmAbs val="0"/>
                                  </p:iterate>
                                  <p:childTnLst>
                                    <p:set>
                                      <p:cBhvr>
                                        <p:cTn id="144" fill="hold"/>
                                        <p:tgtEl>
                                          <p:spTgt spid="73">
                                            <p:txEl>
                                              <p:pRg st="0" end="0"/>
                                            </p:txEl>
                                          </p:spTgt>
                                        </p:tgtEl>
                                        <p:attrNameLst>
                                          <p:attrName>style.visibility</p:attrName>
                                        </p:attrNameLst>
                                      </p:cBhvr>
                                      <p:to>
                                        <p:strVal val="visible"/>
                                      </p:to>
                                    </p:set>
                                    <p:animEffect transition="in" filter="dissolve">
                                      <p:cBhvr additive="repl">
                                        <p:cTn id="145" dur="500"/>
                                        <p:tgtEl>
                                          <p:spTgt spid="73">
                                            <p:txEl>
                                              <p:pRg st="0" end="0"/>
                                            </p:txEl>
                                          </p:spTgt>
                                        </p:tgtEl>
                                      </p:cBhvr>
                                    </p:animEffect>
                                  </p:childTnLst>
                                </p:cTn>
                              </p:par>
                            </p:childTnLst>
                          </p:cTn>
                        </p:par>
                      </p:childTnLst>
                    </p:cTn>
                  </p:par>
                  <p:par>
                    <p:cTn id="146" fill="hold">
                      <p:stCondLst>
                        <p:cond delay="indefinite"/>
                      </p:stCondLst>
                      <p:childTnLst>
                        <p:par>
                          <p:cTn id="147" fill="hold">
                            <p:stCondLst>
                              <p:cond delay="0"/>
                            </p:stCondLst>
                            <p:childTnLst>
                              <p:par>
                                <p:cTn id="148" presetID="9" presetClass="entr" fill="hold" nodeType="clickEffect">
                                  <p:stCondLst>
                                    <p:cond delay="0"/>
                                  </p:stCondLst>
                                  <p:iterate type="el">
                                    <p:tmAbs val="0"/>
                                  </p:iterate>
                                  <p:childTnLst>
                                    <p:set>
                                      <p:cBhvr>
                                        <p:cTn id="149" fill="hold"/>
                                        <p:tgtEl>
                                          <p:spTgt spid="73">
                                            <p:txEl>
                                              <p:pRg st="1" end="1"/>
                                            </p:txEl>
                                          </p:spTgt>
                                        </p:tgtEl>
                                        <p:attrNameLst>
                                          <p:attrName>style.visibility</p:attrName>
                                        </p:attrNameLst>
                                      </p:cBhvr>
                                      <p:to>
                                        <p:strVal val="visible"/>
                                      </p:to>
                                    </p:set>
                                    <p:animEffect transition="in" filter="dissolve">
                                      <p:cBhvr additive="repl">
                                        <p:cTn id="150" dur="500"/>
                                        <p:tgtEl>
                                          <p:spTgt spid="73">
                                            <p:txEl>
                                              <p:pRg st="1" end="1"/>
                                            </p:txEl>
                                          </p:spTgt>
                                        </p:tgtEl>
                                      </p:cBhvr>
                                    </p:animEffect>
                                  </p:childTnLst>
                                </p:cTn>
                              </p:par>
                            </p:childTnLst>
                          </p:cTn>
                        </p:par>
                      </p:childTnLst>
                    </p:cTn>
                  </p:par>
                  <p:par>
                    <p:cTn id="151" fill="hold">
                      <p:stCondLst>
                        <p:cond delay="indefinite"/>
                      </p:stCondLst>
                      <p:childTnLst>
                        <p:par>
                          <p:cTn id="152" fill="hold">
                            <p:stCondLst>
                              <p:cond delay="0"/>
                            </p:stCondLst>
                            <p:childTnLst>
                              <p:par>
                                <p:cTn id="153" presetID="9" presetClass="entr" fill="hold" nodeType="clickEffect">
                                  <p:stCondLst>
                                    <p:cond delay="0"/>
                                  </p:stCondLst>
                                  <p:iterate type="el">
                                    <p:tmAbs val="0"/>
                                  </p:iterate>
                                  <p:childTnLst>
                                    <p:set>
                                      <p:cBhvr>
                                        <p:cTn id="154" fill="hold"/>
                                        <p:tgtEl>
                                          <p:spTgt spid="73">
                                            <p:txEl>
                                              <p:pRg st="2" end="2"/>
                                            </p:txEl>
                                          </p:spTgt>
                                        </p:tgtEl>
                                        <p:attrNameLst>
                                          <p:attrName>style.visibility</p:attrName>
                                        </p:attrNameLst>
                                      </p:cBhvr>
                                      <p:to>
                                        <p:strVal val="visible"/>
                                      </p:to>
                                    </p:set>
                                    <p:animEffect transition="in" filter="dissolve">
                                      <p:cBhvr additive="repl">
                                        <p:cTn id="155" dur="500"/>
                                        <p:tgtEl>
                                          <p:spTgt spid="73">
                                            <p:txEl>
                                              <p:pRg st="2" end="2"/>
                                            </p:txEl>
                                          </p:spTgt>
                                        </p:tgtEl>
                                      </p:cBhvr>
                                    </p:animEffect>
                                  </p:childTnLst>
                                </p:cTn>
                              </p:par>
                            </p:childTnLst>
                          </p:cTn>
                        </p:par>
                      </p:childTnLst>
                    </p:cTn>
                  </p:par>
                  <p:par>
                    <p:cTn id="156" fill="hold">
                      <p:stCondLst>
                        <p:cond delay="indefinite"/>
                      </p:stCondLst>
                      <p:childTnLst>
                        <p:par>
                          <p:cTn id="157" fill="hold">
                            <p:stCondLst>
                              <p:cond delay="0"/>
                            </p:stCondLst>
                            <p:childTnLst>
                              <p:par>
                                <p:cTn id="158" presetID="9" presetClass="entr" fill="hold" nodeType="clickEffect">
                                  <p:stCondLst>
                                    <p:cond delay="0"/>
                                  </p:stCondLst>
                                  <p:iterate type="el">
                                    <p:tmAbs val="0"/>
                                  </p:iterate>
                                  <p:childTnLst>
                                    <p:set>
                                      <p:cBhvr>
                                        <p:cTn id="159" fill="hold"/>
                                        <p:tgtEl>
                                          <p:spTgt spid="73">
                                            <p:txEl>
                                              <p:pRg st="3" end="3"/>
                                            </p:txEl>
                                          </p:spTgt>
                                        </p:tgtEl>
                                        <p:attrNameLst>
                                          <p:attrName>style.visibility</p:attrName>
                                        </p:attrNameLst>
                                      </p:cBhvr>
                                      <p:to>
                                        <p:strVal val="visible"/>
                                      </p:to>
                                    </p:set>
                                    <p:animEffect transition="in" filter="dissolve">
                                      <p:cBhvr additive="repl">
                                        <p:cTn id="160" dur="500"/>
                                        <p:tgtEl>
                                          <p:spTgt spid="73">
                                            <p:txEl>
                                              <p:pRg st="3" end="3"/>
                                            </p:txEl>
                                          </p:spTgt>
                                        </p:tgtEl>
                                      </p:cBhvr>
                                    </p:animEffect>
                                  </p:childTnLst>
                                </p:cTn>
                              </p:par>
                            </p:childTnLst>
                          </p:cTn>
                        </p:par>
                      </p:childTnLst>
                    </p:cTn>
                  </p:par>
                  <p:par>
                    <p:cTn id="161" fill="hold">
                      <p:stCondLst>
                        <p:cond delay="indefinite"/>
                      </p:stCondLst>
                      <p:childTnLst>
                        <p:par>
                          <p:cTn id="162" fill="hold">
                            <p:stCondLst>
                              <p:cond delay="0"/>
                            </p:stCondLst>
                            <p:childTnLst>
                              <p:par>
                                <p:cTn id="163" presetID="9" presetClass="entr" fill="hold" nodeType="clickEffect">
                                  <p:stCondLst>
                                    <p:cond delay="0"/>
                                  </p:stCondLst>
                                  <p:iterate type="el">
                                    <p:tmAbs val="0"/>
                                  </p:iterate>
                                  <p:childTnLst>
                                    <p:set>
                                      <p:cBhvr>
                                        <p:cTn id="164" fill="hold"/>
                                        <p:tgtEl>
                                          <p:spTgt spid="73">
                                            <p:txEl>
                                              <p:pRg st="4" end="4"/>
                                            </p:txEl>
                                          </p:spTgt>
                                        </p:tgtEl>
                                        <p:attrNameLst>
                                          <p:attrName>style.visibility</p:attrName>
                                        </p:attrNameLst>
                                      </p:cBhvr>
                                      <p:to>
                                        <p:strVal val="visible"/>
                                      </p:to>
                                    </p:set>
                                    <p:animEffect transition="in" filter="dissolve">
                                      <p:cBhvr additive="repl">
                                        <p:cTn id="165" dur="500"/>
                                        <p:tgtEl>
                                          <p:spTgt spid="73">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PlaceHolder 1"/>
          <p:cNvSpPr>
            <a:spLocks noGrp="1"/>
          </p:cNvSpPr>
          <p:nvPr>
            <p:ph/>
          </p:nvPr>
        </p:nvSpPr>
        <p:spPr>
          <a:xfrm>
            <a:off x="1167120" y="1209600"/>
            <a:ext cx="6809400" cy="4743360"/>
          </a:xfrm>
          <a:prstGeom prst="rect">
            <a:avLst/>
          </a:prstGeom>
          <a:noFill/>
          <a:ln w="12600">
            <a:noFill/>
          </a:ln>
        </p:spPr>
        <p:txBody>
          <a:bodyPr lIns="45720" tIns="45000" rIns="45720" bIns="45000" anchor="t">
            <a:noAutofit/>
          </a:bodyPr>
          <a:p>
            <a:pPr marL="281160" indent="-281160" algn="l" defTabSz="749880">
              <a:lnSpc>
                <a:spcPct val="100000"/>
              </a:lnSpc>
              <a:spcBef>
                <a:spcPts val="799"/>
              </a:spcBef>
              <a:buClr>
                <a:srgbClr val="000000"/>
              </a:buClr>
              <a:buFont typeface="Arial"/>
              <a:buChar char="•"/>
            </a:pPr>
            <a:r>
              <a:rPr lang="es-ES" sz="3609" b="0" i="1" u="none" strike="noStrike">
                <a:solidFill>
                  <a:srgbClr val="000000"/>
                </a:solidFill>
                <a:effectLst/>
                <a:uFillTx/>
                <a:latin typeface="Cambria"/>
                <a:ea typeface="Cambria"/>
              </a:rPr>
              <a:t>“Es imposible para una persona emprendedora, dejar de hacer que sucedan cosas”.</a:t>
            </a:r>
            <a:endParaRPr lang="es-ES" sz="3609" b="0" u="none" strike="noStrike">
              <a:solidFill>
                <a:srgbClr val="000000"/>
              </a:solidFill>
              <a:effectLst/>
              <a:uFillTx/>
              <a:latin typeface="Century Schoolbook"/>
            </a:endParaRPr>
          </a:p>
          <a:p>
            <a:pPr indent="0" algn="l" defTabSz="749880">
              <a:lnSpc>
                <a:spcPct val="100000"/>
              </a:lnSpc>
              <a:buNone/>
              <a:tabLst>
                <a:tab pos="0" algn="l"/>
              </a:tabLst>
            </a:pPr>
            <a:r>
              <a:rPr lang="es-ES" sz="3609" b="0" i="1" u="none" strike="noStrike">
                <a:solidFill>
                  <a:srgbClr val="FF2600"/>
                </a:solidFill>
                <a:effectLst/>
                <a:uFillTx/>
                <a:latin typeface="Cambria"/>
                <a:ea typeface="Cambria"/>
              </a:rPr>
              <a:t>Anónimo</a:t>
            </a:r>
            <a:endParaRPr lang="es-ES" sz="3609" b="0" u="none" strike="noStrike">
              <a:solidFill>
                <a:srgbClr val="000000"/>
              </a:solidFill>
              <a:effectLst/>
              <a:uFillTx/>
              <a:latin typeface="Century Schoolbook"/>
            </a:endParaRPr>
          </a:p>
          <a:p>
            <a:pPr marL="281160" indent="-281160" algn="l" defTabSz="749880">
              <a:lnSpc>
                <a:spcPct val="100000"/>
              </a:lnSpc>
              <a:spcBef>
                <a:spcPts val="799"/>
              </a:spcBef>
              <a:buClr>
                <a:srgbClr val="000000"/>
              </a:buClr>
              <a:buFont typeface="Arial"/>
              <a:buChar char="•"/>
              <a:tabLst>
                <a:tab pos="0" algn="l"/>
              </a:tabLst>
            </a:pPr>
            <a:r>
              <a:rPr lang="es-ES" sz="3609" b="0" i="1" u="none" strike="noStrike">
                <a:solidFill>
                  <a:srgbClr val="000000"/>
                </a:solidFill>
                <a:effectLst/>
                <a:uFillTx/>
                <a:latin typeface="Cambria"/>
                <a:ea typeface="Cambria"/>
              </a:rPr>
              <a:t>“Para aumentar el crecimiento, dirige a tus seguidores; para multiplicarlo, dirige a tus líderes”.</a:t>
            </a:r>
            <a:endParaRPr lang="es-ES" sz="3609" b="0" u="none" strike="noStrike">
              <a:solidFill>
                <a:srgbClr val="000000"/>
              </a:solidFill>
              <a:effectLst/>
              <a:uFillTx/>
              <a:latin typeface="Century Schoolbook"/>
            </a:endParaRPr>
          </a:p>
          <a:p>
            <a:pPr indent="0" algn="l" defTabSz="749880">
              <a:lnSpc>
                <a:spcPct val="100000"/>
              </a:lnSpc>
              <a:buNone/>
              <a:tabLst>
                <a:tab pos="0" algn="l"/>
              </a:tabLst>
            </a:pPr>
            <a:r>
              <a:rPr lang="es-ES" sz="3609" b="0" i="1" u="none" strike="noStrike">
                <a:solidFill>
                  <a:srgbClr val="FF2600"/>
                </a:solidFill>
                <a:effectLst/>
                <a:uFillTx/>
                <a:latin typeface="Cambria"/>
                <a:ea typeface="Cambria"/>
              </a:rPr>
              <a:t>John Maxwell</a:t>
            </a:r>
            <a:endParaRPr lang="es-ES" sz="3609"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166" dur="indefinite" restart="never" nodeType="tmRoot">
          <p:childTnLst>
            <p:seq>
              <p:cTn id="167" dur="indefinite" nodeType="mainSeq">
                <p:childTnLst>
                  <p:par>
                    <p:cTn id="168" fill="hold">
                      <p:stCondLst>
                        <p:cond delay="indefinite"/>
                      </p:stCondLst>
                      <p:childTnLst>
                        <p:par>
                          <p:cTn id="169" fill="hold">
                            <p:stCondLst>
                              <p:cond delay="0"/>
                            </p:stCondLst>
                            <p:childTnLst>
                              <p:par>
                                <p:cTn id="170" presetID="9" presetClass="entr" fill="hold" nodeType="clickEffect">
                                  <p:stCondLst>
                                    <p:cond delay="0"/>
                                  </p:stCondLst>
                                  <p:iterate type="el">
                                    <p:tmAbs val="0"/>
                                  </p:iterate>
                                  <p:childTnLst>
                                    <p:set>
                                      <p:cBhvr>
                                        <p:cTn id="171" fill="hold"/>
                                        <p:tgtEl>
                                          <p:spTgt spid="74"/>
                                        </p:tgtEl>
                                        <p:attrNameLst>
                                          <p:attrName>style.visibility</p:attrName>
                                        </p:attrNameLst>
                                      </p:cBhvr>
                                      <p:to>
                                        <p:strVal val="visible"/>
                                      </p:to>
                                    </p:set>
                                    <p:animEffect transition="in" filter="dissolve">
                                      <p:cBhvr additive="repl">
                                        <p:cTn id="172" dur="500"/>
                                        <p:tgtEl>
                                          <p:spTgt spid="74"/>
                                        </p:tgtEl>
                                      </p:cBhvr>
                                    </p:animEffect>
                                  </p:childTnLst>
                                </p:cTn>
                              </p:par>
                              <p:par>
                                <p:cTn id="173" presetID="9" presetClass="entr" fill="hold" nodeType="withEffect">
                                  <p:stCondLst>
                                    <p:cond delay="0"/>
                                  </p:stCondLst>
                                  <p:iterate type="el">
                                    <p:tmAbs val="0"/>
                                  </p:iterate>
                                  <p:childTnLst>
                                    <p:set>
                                      <p:cBhvr>
                                        <p:cTn id="174" fill="hold"/>
                                        <p:tgtEl>
                                          <p:spTgt spid="74">
                                            <p:txEl>
                                              <p:pRg st="0" end="0"/>
                                            </p:txEl>
                                          </p:spTgt>
                                        </p:tgtEl>
                                        <p:attrNameLst>
                                          <p:attrName>style.visibility</p:attrName>
                                        </p:attrNameLst>
                                      </p:cBhvr>
                                      <p:to>
                                        <p:strVal val="visible"/>
                                      </p:to>
                                    </p:set>
                                    <p:animEffect transition="in" filter="dissolve">
                                      <p:cBhvr additive="repl">
                                        <p:cTn id="175" dur="500"/>
                                        <p:tgtEl>
                                          <p:spTgt spid="74">
                                            <p:txEl>
                                              <p:pRg st="0" end="0"/>
                                            </p:txEl>
                                          </p:spTgt>
                                        </p:tgtEl>
                                      </p:cBhvr>
                                    </p:animEffect>
                                  </p:childTnLst>
                                </p:cTn>
                              </p:par>
                            </p:childTnLst>
                          </p:cTn>
                        </p:par>
                      </p:childTnLst>
                    </p:cTn>
                  </p:par>
                  <p:par>
                    <p:cTn id="176" fill="hold">
                      <p:stCondLst>
                        <p:cond delay="indefinite"/>
                      </p:stCondLst>
                      <p:childTnLst>
                        <p:par>
                          <p:cTn id="177" fill="hold">
                            <p:stCondLst>
                              <p:cond delay="0"/>
                            </p:stCondLst>
                            <p:childTnLst>
                              <p:par>
                                <p:cTn id="178" presetID="9" presetClass="entr" fill="hold" nodeType="clickEffect">
                                  <p:stCondLst>
                                    <p:cond delay="0"/>
                                  </p:stCondLst>
                                  <p:iterate type="el">
                                    <p:tmAbs val="0"/>
                                  </p:iterate>
                                  <p:childTnLst>
                                    <p:set>
                                      <p:cBhvr>
                                        <p:cTn id="179" fill="hold"/>
                                        <p:tgtEl>
                                          <p:spTgt spid="74">
                                            <p:txEl>
                                              <p:pRg st="1" end="1"/>
                                            </p:txEl>
                                          </p:spTgt>
                                        </p:tgtEl>
                                        <p:attrNameLst>
                                          <p:attrName>style.visibility</p:attrName>
                                        </p:attrNameLst>
                                      </p:cBhvr>
                                      <p:to>
                                        <p:strVal val="visible"/>
                                      </p:to>
                                    </p:set>
                                    <p:animEffect transition="in" filter="dissolve">
                                      <p:cBhvr additive="repl">
                                        <p:cTn id="180" dur="500"/>
                                        <p:tgtEl>
                                          <p:spTgt spid="74">
                                            <p:txEl>
                                              <p:pRg st="1" end="1"/>
                                            </p:txEl>
                                          </p:spTgt>
                                        </p:tgtEl>
                                      </p:cBhvr>
                                    </p:animEffect>
                                  </p:childTnLst>
                                </p:cTn>
                              </p:par>
                            </p:childTnLst>
                          </p:cTn>
                        </p:par>
                      </p:childTnLst>
                    </p:cTn>
                  </p:par>
                  <p:par>
                    <p:cTn id="181" fill="hold">
                      <p:stCondLst>
                        <p:cond delay="indefinite"/>
                      </p:stCondLst>
                      <p:childTnLst>
                        <p:par>
                          <p:cTn id="182" fill="hold">
                            <p:stCondLst>
                              <p:cond delay="0"/>
                            </p:stCondLst>
                            <p:childTnLst>
                              <p:par>
                                <p:cTn id="183" presetID="9" presetClass="entr" fill="hold" nodeType="clickEffect">
                                  <p:stCondLst>
                                    <p:cond delay="0"/>
                                  </p:stCondLst>
                                  <p:iterate type="el">
                                    <p:tmAbs val="0"/>
                                  </p:iterate>
                                  <p:childTnLst>
                                    <p:set>
                                      <p:cBhvr>
                                        <p:cTn id="184" fill="hold"/>
                                        <p:tgtEl>
                                          <p:spTgt spid="74">
                                            <p:txEl>
                                              <p:pRg st="2" end="2"/>
                                            </p:txEl>
                                          </p:spTgt>
                                        </p:tgtEl>
                                        <p:attrNameLst>
                                          <p:attrName>style.visibility</p:attrName>
                                        </p:attrNameLst>
                                      </p:cBhvr>
                                      <p:to>
                                        <p:strVal val="visible"/>
                                      </p:to>
                                    </p:set>
                                    <p:animEffect transition="in" filter="dissolve">
                                      <p:cBhvr additive="repl">
                                        <p:cTn id="185" dur="500"/>
                                        <p:tgtEl>
                                          <p:spTgt spid="74">
                                            <p:txEl>
                                              <p:pRg st="2" end="2"/>
                                            </p:txEl>
                                          </p:spTgt>
                                        </p:tgtEl>
                                      </p:cBhvr>
                                    </p:animEffect>
                                  </p:childTnLst>
                                </p:cTn>
                              </p:par>
                            </p:childTnLst>
                          </p:cTn>
                        </p:par>
                      </p:childTnLst>
                    </p:cTn>
                  </p:par>
                  <p:par>
                    <p:cTn id="186" fill="hold">
                      <p:stCondLst>
                        <p:cond delay="indefinite"/>
                      </p:stCondLst>
                      <p:childTnLst>
                        <p:par>
                          <p:cTn id="187" fill="hold">
                            <p:stCondLst>
                              <p:cond delay="0"/>
                            </p:stCondLst>
                            <p:childTnLst>
                              <p:par>
                                <p:cTn id="188" presetID="9" presetClass="entr" fill="hold" nodeType="clickEffect">
                                  <p:stCondLst>
                                    <p:cond delay="0"/>
                                  </p:stCondLst>
                                  <p:iterate type="el">
                                    <p:tmAbs val="0"/>
                                  </p:iterate>
                                  <p:childTnLst>
                                    <p:set>
                                      <p:cBhvr>
                                        <p:cTn id="189" fill="hold"/>
                                        <p:tgtEl>
                                          <p:spTgt spid="74">
                                            <p:txEl>
                                              <p:pRg st="3" end="3"/>
                                            </p:txEl>
                                          </p:spTgt>
                                        </p:tgtEl>
                                        <p:attrNameLst>
                                          <p:attrName>style.visibility</p:attrName>
                                        </p:attrNameLst>
                                      </p:cBhvr>
                                      <p:to>
                                        <p:strVal val="visible"/>
                                      </p:to>
                                    </p:set>
                                    <p:animEffect transition="in" filter="dissolve">
                                      <p:cBhvr additive="repl">
                                        <p:cTn id="190" dur="500"/>
                                        <p:tgtEl>
                                          <p:spTgt spid="74">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 name="PlaceHolder 1"/>
          <p:cNvSpPr>
            <a:spLocks noGrp="1"/>
          </p:cNvSpPr>
          <p:nvPr>
            <p:ph/>
          </p:nvPr>
        </p:nvSpPr>
        <p:spPr>
          <a:xfrm>
            <a:off x="1000440" y="1035720"/>
            <a:ext cx="7142760" cy="4608000"/>
          </a:xfrm>
          <a:prstGeom prst="rect">
            <a:avLst/>
          </a:prstGeom>
          <a:noFill/>
          <a:ln w="12600">
            <a:noFill/>
          </a:ln>
        </p:spPr>
        <p:txBody>
          <a:bodyPr lIns="45720" tIns="45000" rIns="45720" bIns="45000" anchor="t">
            <a:noAutofit/>
          </a:bodyPr>
          <a:p>
            <a:pPr marL="298440" indent="-298440" algn="l" defTabSz="795600">
              <a:lnSpc>
                <a:spcPct val="100000"/>
              </a:lnSpc>
              <a:spcBef>
                <a:spcPts val="700"/>
              </a:spcBef>
              <a:buClr>
                <a:srgbClr val="000000"/>
              </a:buClr>
              <a:buFont typeface="Arial"/>
              <a:buChar char="•"/>
            </a:pPr>
            <a:r>
              <a:rPr lang="es-ES" sz="3130" b="0" i="1" u="none" strike="noStrike">
                <a:solidFill>
                  <a:srgbClr val="000000"/>
                </a:solidFill>
                <a:effectLst/>
                <a:uFillTx/>
                <a:latin typeface="Cambria"/>
                <a:ea typeface="Cambria"/>
              </a:rPr>
              <a:t>“Un líder con gran pasión y pocas habilidades, siempre sobrepasará a un líder con muchas habilidades y poca pasión”.</a:t>
            </a:r>
            <a:endParaRPr lang="es-ES" sz="3130" b="0" u="none" strike="noStrike">
              <a:solidFill>
                <a:srgbClr val="000000"/>
              </a:solidFill>
              <a:effectLst/>
              <a:uFillTx/>
              <a:latin typeface="Century Schoolbook"/>
            </a:endParaRPr>
          </a:p>
          <a:p>
            <a:pPr indent="0" algn="l" defTabSz="795600">
              <a:lnSpc>
                <a:spcPct val="100000"/>
              </a:lnSpc>
              <a:buNone/>
              <a:tabLst>
                <a:tab pos="0" algn="l"/>
              </a:tabLst>
            </a:pPr>
            <a:r>
              <a:rPr lang="es-ES" sz="3130" b="0" i="1" u="none" strike="noStrike">
                <a:solidFill>
                  <a:srgbClr val="FF2600"/>
                </a:solidFill>
                <a:effectLst/>
                <a:uFillTx/>
                <a:latin typeface="Cambria"/>
                <a:ea typeface="Cambria"/>
              </a:rPr>
              <a:t>John Maxwell </a:t>
            </a:r>
            <a:endParaRPr lang="es-ES" sz="3130" b="0" u="none" strike="noStrike">
              <a:solidFill>
                <a:srgbClr val="000000"/>
              </a:solidFill>
              <a:effectLst/>
              <a:uFillTx/>
              <a:latin typeface="Century Schoolbook"/>
            </a:endParaRPr>
          </a:p>
          <a:p>
            <a:pPr marL="298440" indent="-298440" algn="l" defTabSz="795600">
              <a:lnSpc>
                <a:spcPct val="100000"/>
              </a:lnSpc>
              <a:spcBef>
                <a:spcPts val="700"/>
              </a:spcBef>
              <a:buClr>
                <a:srgbClr val="000000"/>
              </a:buClr>
              <a:buFont typeface="Arial"/>
              <a:buChar char="•"/>
              <a:tabLst>
                <a:tab pos="0" algn="l"/>
              </a:tabLst>
            </a:pPr>
            <a:r>
              <a:rPr lang="es-ES" sz="3130" b="0" i="1" u="none" strike="noStrike">
                <a:solidFill>
                  <a:srgbClr val="000000"/>
                </a:solidFill>
                <a:effectLst/>
                <a:uFillTx/>
                <a:latin typeface="Cambria"/>
                <a:ea typeface="Cambria"/>
              </a:rPr>
              <a:t>“Los líderes altamente competentes hacen más que actuar al más alto nivel. Inspiran y motivan a su gente a hacer lo mismo”.</a:t>
            </a:r>
            <a:endParaRPr lang="es-ES" sz="3130" b="0" u="none" strike="noStrike">
              <a:solidFill>
                <a:srgbClr val="000000"/>
              </a:solidFill>
              <a:effectLst/>
              <a:uFillTx/>
              <a:latin typeface="Century Schoolbook"/>
            </a:endParaRPr>
          </a:p>
          <a:p>
            <a:pPr indent="0" algn="l" defTabSz="795600">
              <a:lnSpc>
                <a:spcPct val="100000"/>
              </a:lnSpc>
              <a:buNone/>
              <a:tabLst>
                <a:tab pos="0" algn="l"/>
              </a:tabLst>
            </a:pPr>
            <a:r>
              <a:rPr lang="es-ES" sz="3130" b="0" i="1" u="none" strike="noStrike">
                <a:solidFill>
                  <a:srgbClr val="FF2600"/>
                </a:solidFill>
                <a:effectLst/>
                <a:uFillTx/>
                <a:latin typeface="Cambria"/>
                <a:ea typeface="Cambria"/>
              </a:rPr>
              <a:t>R. Warren</a:t>
            </a:r>
            <a:endParaRPr lang="es-ES" sz="313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191" dur="indefinite" restart="never" nodeType="tmRoot">
          <p:childTnLst>
            <p:seq>
              <p:cTn id="192" dur="indefinite" nodeType="mainSeq">
                <p:childTnLst>
                  <p:par>
                    <p:cTn id="193" fill="hold">
                      <p:stCondLst>
                        <p:cond delay="indefinite"/>
                      </p:stCondLst>
                      <p:childTnLst>
                        <p:par>
                          <p:cTn id="194" fill="hold">
                            <p:stCondLst>
                              <p:cond delay="0"/>
                            </p:stCondLst>
                            <p:childTnLst>
                              <p:par>
                                <p:cTn id="195" presetID="9" presetClass="entr" fill="hold" nodeType="clickEffect">
                                  <p:stCondLst>
                                    <p:cond delay="0"/>
                                  </p:stCondLst>
                                  <p:iterate type="el">
                                    <p:tmAbs val="0"/>
                                  </p:iterate>
                                  <p:childTnLst>
                                    <p:set>
                                      <p:cBhvr>
                                        <p:cTn id="196" fill="hold"/>
                                        <p:tgtEl>
                                          <p:spTgt spid="75"/>
                                        </p:tgtEl>
                                        <p:attrNameLst>
                                          <p:attrName>style.visibility</p:attrName>
                                        </p:attrNameLst>
                                      </p:cBhvr>
                                      <p:to>
                                        <p:strVal val="visible"/>
                                      </p:to>
                                    </p:set>
                                    <p:animEffect transition="in" filter="dissolve">
                                      <p:cBhvr additive="repl">
                                        <p:cTn id="197" dur="500"/>
                                        <p:tgtEl>
                                          <p:spTgt spid="75"/>
                                        </p:tgtEl>
                                      </p:cBhvr>
                                    </p:animEffect>
                                  </p:childTnLst>
                                </p:cTn>
                              </p:par>
                              <p:par>
                                <p:cTn id="198" presetID="9" presetClass="entr" fill="hold" nodeType="withEffect">
                                  <p:stCondLst>
                                    <p:cond delay="0"/>
                                  </p:stCondLst>
                                  <p:iterate type="el">
                                    <p:tmAbs val="0"/>
                                  </p:iterate>
                                  <p:childTnLst>
                                    <p:set>
                                      <p:cBhvr>
                                        <p:cTn id="199" fill="hold"/>
                                        <p:tgtEl>
                                          <p:spTgt spid="75">
                                            <p:txEl>
                                              <p:pRg st="0" end="0"/>
                                            </p:txEl>
                                          </p:spTgt>
                                        </p:tgtEl>
                                        <p:attrNameLst>
                                          <p:attrName>style.visibility</p:attrName>
                                        </p:attrNameLst>
                                      </p:cBhvr>
                                      <p:to>
                                        <p:strVal val="visible"/>
                                      </p:to>
                                    </p:set>
                                    <p:animEffect transition="in" filter="dissolve">
                                      <p:cBhvr additive="repl">
                                        <p:cTn id="200" dur="500"/>
                                        <p:tgtEl>
                                          <p:spTgt spid="75">
                                            <p:txEl>
                                              <p:pRg st="0" end="0"/>
                                            </p:txEl>
                                          </p:spTgt>
                                        </p:tgtEl>
                                      </p:cBhvr>
                                    </p:animEffect>
                                  </p:childTnLst>
                                </p:cTn>
                              </p:par>
                            </p:childTnLst>
                          </p:cTn>
                        </p:par>
                      </p:childTnLst>
                    </p:cTn>
                  </p:par>
                  <p:par>
                    <p:cTn id="201" fill="hold">
                      <p:stCondLst>
                        <p:cond delay="indefinite"/>
                      </p:stCondLst>
                      <p:childTnLst>
                        <p:par>
                          <p:cTn id="202" fill="hold">
                            <p:stCondLst>
                              <p:cond delay="0"/>
                            </p:stCondLst>
                            <p:childTnLst>
                              <p:par>
                                <p:cTn id="203" presetID="9" presetClass="entr" fill="hold" nodeType="clickEffect">
                                  <p:stCondLst>
                                    <p:cond delay="0"/>
                                  </p:stCondLst>
                                  <p:iterate type="el">
                                    <p:tmAbs val="0"/>
                                  </p:iterate>
                                  <p:childTnLst>
                                    <p:set>
                                      <p:cBhvr>
                                        <p:cTn id="204" fill="hold"/>
                                        <p:tgtEl>
                                          <p:spTgt spid="75">
                                            <p:txEl>
                                              <p:pRg st="1" end="1"/>
                                            </p:txEl>
                                          </p:spTgt>
                                        </p:tgtEl>
                                        <p:attrNameLst>
                                          <p:attrName>style.visibility</p:attrName>
                                        </p:attrNameLst>
                                      </p:cBhvr>
                                      <p:to>
                                        <p:strVal val="visible"/>
                                      </p:to>
                                    </p:set>
                                    <p:animEffect transition="in" filter="dissolve">
                                      <p:cBhvr additive="repl">
                                        <p:cTn id="205" dur="500"/>
                                        <p:tgtEl>
                                          <p:spTgt spid="75">
                                            <p:txEl>
                                              <p:pRg st="1" end="1"/>
                                            </p:txEl>
                                          </p:spTgt>
                                        </p:tgtEl>
                                      </p:cBhvr>
                                    </p:animEffect>
                                  </p:childTnLst>
                                </p:cTn>
                              </p:par>
                            </p:childTnLst>
                          </p:cTn>
                        </p:par>
                      </p:childTnLst>
                    </p:cTn>
                  </p:par>
                  <p:par>
                    <p:cTn id="206" fill="hold">
                      <p:stCondLst>
                        <p:cond delay="indefinite"/>
                      </p:stCondLst>
                      <p:childTnLst>
                        <p:par>
                          <p:cTn id="207" fill="hold">
                            <p:stCondLst>
                              <p:cond delay="0"/>
                            </p:stCondLst>
                            <p:childTnLst>
                              <p:par>
                                <p:cTn id="208" presetID="9" presetClass="entr" fill="hold" nodeType="clickEffect">
                                  <p:stCondLst>
                                    <p:cond delay="0"/>
                                  </p:stCondLst>
                                  <p:iterate type="el">
                                    <p:tmAbs val="0"/>
                                  </p:iterate>
                                  <p:childTnLst>
                                    <p:set>
                                      <p:cBhvr>
                                        <p:cTn id="209" fill="hold"/>
                                        <p:tgtEl>
                                          <p:spTgt spid="75">
                                            <p:txEl>
                                              <p:pRg st="2" end="2"/>
                                            </p:txEl>
                                          </p:spTgt>
                                        </p:tgtEl>
                                        <p:attrNameLst>
                                          <p:attrName>style.visibility</p:attrName>
                                        </p:attrNameLst>
                                      </p:cBhvr>
                                      <p:to>
                                        <p:strVal val="visible"/>
                                      </p:to>
                                    </p:set>
                                    <p:animEffect transition="in" filter="dissolve">
                                      <p:cBhvr additive="repl">
                                        <p:cTn id="210" dur="500"/>
                                        <p:tgtEl>
                                          <p:spTgt spid="75">
                                            <p:txEl>
                                              <p:pRg st="2" end="2"/>
                                            </p:txEl>
                                          </p:spTgt>
                                        </p:tgtEl>
                                      </p:cBhvr>
                                    </p:animEffect>
                                  </p:childTnLst>
                                </p:cTn>
                              </p:par>
                            </p:childTnLst>
                          </p:cTn>
                        </p:par>
                      </p:childTnLst>
                    </p:cTn>
                  </p:par>
                  <p:par>
                    <p:cTn id="211" fill="hold">
                      <p:stCondLst>
                        <p:cond delay="indefinite"/>
                      </p:stCondLst>
                      <p:childTnLst>
                        <p:par>
                          <p:cTn id="212" fill="hold">
                            <p:stCondLst>
                              <p:cond delay="0"/>
                            </p:stCondLst>
                            <p:childTnLst>
                              <p:par>
                                <p:cTn id="213" presetID="9" presetClass="entr" fill="hold" nodeType="clickEffect">
                                  <p:stCondLst>
                                    <p:cond delay="0"/>
                                  </p:stCondLst>
                                  <p:iterate type="el">
                                    <p:tmAbs val="0"/>
                                  </p:iterate>
                                  <p:childTnLst>
                                    <p:set>
                                      <p:cBhvr>
                                        <p:cTn id="214" fill="hold"/>
                                        <p:tgtEl>
                                          <p:spTgt spid="75">
                                            <p:txEl>
                                              <p:pRg st="3" end="3"/>
                                            </p:txEl>
                                          </p:spTgt>
                                        </p:tgtEl>
                                        <p:attrNameLst>
                                          <p:attrName>style.visibility</p:attrName>
                                        </p:attrNameLst>
                                      </p:cBhvr>
                                      <p:to>
                                        <p:strVal val="visible"/>
                                      </p:to>
                                    </p:set>
                                    <p:animEffect transition="in" filter="dissolve">
                                      <p:cBhvr additive="repl">
                                        <p:cTn id="215" dur="500"/>
                                        <p:tgtEl>
                                          <p:spTgt spid="75">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 name="PlaceHolder 1"/>
          <p:cNvSpPr>
            <a:spLocks noGrp="1"/>
          </p:cNvSpPr>
          <p:nvPr>
            <p:ph type="title"/>
          </p:nvPr>
        </p:nvSpPr>
        <p:spPr>
          <a:xfrm>
            <a:off x="938880" y="2797560"/>
            <a:ext cx="7265520" cy="1744920"/>
          </a:xfrm>
          <a:prstGeom prst="rect">
            <a:avLst/>
          </a:prstGeom>
          <a:noFill/>
          <a:ln w="12600">
            <a:noFill/>
          </a:ln>
        </p:spPr>
        <p:txBody>
          <a:bodyPr lIns="45720" tIns="45000" rIns="45720" bIns="45000" anchor="t">
            <a:noAutofit/>
          </a:bodyPr>
          <a:p>
            <a:pPr marL="1130400" indent="-1130400" algn="l" defTabSz="914400">
              <a:lnSpc>
                <a:spcPct val="100000"/>
              </a:lnSpc>
              <a:buNone/>
              <a:tabLst>
                <a:tab pos="0" algn="l"/>
              </a:tabLst>
            </a:pPr>
            <a:r>
              <a:rPr lang="es-ES" sz="5000" b="1" u="none" strike="noStrike">
                <a:solidFill>
                  <a:srgbClr val="A00000"/>
                </a:solidFill>
                <a:effectLst/>
                <a:uFillTx/>
                <a:latin typeface="Cambria"/>
                <a:ea typeface="Cambria"/>
              </a:rPr>
              <a:t>III- Cinco cualidades de los líderes exitosos</a:t>
            </a:r>
            <a:endParaRPr lang="es-ES" sz="50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 name="PlaceHolder 1"/>
          <p:cNvSpPr>
            <a:spLocks noGrp="1"/>
          </p:cNvSpPr>
          <p:nvPr>
            <p:ph type="title"/>
          </p:nvPr>
        </p:nvSpPr>
        <p:spPr>
          <a:xfrm>
            <a:off x="1079640" y="628920"/>
            <a:ext cx="7101360" cy="1142640"/>
          </a:xfrm>
          <a:prstGeom prst="rect">
            <a:avLst/>
          </a:prstGeom>
          <a:noFill/>
          <a:ln w="12600">
            <a:noFill/>
          </a:ln>
        </p:spPr>
        <p:txBody>
          <a:bodyPr lIns="45720" tIns="45000" rIns="45720" bIns="45000" anchor="t">
            <a:noAutofit/>
          </a:bodyPr>
          <a:p>
            <a:pPr indent="0" algn="l" defTabSz="914400">
              <a:lnSpc>
                <a:spcPct val="100000"/>
              </a:lnSpc>
              <a:buNone/>
              <a:tabLst>
                <a:tab pos="0" algn="l"/>
              </a:tabLst>
            </a:pPr>
            <a:r>
              <a:rPr lang="es-ES" sz="5000" b="1" u="none" strike="noStrike">
                <a:solidFill>
                  <a:srgbClr val="A00000"/>
                </a:solidFill>
                <a:effectLst/>
                <a:uFillTx/>
                <a:latin typeface="Cambria"/>
                <a:ea typeface="Cambria"/>
              </a:rPr>
              <a:t>1. Saben lo que quieren</a:t>
            </a:r>
            <a:endParaRPr lang="es-ES" sz="5000" b="0" u="none" strike="noStrike">
              <a:solidFill>
                <a:srgbClr val="000000"/>
              </a:solidFill>
              <a:effectLst/>
              <a:uFillTx/>
              <a:latin typeface="Century Schoolbook"/>
            </a:endParaRPr>
          </a:p>
        </p:txBody>
      </p:sp>
      <p:sp>
        <p:nvSpPr>
          <p:cNvPr id="78" name="PlaceHolder 2"/>
          <p:cNvSpPr>
            <a:spLocks noGrp="1"/>
          </p:cNvSpPr>
          <p:nvPr>
            <p:ph/>
          </p:nvPr>
        </p:nvSpPr>
        <p:spPr>
          <a:xfrm>
            <a:off x="1020960" y="1590840"/>
            <a:ext cx="7101360" cy="4659120"/>
          </a:xfrm>
          <a:prstGeom prst="rect">
            <a:avLst/>
          </a:prstGeom>
          <a:noFill/>
          <a:ln w="12600">
            <a:noFill/>
          </a:ln>
        </p:spPr>
        <p:txBody>
          <a:bodyPr lIns="45720" tIns="45000" rIns="45720" bIns="45000" anchor="t">
            <a:noAutofit/>
          </a:bodyPr>
          <a:p>
            <a:pPr indent="0" algn="l" defTabSz="841320">
              <a:lnSpc>
                <a:spcPct val="100000"/>
              </a:lnSpc>
              <a:spcBef>
                <a:spcPts val="700"/>
              </a:spcBef>
              <a:buNone/>
              <a:tabLst>
                <a:tab pos="0" algn="l"/>
              </a:tabLst>
            </a:pPr>
            <a:r>
              <a:rPr lang="es-ES" sz="2950" b="0" i="1" u="none" strike="noStrike">
                <a:solidFill>
                  <a:srgbClr val="000000"/>
                </a:solidFill>
                <a:effectLst/>
                <a:uFillTx/>
                <a:latin typeface="Cambria"/>
                <a:ea typeface="Cambria"/>
              </a:rPr>
              <a:t>“No que lo haya alcanzado ya, ni que ya sea  perfecto; sino que prosigo, por ver si logro asir aquello para lo cual fui también asido por Cristo Jesús. Hermanos, yo mismo no pretendo haberlo ya alcanzado; pero una cosa hago: olvidando ciertamente lo que queda atrás, y extendiéndome a lo que está delante, prosigo a la meta, al premio del supremo llamamiento de Dios en Cristo Jesús”.</a:t>
            </a:r>
            <a:endParaRPr lang="es-ES" sz="2950" b="0" u="none" strike="noStrike">
              <a:solidFill>
                <a:srgbClr val="000000"/>
              </a:solidFill>
              <a:effectLst/>
              <a:uFillTx/>
              <a:latin typeface="Century Schoolbook"/>
            </a:endParaRPr>
          </a:p>
          <a:p>
            <a:pPr indent="0" algn="l" defTabSz="841320">
              <a:lnSpc>
                <a:spcPct val="100000"/>
              </a:lnSpc>
              <a:buNone/>
              <a:tabLst>
                <a:tab pos="0" algn="l"/>
              </a:tabLst>
            </a:pPr>
            <a:r>
              <a:rPr lang="es-ES" sz="2950" b="0" i="1" u="none" strike="noStrike">
                <a:solidFill>
                  <a:srgbClr val="FF2600"/>
                </a:solidFill>
                <a:effectLst/>
                <a:uFillTx/>
                <a:latin typeface="Cambria"/>
                <a:ea typeface="Cambria"/>
              </a:rPr>
              <a:t>Filipenses 3:13-14</a:t>
            </a:r>
            <a:endParaRPr lang="es-ES" sz="295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216" dur="indefinite" restart="never" nodeType="tmRoot">
          <p:childTnLst>
            <p:seq>
              <p:cTn id="217" dur="indefinite" nodeType="mainSeq">
                <p:childTnLst>
                  <p:par>
                    <p:cTn id="218" fill="hold">
                      <p:stCondLst>
                        <p:cond delay="indefinite"/>
                      </p:stCondLst>
                      <p:childTnLst>
                        <p:par>
                          <p:cTn id="219" fill="hold">
                            <p:stCondLst>
                              <p:cond delay="0"/>
                            </p:stCondLst>
                            <p:childTnLst>
                              <p:par>
                                <p:cTn id="220" presetID="9" presetClass="entr" fill="hold" nodeType="clickEffect">
                                  <p:stCondLst>
                                    <p:cond delay="0"/>
                                  </p:stCondLst>
                                  <p:iterate type="el">
                                    <p:tmAbs val="0"/>
                                  </p:iterate>
                                  <p:childTnLst>
                                    <p:set>
                                      <p:cBhvr>
                                        <p:cTn id="221" fill="hold"/>
                                        <p:tgtEl>
                                          <p:spTgt spid="78"/>
                                        </p:tgtEl>
                                        <p:attrNameLst>
                                          <p:attrName>style.visibility</p:attrName>
                                        </p:attrNameLst>
                                      </p:cBhvr>
                                      <p:to>
                                        <p:strVal val="visible"/>
                                      </p:to>
                                    </p:set>
                                    <p:animEffect transition="in" filter="dissolve">
                                      <p:cBhvr additive="repl">
                                        <p:cTn id="222" dur="500"/>
                                        <p:tgtEl>
                                          <p:spTgt spid="78"/>
                                        </p:tgtEl>
                                      </p:cBhvr>
                                    </p:animEffect>
                                  </p:childTnLst>
                                </p:cTn>
                              </p:par>
                              <p:par>
                                <p:cTn id="223" presetID="9" presetClass="entr" fill="hold" nodeType="withEffect">
                                  <p:stCondLst>
                                    <p:cond delay="0"/>
                                  </p:stCondLst>
                                  <p:iterate type="el">
                                    <p:tmAbs val="0"/>
                                  </p:iterate>
                                  <p:childTnLst>
                                    <p:set>
                                      <p:cBhvr>
                                        <p:cTn id="224" fill="hold"/>
                                        <p:tgtEl>
                                          <p:spTgt spid="78">
                                            <p:txEl>
                                              <p:pRg st="0" end="0"/>
                                            </p:txEl>
                                          </p:spTgt>
                                        </p:tgtEl>
                                        <p:attrNameLst>
                                          <p:attrName>style.visibility</p:attrName>
                                        </p:attrNameLst>
                                      </p:cBhvr>
                                      <p:to>
                                        <p:strVal val="visible"/>
                                      </p:to>
                                    </p:set>
                                    <p:animEffect transition="in" filter="dissolve">
                                      <p:cBhvr additive="repl">
                                        <p:cTn id="225" dur="500"/>
                                        <p:tgtEl>
                                          <p:spTgt spid="78">
                                            <p:txEl>
                                              <p:pRg st="0" end="0"/>
                                            </p:txEl>
                                          </p:spTgt>
                                        </p:tgtEl>
                                      </p:cBhvr>
                                    </p:animEffect>
                                  </p:childTnLst>
                                </p:cTn>
                              </p:par>
                            </p:childTnLst>
                          </p:cTn>
                        </p:par>
                      </p:childTnLst>
                    </p:cTn>
                  </p:par>
                  <p:par>
                    <p:cTn id="226" fill="hold">
                      <p:stCondLst>
                        <p:cond delay="indefinite"/>
                      </p:stCondLst>
                      <p:childTnLst>
                        <p:par>
                          <p:cTn id="227" fill="hold">
                            <p:stCondLst>
                              <p:cond delay="0"/>
                            </p:stCondLst>
                            <p:childTnLst>
                              <p:par>
                                <p:cTn id="228" presetID="9" presetClass="entr" fill="hold" nodeType="clickEffect">
                                  <p:stCondLst>
                                    <p:cond delay="0"/>
                                  </p:stCondLst>
                                  <p:iterate type="el">
                                    <p:tmAbs val="0"/>
                                  </p:iterate>
                                  <p:childTnLst>
                                    <p:set>
                                      <p:cBhvr>
                                        <p:cTn id="229" fill="hold"/>
                                        <p:tgtEl>
                                          <p:spTgt spid="78">
                                            <p:txEl>
                                              <p:pRg st="1" end="1"/>
                                            </p:txEl>
                                          </p:spTgt>
                                        </p:tgtEl>
                                        <p:attrNameLst>
                                          <p:attrName>style.visibility</p:attrName>
                                        </p:attrNameLst>
                                      </p:cBhvr>
                                      <p:to>
                                        <p:strVal val="visible"/>
                                      </p:to>
                                    </p:set>
                                    <p:animEffect transition="in" filter="dissolve">
                                      <p:cBhvr additive="repl">
                                        <p:cTn id="230" dur="500"/>
                                        <p:tgtEl>
                                          <p:spTgt spid="78">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 name="PlaceHolder 1"/>
          <p:cNvSpPr>
            <a:spLocks noGrp="1"/>
          </p:cNvSpPr>
          <p:nvPr>
            <p:ph/>
          </p:nvPr>
        </p:nvSpPr>
        <p:spPr>
          <a:xfrm>
            <a:off x="1250640" y="2454480"/>
            <a:ext cx="6901560" cy="3268440"/>
          </a:xfrm>
          <a:prstGeom prst="rect">
            <a:avLst/>
          </a:prstGeom>
          <a:noFill/>
          <a:ln w="12600">
            <a:noFill/>
          </a:ln>
        </p:spPr>
        <p:txBody>
          <a:bodyPr lIns="45720" tIns="45000" rIns="45720" bIns="45000" anchor="t">
            <a:noAutofit/>
          </a:bodyPr>
          <a:p>
            <a:pPr indent="0" algn="l" defTabSz="822960">
              <a:lnSpc>
                <a:spcPct val="100000"/>
              </a:lnSpc>
              <a:spcBef>
                <a:spcPts val="1199"/>
              </a:spcBef>
              <a:buNone/>
              <a:tabLst>
                <a:tab pos="0" algn="l"/>
              </a:tabLst>
            </a:pPr>
            <a:r>
              <a:rPr lang="es-ES" sz="5400" b="0" i="1" u="none" strike="noStrike">
                <a:solidFill>
                  <a:srgbClr val="000000"/>
                </a:solidFill>
                <a:effectLst/>
                <a:uFillTx/>
                <a:latin typeface="Cambria"/>
                <a:ea typeface="Cambria"/>
              </a:rPr>
              <a:t>“El punto de partida de cada logro es desearlo”.</a:t>
            </a:r>
            <a:endParaRPr lang="es-ES" sz="5400" b="0" u="none" strike="noStrike">
              <a:solidFill>
                <a:srgbClr val="000000"/>
              </a:solidFill>
              <a:effectLst/>
              <a:uFillTx/>
              <a:latin typeface="Century Schoolbook"/>
            </a:endParaRPr>
          </a:p>
          <a:p>
            <a:pPr indent="0" algn="l" defTabSz="822960">
              <a:lnSpc>
                <a:spcPct val="100000"/>
              </a:lnSpc>
              <a:buNone/>
              <a:tabLst>
                <a:tab pos="0" algn="l"/>
              </a:tabLst>
            </a:pPr>
            <a:r>
              <a:rPr lang="es-ES" sz="5400" b="0" i="1" u="none" strike="noStrike">
                <a:solidFill>
                  <a:srgbClr val="FF2600"/>
                </a:solidFill>
                <a:effectLst/>
                <a:uFillTx/>
                <a:latin typeface="Century Schoolbook"/>
                <a:ea typeface="Century Schoolbook"/>
              </a:rPr>
              <a:t>Napoleon Hill</a:t>
            </a:r>
            <a:endParaRPr lang="es-ES" sz="54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 name="PlaceHolder 1"/>
          <p:cNvSpPr>
            <a:spLocks noGrp="1"/>
          </p:cNvSpPr>
          <p:nvPr>
            <p:ph/>
          </p:nvPr>
        </p:nvSpPr>
        <p:spPr>
          <a:xfrm>
            <a:off x="1244520" y="984960"/>
            <a:ext cx="6469560" cy="5143320"/>
          </a:xfrm>
          <a:prstGeom prst="rect">
            <a:avLst/>
          </a:prstGeom>
          <a:noFill/>
          <a:ln w="12600">
            <a:noFill/>
          </a:ln>
        </p:spPr>
        <p:txBody>
          <a:bodyPr lIns="45720" tIns="45000" rIns="45720" bIns="45000" anchor="t">
            <a:noAutofit/>
          </a:bodyPr>
          <a:p>
            <a:pPr indent="0" algn="l" defTabSz="813960">
              <a:lnSpc>
                <a:spcPct val="100000"/>
              </a:lnSpc>
              <a:buNone/>
              <a:tabLst>
                <a:tab pos="0" algn="l"/>
              </a:tabLst>
            </a:pPr>
            <a:r>
              <a:rPr lang="es-ES" sz="3209" b="0" i="1" u="none" strike="noStrike">
                <a:solidFill>
                  <a:srgbClr val="000000"/>
                </a:solidFill>
                <a:effectLst/>
                <a:uFillTx/>
                <a:latin typeface="Century Schoolbook"/>
                <a:ea typeface="Century Schoolbook"/>
              </a:rPr>
              <a:t>“</a:t>
            </a:r>
            <a:r>
              <a:rPr lang="es-ES" sz="3209" b="0" i="1" u="none" strike="noStrike">
                <a:solidFill>
                  <a:srgbClr val="000000"/>
                </a:solidFill>
                <a:effectLst/>
                <a:uFillTx/>
                <a:latin typeface="Cambria"/>
                <a:ea typeface="Cambria"/>
              </a:rPr>
              <a:t>La senda de los hombres que han sido puestos como dirigentes no es fácil; pero ellos han de ver en cada dificultad una invitación para orar. Nunca dejarán de consultar a la gran Fuente de toda sabiduría… Aprobarán lo que Dios apruebe y lucharán ardorosamente contra la introducción de principios erróneos en su causa”.</a:t>
            </a:r>
            <a:endParaRPr lang="es-ES" sz="3209" b="0" u="none" strike="noStrike">
              <a:solidFill>
                <a:srgbClr val="000000"/>
              </a:solidFill>
              <a:effectLst/>
              <a:uFillTx/>
              <a:latin typeface="Century Schoolbook"/>
            </a:endParaRPr>
          </a:p>
          <a:p>
            <a:pPr indent="0" algn="l" defTabSz="813960">
              <a:lnSpc>
                <a:spcPct val="100000"/>
              </a:lnSpc>
              <a:buNone/>
              <a:tabLst>
                <a:tab pos="0" algn="l"/>
              </a:tabLst>
            </a:pPr>
            <a:r>
              <a:rPr lang="es-ES" sz="3209" b="0" i="1" u="none" strike="noStrike">
                <a:solidFill>
                  <a:srgbClr val="FF2600"/>
                </a:solidFill>
                <a:effectLst/>
                <a:uFillTx/>
                <a:latin typeface="Century Schoolbook"/>
                <a:ea typeface="Century Schoolbook"/>
              </a:rPr>
              <a:t>PR 21</a:t>
            </a:r>
            <a:endParaRPr lang="es-ES" sz="3209"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PlaceHolder 1"/>
          <p:cNvSpPr>
            <a:spLocks noGrp="1"/>
          </p:cNvSpPr>
          <p:nvPr>
            <p:ph type="title"/>
          </p:nvPr>
        </p:nvSpPr>
        <p:spPr>
          <a:xfrm>
            <a:off x="996480" y="861840"/>
            <a:ext cx="7710840" cy="1439640"/>
          </a:xfrm>
          <a:prstGeom prst="rect">
            <a:avLst/>
          </a:prstGeom>
          <a:noFill/>
          <a:ln w="12600">
            <a:noFill/>
          </a:ln>
        </p:spPr>
        <p:txBody>
          <a:bodyPr lIns="45720" tIns="45000" rIns="45720" bIns="45000" anchor="t">
            <a:noAutofit/>
          </a:bodyPr>
          <a:p>
            <a:pPr marL="495360" indent="-495360" algn="l" defTabSz="914400">
              <a:lnSpc>
                <a:spcPct val="100000"/>
              </a:lnSpc>
              <a:buNone/>
              <a:tabLst>
                <a:tab pos="0" algn="l"/>
              </a:tabLst>
            </a:pPr>
            <a:r>
              <a:rPr lang="es-ES" sz="4000" b="1" u="none" strike="noStrike">
                <a:solidFill>
                  <a:srgbClr val="A00000"/>
                </a:solidFill>
                <a:effectLst/>
                <a:uFillTx/>
                <a:latin typeface="Cambria"/>
                <a:ea typeface="Cambria"/>
              </a:rPr>
              <a:t>2. Se esfuerzan para alcanzar lo que quieren </a:t>
            </a:r>
            <a:endParaRPr lang="es-ES" sz="4000" b="0" u="none" strike="noStrike">
              <a:solidFill>
                <a:srgbClr val="000000"/>
              </a:solidFill>
              <a:effectLst/>
              <a:uFillTx/>
              <a:latin typeface="Century Schoolbook"/>
            </a:endParaRPr>
          </a:p>
        </p:txBody>
      </p:sp>
      <p:sp>
        <p:nvSpPr>
          <p:cNvPr id="81" name="PlaceHolder 2"/>
          <p:cNvSpPr>
            <a:spLocks noGrp="1"/>
          </p:cNvSpPr>
          <p:nvPr>
            <p:ph/>
          </p:nvPr>
        </p:nvSpPr>
        <p:spPr>
          <a:xfrm>
            <a:off x="978840" y="2336040"/>
            <a:ext cx="7186320" cy="3414240"/>
          </a:xfrm>
          <a:prstGeom prst="rect">
            <a:avLst/>
          </a:prstGeom>
          <a:noFill/>
          <a:ln w="12600">
            <a:noFill/>
          </a:ln>
        </p:spPr>
        <p:txBody>
          <a:bodyPr lIns="45720" tIns="45000" rIns="45720" bIns="45000" anchor="t">
            <a:noAutofit/>
          </a:bodyPr>
          <a:p>
            <a:pPr marL="301680" indent="-301680" algn="l" defTabSz="804600">
              <a:lnSpc>
                <a:spcPct val="100000"/>
              </a:lnSpc>
              <a:spcBef>
                <a:spcPts val="700"/>
              </a:spcBef>
              <a:buClr>
                <a:srgbClr val="000000"/>
              </a:buClr>
              <a:buFont typeface="Arial"/>
              <a:buChar char="•"/>
            </a:pPr>
            <a:r>
              <a:rPr lang="es-ES" sz="3170" b="0" u="none" strike="noStrike">
                <a:solidFill>
                  <a:srgbClr val="000000"/>
                </a:solidFill>
                <a:effectLst/>
                <a:uFillTx/>
                <a:latin typeface="Cambria"/>
                <a:ea typeface="Cambria"/>
              </a:rPr>
              <a:t>Sin esfuerzo es casi imposible lograr el éxito. </a:t>
            </a:r>
            <a:endParaRPr lang="es-ES" sz="3170" b="0" u="none" strike="noStrike">
              <a:solidFill>
                <a:srgbClr val="000000"/>
              </a:solidFill>
              <a:effectLst/>
              <a:uFillTx/>
              <a:latin typeface="Century Schoolbook"/>
            </a:endParaRPr>
          </a:p>
          <a:p>
            <a:pPr marL="301680" indent="-301680" algn="l" defTabSz="804600">
              <a:lnSpc>
                <a:spcPct val="100000"/>
              </a:lnSpc>
              <a:spcBef>
                <a:spcPts val="700"/>
              </a:spcBef>
              <a:buClr>
                <a:srgbClr val="000000"/>
              </a:buClr>
              <a:buFont typeface="Arial"/>
              <a:buChar char="•"/>
            </a:pPr>
            <a:r>
              <a:rPr lang="es-ES" sz="3170" b="0" u="none" strike="noStrike">
                <a:solidFill>
                  <a:srgbClr val="000000"/>
                </a:solidFill>
                <a:effectLst/>
                <a:uFillTx/>
                <a:latin typeface="Cambria"/>
                <a:ea typeface="Cambria"/>
              </a:rPr>
              <a:t>Sin un esfuerzo concienzudo es difícil que los ancianos de iglesia vean cristalizados los sueños que Dios ha puesto en sus mentes concernientes a la iglesia que lideran</a:t>
            </a:r>
            <a:r>
              <a:rPr lang="es-ES" sz="3170" b="0" u="none" strike="noStrike">
                <a:solidFill>
                  <a:srgbClr val="004376"/>
                </a:solidFill>
                <a:effectLst/>
                <a:uFillTx/>
                <a:latin typeface="Century Schoolbook"/>
                <a:ea typeface="Century Schoolbook"/>
              </a:rPr>
              <a:t>. </a:t>
            </a:r>
            <a:endParaRPr lang="es-ES" sz="317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231" dur="indefinite" restart="never" nodeType="tmRoot">
          <p:childTnLst>
            <p:seq>
              <p:cTn id="232" dur="indefinite" nodeType="mainSeq">
                <p:childTnLst>
                  <p:par>
                    <p:cTn id="233" fill="hold">
                      <p:stCondLst>
                        <p:cond delay="indefinite"/>
                      </p:stCondLst>
                      <p:childTnLst>
                        <p:par>
                          <p:cTn id="234" fill="hold">
                            <p:stCondLst>
                              <p:cond delay="0"/>
                            </p:stCondLst>
                            <p:childTnLst>
                              <p:par>
                                <p:cTn id="235" presetID="9" presetClass="entr" fill="hold" nodeType="clickEffect">
                                  <p:stCondLst>
                                    <p:cond delay="0"/>
                                  </p:stCondLst>
                                  <p:iterate type="el">
                                    <p:tmAbs val="0"/>
                                  </p:iterate>
                                  <p:childTnLst>
                                    <p:set>
                                      <p:cBhvr>
                                        <p:cTn id="236" fill="hold"/>
                                        <p:tgtEl>
                                          <p:spTgt spid="81"/>
                                        </p:tgtEl>
                                        <p:attrNameLst>
                                          <p:attrName>style.visibility</p:attrName>
                                        </p:attrNameLst>
                                      </p:cBhvr>
                                      <p:to>
                                        <p:strVal val="visible"/>
                                      </p:to>
                                    </p:set>
                                    <p:animEffect transition="in" filter="dissolve">
                                      <p:cBhvr additive="repl">
                                        <p:cTn id="237" dur="500"/>
                                        <p:tgtEl>
                                          <p:spTgt spid="81"/>
                                        </p:tgtEl>
                                      </p:cBhvr>
                                    </p:animEffect>
                                  </p:childTnLst>
                                </p:cTn>
                              </p:par>
                              <p:par>
                                <p:cTn id="238" presetID="9" presetClass="entr" fill="hold" nodeType="withEffect">
                                  <p:stCondLst>
                                    <p:cond delay="0"/>
                                  </p:stCondLst>
                                  <p:iterate type="el">
                                    <p:tmAbs val="0"/>
                                  </p:iterate>
                                  <p:childTnLst>
                                    <p:set>
                                      <p:cBhvr>
                                        <p:cTn id="239" fill="hold"/>
                                        <p:tgtEl>
                                          <p:spTgt spid="81">
                                            <p:txEl>
                                              <p:pRg st="0" end="0"/>
                                            </p:txEl>
                                          </p:spTgt>
                                        </p:tgtEl>
                                        <p:attrNameLst>
                                          <p:attrName>style.visibility</p:attrName>
                                        </p:attrNameLst>
                                      </p:cBhvr>
                                      <p:to>
                                        <p:strVal val="visible"/>
                                      </p:to>
                                    </p:set>
                                    <p:animEffect transition="in" filter="dissolve">
                                      <p:cBhvr additive="repl">
                                        <p:cTn id="240" dur="500"/>
                                        <p:tgtEl>
                                          <p:spTgt spid="81">
                                            <p:txEl>
                                              <p:pRg st="0" end="0"/>
                                            </p:txEl>
                                          </p:spTgt>
                                        </p:tgtEl>
                                      </p:cBhvr>
                                    </p:animEffect>
                                  </p:childTnLst>
                                </p:cTn>
                              </p:par>
                            </p:childTnLst>
                          </p:cTn>
                        </p:par>
                      </p:childTnLst>
                    </p:cTn>
                  </p:par>
                  <p:par>
                    <p:cTn id="241" fill="hold">
                      <p:stCondLst>
                        <p:cond delay="indefinite"/>
                      </p:stCondLst>
                      <p:childTnLst>
                        <p:par>
                          <p:cTn id="242" fill="hold">
                            <p:stCondLst>
                              <p:cond delay="0"/>
                            </p:stCondLst>
                            <p:childTnLst>
                              <p:par>
                                <p:cTn id="243" presetID="9" presetClass="entr" fill="hold" nodeType="clickEffect">
                                  <p:stCondLst>
                                    <p:cond delay="0"/>
                                  </p:stCondLst>
                                  <p:iterate type="el">
                                    <p:tmAbs val="0"/>
                                  </p:iterate>
                                  <p:childTnLst>
                                    <p:set>
                                      <p:cBhvr>
                                        <p:cTn id="244" fill="hold"/>
                                        <p:tgtEl>
                                          <p:spTgt spid="81">
                                            <p:txEl>
                                              <p:pRg st="1" end="1"/>
                                            </p:txEl>
                                          </p:spTgt>
                                        </p:tgtEl>
                                        <p:attrNameLst>
                                          <p:attrName>style.visibility</p:attrName>
                                        </p:attrNameLst>
                                      </p:cBhvr>
                                      <p:to>
                                        <p:strVal val="visible"/>
                                      </p:to>
                                    </p:set>
                                    <p:animEffect transition="in" filter="dissolve">
                                      <p:cBhvr additive="repl">
                                        <p:cTn id="245" dur="500"/>
                                        <p:tgtEl>
                                          <p:spTgt spid="81">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title"/>
          </p:nvPr>
        </p:nvSpPr>
        <p:spPr>
          <a:xfrm>
            <a:off x="1094040" y="1150560"/>
            <a:ext cx="6620040" cy="1367640"/>
          </a:xfrm>
          <a:prstGeom prst="rect">
            <a:avLst/>
          </a:prstGeom>
          <a:noFill/>
          <a:ln w="12600">
            <a:noFill/>
          </a:ln>
        </p:spPr>
        <p:txBody>
          <a:bodyPr lIns="45720" tIns="45000" rIns="45720" bIns="45000" anchor="t">
            <a:noAutofit/>
          </a:bodyPr>
          <a:p>
            <a:pPr indent="0" algn="ctr" defTabSz="914400">
              <a:lnSpc>
                <a:spcPct val="100000"/>
              </a:lnSpc>
              <a:buNone/>
              <a:tabLst>
                <a:tab pos="0" algn="l"/>
              </a:tabLst>
            </a:pPr>
            <a:r>
              <a:rPr lang="es-ES" sz="4000" b="1" i="1" u="none" strike="noStrike">
                <a:solidFill>
                  <a:srgbClr val="17375E"/>
                </a:solidFill>
                <a:effectLst/>
                <a:uFillTx/>
                <a:latin typeface="Cambria"/>
                <a:ea typeface="Cambria"/>
              </a:rPr>
              <a:t>En un sólo capítulo el Señor le dijo a Josué cuatro veces:</a:t>
            </a:r>
            <a:endParaRPr lang="es-ES" sz="4000" b="0" u="none" strike="noStrike">
              <a:solidFill>
                <a:srgbClr val="000000"/>
              </a:solidFill>
              <a:effectLst/>
              <a:uFillTx/>
              <a:latin typeface="Century Schoolbook"/>
            </a:endParaRPr>
          </a:p>
        </p:txBody>
      </p:sp>
      <p:sp>
        <p:nvSpPr>
          <p:cNvPr id="83" name="PlaceHolder 2"/>
          <p:cNvSpPr>
            <a:spLocks noGrp="1"/>
          </p:cNvSpPr>
          <p:nvPr>
            <p:ph/>
          </p:nvPr>
        </p:nvSpPr>
        <p:spPr>
          <a:xfrm>
            <a:off x="1333440" y="3009960"/>
            <a:ext cx="6800760" cy="2376000"/>
          </a:xfrm>
          <a:prstGeom prst="rect">
            <a:avLst/>
          </a:prstGeom>
          <a:noFill/>
          <a:ln w="12600">
            <a:noFill/>
          </a:ln>
        </p:spPr>
        <p:txBody>
          <a:bodyPr lIns="45720" tIns="45000" rIns="45720" bIns="45000" anchor="t">
            <a:noAutofit/>
          </a:bodyPr>
          <a:p>
            <a:pPr indent="0" algn="l" defTabSz="740520">
              <a:lnSpc>
                <a:spcPct val="100000"/>
              </a:lnSpc>
              <a:spcBef>
                <a:spcPts val="601"/>
              </a:spcBef>
              <a:buNone/>
              <a:tabLst>
                <a:tab pos="0" algn="l"/>
              </a:tabLst>
            </a:pPr>
            <a:r>
              <a:rPr lang="es-ES" sz="3080" b="0" i="1" u="none" strike="noStrike">
                <a:solidFill>
                  <a:srgbClr val="000000"/>
                </a:solidFill>
                <a:effectLst/>
                <a:uFillTx/>
                <a:latin typeface="Cambria"/>
                <a:ea typeface="Cambria"/>
              </a:rPr>
              <a:t>“Esfuérzate y sé valiente; porque tú repartirás a este pueblo por heredad la tierra de la cual juré a sus padres que la daría a ellos”.</a:t>
            </a:r>
            <a:endParaRPr lang="es-ES" sz="3080" b="0" u="none" strike="noStrike">
              <a:solidFill>
                <a:srgbClr val="000000"/>
              </a:solidFill>
              <a:effectLst/>
              <a:uFillTx/>
              <a:latin typeface="Century Schoolbook"/>
            </a:endParaRPr>
          </a:p>
          <a:p>
            <a:pPr marL="277920" indent="-277920" algn="l" defTabSz="740520">
              <a:lnSpc>
                <a:spcPct val="100000"/>
              </a:lnSpc>
              <a:buNone/>
              <a:tabLst>
                <a:tab pos="0" algn="l"/>
              </a:tabLst>
            </a:pPr>
            <a:r>
              <a:rPr lang="es-ES" sz="3080" b="0" i="1" u="none" strike="noStrike">
                <a:solidFill>
                  <a:srgbClr val="FF2600"/>
                </a:solidFill>
                <a:effectLst/>
                <a:uFillTx/>
                <a:latin typeface="Century Schoolbook"/>
                <a:ea typeface="Century Schoolbook"/>
              </a:rPr>
              <a:t>Josué 1:6</a:t>
            </a:r>
            <a:endParaRPr lang="es-ES" sz="308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PlaceHolder 1"/>
          <p:cNvSpPr>
            <a:spLocks noGrp="1"/>
          </p:cNvSpPr>
          <p:nvPr>
            <p:ph/>
          </p:nvPr>
        </p:nvSpPr>
        <p:spPr>
          <a:xfrm>
            <a:off x="804240" y="1200960"/>
            <a:ext cx="7534800" cy="4713120"/>
          </a:xfrm>
          <a:prstGeom prst="rect">
            <a:avLst/>
          </a:prstGeom>
          <a:noFill/>
          <a:ln w="12600">
            <a:noFill/>
          </a:ln>
        </p:spPr>
        <p:txBody>
          <a:bodyPr lIns="45720" tIns="45000" rIns="45720" bIns="45000" anchor="t">
            <a:noAutofit/>
          </a:bodyPr>
          <a:p>
            <a:pPr indent="0" algn="l" defTabSz="896040">
              <a:lnSpc>
                <a:spcPct val="100000"/>
              </a:lnSpc>
              <a:buNone/>
              <a:tabLst>
                <a:tab pos="0" algn="l"/>
              </a:tabLst>
            </a:pPr>
            <a:r>
              <a:rPr lang="es-ES" sz="3920" b="0" i="1" u="none" strike="noStrike">
                <a:solidFill>
                  <a:srgbClr val="000000"/>
                </a:solidFill>
                <a:effectLst/>
                <a:uFillTx/>
                <a:latin typeface="Cambria"/>
                <a:ea typeface="Cambria"/>
              </a:rPr>
              <a:t>“Solamente esfuérzate y sé muy valiente, para cuidar de hacer conforme a toda la ley que mi siervo Moisés te mandó; no te apartes de ella ni a diestra ni a siniestra, para que seas prosperado en todas las cosas que emprendas”.</a:t>
            </a:r>
            <a:endParaRPr lang="es-ES" sz="3920" b="0" u="none" strike="noStrike">
              <a:solidFill>
                <a:srgbClr val="000000"/>
              </a:solidFill>
              <a:effectLst/>
              <a:uFillTx/>
              <a:latin typeface="Century Schoolbook"/>
            </a:endParaRPr>
          </a:p>
          <a:p>
            <a:pPr indent="0" algn="l" defTabSz="896040">
              <a:lnSpc>
                <a:spcPct val="100000"/>
              </a:lnSpc>
              <a:buNone/>
              <a:tabLst>
                <a:tab pos="0" algn="l"/>
              </a:tabLst>
            </a:pPr>
            <a:r>
              <a:rPr lang="es-ES" sz="3920" b="0" i="1" u="none" strike="noStrike">
                <a:solidFill>
                  <a:srgbClr val="FF2600"/>
                </a:solidFill>
                <a:effectLst/>
                <a:uFillTx/>
                <a:latin typeface="Cambria"/>
                <a:ea typeface="Cambria"/>
              </a:rPr>
              <a:t>Josué 1:7</a:t>
            </a:r>
            <a:endParaRPr lang="es-ES" sz="392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PlaceHolder 1"/>
          <p:cNvSpPr>
            <a:spLocks noGrp="1"/>
          </p:cNvSpPr>
          <p:nvPr>
            <p:ph/>
          </p:nvPr>
        </p:nvSpPr>
        <p:spPr>
          <a:xfrm>
            <a:off x="1257120" y="1654200"/>
            <a:ext cx="6768000" cy="3960000"/>
          </a:xfrm>
          <a:prstGeom prst="rect">
            <a:avLst/>
          </a:prstGeom>
          <a:noFill/>
          <a:ln w="12600">
            <a:noFill/>
          </a:ln>
        </p:spPr>
        <p:txBody>
          <a:bodyPr lIns="45720" tIns="45000" rIns="45720" bIns="45000" anchor="t">
            <a:noAutofit/>
          </a:bodyPr>
          <a:p>
            <a:pPr indent="0" algn="l" defTabSz="914400">
              <a:lnSpc>
                <a:spcPct val="100000"/>
              </a:lnSpc>
              <a:spcBef>
                <a:spcPts val="901"/>
              </a:spcBef>
              <a:buNone/>
              <a:tabLst>
                <a:tab pos="0" algn="l"/>
              </a:tabLst>
            </a:pPr>
            <a:r>
              <a:rPr lang="es-ES" sz="4000" b="0" i="1" u="none" strike="noStrike">
                <a:solidFill>
                  <a:srgbClr val="000000"/>
                </a:solidFill>
                <a:effectLst/>
                <a:uFillTx/>
                <a:latin typeface="Cambria"/>
                <a:ea typeface="Cambria"/>
              </a:rPr>
              <a:t>“Mira que te mando que te esfuerces y seas valiente; no temas ni desmayes</a:t>
            </a:r>
            <a:r>
              <a:rPr lang="es-ES" sz="4000" b="1" i="1" u="none" strike="noStrike">
                <a:solidFill>
                  <a:srgbClr val="000000"/>
                </a:solidFill>
                <a:effectLst/>
                <a:uFillTx/>
                <a:latin typeface="Cambria"/>
                <a:ea typeface="Cambria"/>
              </a:rPr>
              <a:t>, </a:t>
            </a:r>
            <a:r>
              <a:rPr lang="es-ES" sz="4000" b="0" i="1" u="none" strike="noStrike">
                <a:solidFill>
                  <a:srgbClr val="000000"/>
                </a:solidFill>
                <a:effectLst/>
                <a:uFillTx/>
                <a:latin typeface="Cambria"/>
                <a:ea typeface="Cambria"/>
              </a:rPr>
              <a:t>porque Jehová tu Dios estará contigo en dondequiera que vayas”.</a:t>
            </a:r>
            <a:endParaRPr lang="es-ES" sz="4000" b="0" u="none" strike="noStrike">
              <a:solidFill>
                <a:srgbClr val="000000"/>
              </a:solidFill>
              <a:effectLst/>
              <a:uFillTx/>
              <a:latin typeface="Century Schoolbook"/>
            </a:endParaRPr>
          </a:p>
          <a:p>
            <a:pPr marL="343080" indent="-343080" algn="l" defTabSz="914400">
              <a:lnSpc>
                <a:spcPct val="100000"/>
              </a:lnSpc>
              <a:buNone/>
              <a:tabLst>
                <a:tab pos="0" algn="l"/>
              </a:tabLst>
            </a:pPr>
            <a:r>
              <a:rPr lang="es-ES" sz="4000" b="0" i="1" u="none" strike="noStrike">
                <a:solidFill>
                  <a:srgbClr val="FF2600"/>
                </a:solidFill>
                <a:effectLst/>
                <a:uFillTx/>
                <a:latin typeface="Cambria"/>
                <a:ea typeface="Cambria"/>
              </a:rPr>
              <a:t>Josué 1:9</a:t>
            </a:r>
            <a:endParaRPr lang="es-ES" sz="40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PlaceHolder 1"/>
          <p:cNvSpPr>
            <a:spLocks noGrp="1"/>
          </p:cNvSpPr>
          <p:nvPr>
            <p:ph/>
          </p:nvPr>
        </p:nvSpPr>
        <p:spPr>
          <a:xfrm>
            <a:off x="1144800" y="2277000"/>
            <a:ext cx="7082280" cy="2304000"/>
          </a:xfrm>
          <a:prstGeom prst="rect">
            <a:avLst/>
          </a:prstGeom>
          <a:noFill/>
          <a:ln w="12600">
            <a:noFill/>
          </a:ln>
        </p:spPr>
        <p:txBody>
          <a:bodyPr lIns="45720" tIns="45000" rIns="45720" bIns="45000" anchor="t">
            <a:noAutofit/>
          </a:bodyPr>
          <a:p>
            <a:pPr indent="0" algn="l" defTabSz="914400">
              <a:lnSpc>
                <a:spcPct val="100000"/>
              </a:lnSpc>
              <a:buNone/>
              <a:tabLst>
                <a:tab pos="0" algn="l"/>
              </a:tabLst>
            </a:pPr>
            <a:r>
              <a:rPr lang="es-ES" sz="4800" b="0" i="1" u="none" strike="noStrike">
                <a:solidFill>
                  <a:srgbClr val="000000"/>
                </a:solidFill>
                <a:effectLst/>
                <a:uFillTx/>
                <a:latin typeface="Cambria"/>
                <a:ea typeface="Cambria"/>
              </a:rPr>
              <a:t>“Solamente que te esfuerces y seas valiente”.</a:t>
            </a:r>
            <a:endParaRPr lang="es-ES" sz="4800" b="0" u="none" strike="noStrike">
              <a:solidFill>
                <a:srgbClr val="000000"/>
              </a:solidFill>
              <a:effectLst/>
              <a:uFillTx/>
              <a:latin typeface="Century Schoolbook"/>
            </a:endParaRPr>
          </a:p>
          <a:p>
            <a:pPr indent="0" algn="l" defTabSz="914400">
              <a:lnSpc>
                <a:spcPct val="100000"/>
              </a:lnSpc>
              <a:buNone/>
              <a:tabLst>
                <a:tab pos="0" algn="l"/>
              </a:tabLst>
            </a:pPr>
            <a:r>
              <a:rPr lang="es-ES" sz="4800" b="0" i="1" u="none" strike="noStrike">
                <a:solidFill>
                  <a:srgbClr val="FF2600"/>
                </a:solidFill>
                <a:effectLst/>
                <a:uFillTx/>
                <a:latin typeface="Cambria"/>
                <a:ea typeface="Cambria"/>
              </a:rPr>
              <a:t>Josué 1:18</a:t>
            </a:r>
            <a:endParaRPr lang="es-ES" sz="48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PlaceHolder 1"/>
          <p:cNvSpPr>
            <a:spLocks noGrp="1"/>
          </p:cNvSpPr>
          <p:nvPr>
            <p:ph/>
          </p:nvPr>
        </p:nvSpPr>
        <p:spPr>
          <a:xfrm>
            <a:off x="1550160" y="1133280"/>
            <a:ext cx="6557040" cy="4591080"/>
          </a:xfrm>
          <a:prstGeom prst="rect">
            <a:avLst/>
          </a:prstGeom>
          <a:noFill/>
          <a:ln w="12600">
            <a:noFill/>
          </a:ln>
        </p:spPr>
        <p:txBody>
          <a:bodyPr lIns="45720" tIns="45000" rIns="45720" bIns="45000" anchor="t">
            <a:noAutofit/>
          </a:bodyPr>
          <a:p>
            <a:pPr indent="0" algn="l" defTabSz="896040">
              <a:lnSpc>
                <a:spcPct val="100000"/>
              </a:lnSpc>
              <a:spcBef>
                <a:spcPts val="1100"/>
              </a:spcBef>
              <a:buNone/>
              <a:tabLst>
                <a:tab pos="0" algn="l"/>
              </a:tabLst>
            </a:pPr>
            <a:r>
              <a:rPr lang="es-ES" sz="4710" b="0" i="1" u="none" strike="noStrike">
                <a:solidFill>
                  <a:srgbClr val="800000"/>
                </a:solidFill>
                <a:effectLst/>
                <a:uFillTx/>
                <a:latin typeface="Cambria"/>
                <a:ea typeface="Cambria"/>
              </a:rPr>
              <a:t>Teodoro Roosevelt dijo: </a:t>
            </a:r>
            <a:endParaRPr lang="es-ES" sz="4710" b="0" u="none" strike="noStrike">
              <a:solidFill>
                <a:srgbClr val="000000"/>
              </a:solidFill>
              <a:effectLst/>
              <a:uFillTx/>
              <a:latin typeface="Century Schoolbook"/>
            </a:endParaRPr>
          </a:p>
          <a:p>
            <a:pPr indent="0" algn="l" defTabSz="896040">
              <a:lnSpc>
                <a:spcPct val="100000"/>
              </a:lnSpc>
              <a:spcBef>
                <a:spcPts val="2900"/>
              </a:spcBef>
              <a:buNone/>
              <a:tabLst>
                <a:tab pos="0" algn="l"/>
              </a:tabLst>
            </a:pPr>
            <a:r>
              <a:rPr lang="es-ES" sz="3920" b="0" i="1" u="none" strike="noStrike">
                <a:solidFill>
                  <a:srgbClr val="000000"/>
                </a:solidFill>
                <a:effectLst/>
                <a:uFillTx/>
                <a:latin typeface="Cambria"/>
                <a:ea typeface="Cambria"/>
              </a:rPr>
              <a:t>“No hay nada brillante o destacado en mi historia excepto quizás esto: Hago las cosas que creo que tienen que hacerse, </a:t>
            </a:r>
            <a:r>
              <a:rPr lang="es-ES" sz="3920" b="0" i="1" u="sng" strike="noStrike">
                <a:solidFill>
                  <a:srgbClr val="000000"/>
                </a:solidFill>
                <a:effectLst/>
                <a:uFillTx/>
                <a:latin typeface="Cambria"/>
                <a:ea typeface="Cambria"/>
              </a:rPr>
              <a:t>y cuando me decido a hacer algo, lo hago</a:t>
            </a:r>
            <a:r>
              <a:rPr lang="es-ES" sz="3920" b="0" i="1" u="none" strike="noStrike">
                <a:solidFill>
                  <a:srgbClr val="000000"/>
                </a:solidFill>
                <a:effectLst/>
                <a:uFillTx/>
                <a:latin typeface="Cambria"/>
                <a:ea typeface="Cambria"/>
              </a:rPr>
              <a:t>”.</a:t>
            </a:r>
            <a:endParaRPr lang="es-ES" sz="392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246" dur="indefinite" restart="never" nodeType="tmRoot">
          <p:childTnLst>
            <p:seq>
              <p:cTn id="247" dur="indefinite" nodeType="mainSeq">
                <p:childTnLst>
                  <p:par>
                    <p:cTn id="248" fill="hold">
                      <p:stCondLst>
                        <p:cond delay="indefinite"/>
                      </p:stCondLst>
                      <p:childTnLst>
                        <p:par>
                          <p:cTn id="249" fill="hold">
                            <p:stCondLst>
                              <p:cond delay="0"/>
                            </p:stCondLst>
                            <p:childTnLst>
                              <p:par>
                                <p:cTn id="250" presetID="9" presetClass="entr" fill="hold" nodeType="clickEffect">
                                  <p:stCondLst>
                                    <p:cond delay="0"/>
                                  </p:stCondLst>
                                  <p:iterate type="el">
                                    <p:tmAbs val="0"/>
                                  </p:iterate>
                                  <p:childTnLst>
                                    <p:set>
                                      <p:cBhvr>
                                        <p:cTn id="251" fill="hold"/>
                                        <p:tgtEl>
                                          <p:spTgt spid="87"/>
                                        </p:tgtEl>
                                        <p:attrNameLst>
                                          <p:attrName>style.visibility</p:attrName>
                                        </p:attrNameLst>
                                      </p:cBhvr>
                                      <p:to>
                                        <p:strVal val="visible"/>
                                      </p:to>
                                    </p:set>
                                    <p:animEffect transition="in" filter="dissolve">
                                      <p:cBhvr additive="repl">
                                        <p:cTn id="252" dur="5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PlaceHolder 1"/>
          <p:cNvSpPr>
            <a:spLocks noGrp="1"/>
          </p:cNvSpPr>
          <p:nvPr>
            <p:ph type="title"/>
          </p:nvPr>
        </p:nvSpPr>
        <p:spPr>
          <a:xfrm>
            <a:off x="986040" y="929880"/>
            <a:ext cx="6743160" cy="1420200"/>
          </a:xfrm>
          <a:prstGeom prst="rect">
            <a:avLst/>
          </a:prstGeom>
          <a:noFill/>
          <a:ln w="12600">
            <a:noFill/>
          </a:ln>
        </p:spPr>
        <p:txBody>
          <a:bodyPr lIns="45720" tIns="45000" rIns="45720" bIns="45000" anchor="t">
            <a:noAutofit/>
          </a:bodyPr>
          <a:p>
            <a:pPr marL="520560" indent="-520560" algn="l" defTabSz="914400">
              <a:lnSpc>
                <a:spcPct val="100000"/>
              </a:lnSpc>
              <a:buNone/>
              <a:tabLst>
                <a:tab pos="0" algn="l"/>
              </a:tabLst>
            </a:pPr>
            <a:r>
              <a:rPr lang="es-ES" sz="4000" b="1" u="none" strike="noStrike">
                <a:solidFill>
                  <a:srgbClr val="A00000"/>
                </a:solidFill>
                <a:effectLst/>
                <a:uFillTx/>
                <a:latin typeface="Cambria"/>
                <a:ea typeface="Cambria"/>
              </a:rPr>
              <a:t>3. Se arriesgan más con tal de lograr lo que quieren</a:t>
            </a:r>
            <a:endParaRPr lang="es-ES" sz="4000" b="0" u="none" strike="noStrike">
              <a:solidFill>
                <a:srgbClr val="000000"/>
              </a:solidFill>
              <a:effectLst/>
              <a:uFillTx/>
              <a:latin typeface="Century Schoolbook"/>
            </a:endParaRPr>
          </a:p>
        </p:txBody>
      </p:sp>
      <p:sp>
        <p:nvSpPr>
          <p:cNvPr id="89" name="PlaceHolder 2"/>
          <p:cNvSpPr>
            <a:spLocks noGrp="1"/>
          </p:cNvSpPr>
          <p:nvPr>
            <p:ph/>
          </p:nvPr>
        </p:nvSpPr>
        <p:spPr>
          <a:xfrm>
            <a:off x="1011600" y="2311200"/>
            <a:ext cx="6692040" cy="3683880"/>
          </a:xfrm>
          <a:prstGeom prst="rect">
            <a:avLst/>
          </a:prstGeom>
          <a:noFill/>
          <a:ln w="12600">
            <a:noFill/>
          </a:ln>
        </p:spPr>
        <p:txBody>
          <a:bodyPr lIns="45720" tIns="45000" rIns="45720" bIns="45000" anchor="t">
            <a:noAutofit/>
          </a:bodyPr>
          <a:p>
            <a:pPr marL="322200" indent="-322200" algn="l" defTabSz="859680">
              <a:lnSpc>
                <a:spcPct val="100000"/>
              </a:lnSpc>
              <a:spcBef>
                <a:spcPts val="799"/>
              </a:spcBef>
              <a:buClr>
                <a:srgbClr val="000000"/>
              </a:buClr>
              <a:buFont typeface="Arial"/>
              <a:buChar char="•"/>
            </a:pPr>
            <a:r>
              <a:rPr lang="es-ES" sz="3380" b="0" u="none" strike="noStrike">
                <a:solidFill>
                  <a:srgbClr val="000000"/>
                </a:solidFill>
                <a:effectLst/>
                <a:uFillTx/>
                <a:latin typeface="Cambria"/>
                <a:ea typeface="Cambria"/>
              </a:rPr>
              <a:t>Moisés atravesó el desierto con tal de lograr un sueño: liberar al pueblo esclavo que estaba en Egipto.</a:t>
            </a:r>
            <a:endParaRPr lang="es-ES" sz="3380" b="0" u="none" strike="noStrike">
              <a:solidFill>
                <a:srgbClr val="000000"/>
              </a:solidFill>
              <a:effectLst/>
              <a:uFillTx/>
              <a:latin typeface="Century Schoolbook"/>
            </a:endParaRPr>
          </a:p>
          <a:p>
            <a:pPr marL="322200" indent="-322200" algn="l" defTabSz="859680">
              <a:lnSpc>
                <a:spcPct val="100000"/>
              </a:lnSpc>
              <a:spcBef>
                <a:spcPts val="799"/>
              </a:spcBef>
              <a:buClr>
                <a:srgbClr val="000000"/>
              </a:buClr>
              <a:buFont typeface="Arial"/>
              <a:buChar char="•"/>
            </a:pPr>
            <a:r>
              <a:rPr lang="es-ES" sz="3380" b="0" u="none" strike="noStrike">
                <a:solidFill>
                  <a:srgbClr val="000000"/>
                </a:solidFill>
                <a:effectLst/>
                <a:uFillTx/>
                <a:latin typeface="Cambria"/>
                <a:ea typeface="Cambria"/>
              </a:rPr>
              <a:t>Noé se metió en un arca con toda su familia, tal como se lo ordenó el Señor, para preservar la raza humana</a:t>
            </a:r>
            <a:r>
              <a:rPr lang="es-ES" sz="3380" b="0" i="1" u="none" strike="noStrike">
                <a:solidFill>
                  <a:srgbClr val="000000"/>
                </a:solidFill>
                <a:effectLst/>
                <a:uFillTx/>
                <a:latin typeface="Cambria"/>
                <a:ea typeface="Cambria"/>
              </a:rPr>
              <a:t>.</a:t>
            </a:r>
            <a:endParaRPr lang="es-ES" sz="338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253" dur="indefinite" restart="never" nodeType="tmRoot">
          <p:childTnLst>
            <p:seq>
              <p:cTn id="254" dur="indefinite" nodeType="mainSeq">
                <p:childTnLst>
                  <p:par>
                    <p:cTn id="255" fill="hold">
                      <p:stCondLst>
                        <p:cond delay="indefinite"/>
                      </p:stCondLst>
                      <p:childTnLst>
                        <p:par>
                          <p:cTn id="256" fill="hold">
                            <p:stCondLst>
                              <p:cond delay="0"/>
                            </p:stCondLst>
                            <p:childTnLst>
                              <p:par>
                                <p:cTn id="257" presetID="9" presetClass="entr" fill="hold" nodeType="clickEffect">
                                  <p:stCondLst>
                                    <p:cond delay="0"/>
                                  </p:stCondLst>
                                  <p:iterate type="el">
                                    <p:tmAbs val="0"/>
                                  </p:iterate>
                                  <p:childTnLst>
                                    <p:set>
                                      <p:cBhvr>
                                        <p:cTn id="258" fill="hold"/>
                                        <p:tgtEl>
                                          <p:spTgt spid="89"/>
                                        </p:tgtEl>
                                        <p:attrNameLst>
                                          <p:attrName>style.visibility</p:attrName>
                                        </p:attrNameLst>
                                      </p:cBhvr>
                                      <p:to>
                                        <p:strVal val="visible"/>
                                      </p:to>
                                    </p:set>
                                    <p:animEffect transition="in" filter="dissolve">
                                      <p:cBhvr additive="repl">
                                        <p:cTn id="259" dur="500"/>
                                        <p:tgtEl>
                                          <p:spTgt spid="89"/>
                                        </p:tgtEl>
                                      </p:cBhvr>
                                    </p:animEffect>
                                  </p:childTnLst>
                                </p:cTn>
                              </p:par>
                              <p:par>
                                <p:cTn id="260" presetID="9" presetClass="entr" fill="hold" nodeType="withEffect">
                                  <p:stCondLst>
                                    <p:cond delay="0"/>
                                  </p:stCondLst>
                                  <p:iterate type="el">
                                    <p:tmAbs val="0"/>
                                  </p:iterate>
                                  <p:childTnLst>
                                    <p:set>
                                      <p:cBhvr>
                                        <p:cTn id="261" fill="hold"/>
                                        <p:tgtEl>
                                          <p:spTgt spid="89">
                                            <p:txEl>
                                              <p:pRg st="0" end="0"/>
                                            </p:txEl>
                                          </p:spTgt>
                                        </p:tgtEl>
                                        <p:attrNameLst>
                                          <p:attrName>style.visibility</p:attrName>
                                        </p:attrNameLst>
                                      </p:cBhvr>
                                      <p:to>
                                        <p:strVal val="visible"/>
                                      </p:to>
                                    </p:set>
                                    <p:animEffect transition="in" filter="dissolve">
                                      <p:cBhvr additive="repl">
                                        <p:cTn id="262" dur="500"/>
                                        <p:tgtEl>
                                          <p:spTgt spid="89">
                                            <p:txEl>
                                              <p:pRg st="0" end="0"/>
                                            </p:txEl>
                                          </p:spTgt>
                                        </p:tgtEl>
                                      </p:cBhvr>
                                    </p:animEffect>
                                  </p:childTnLst>
                                </p:cTn>
                              </p:par>
                            </p:childTnLst>
                          </p:cTn>
                        </p:par>
                      </p:childTnLst>
                    </p:cTn>
                  </p:par>
                  <p:par>
                    <p:cTn id="263" fill="hold">
                      <p:stCondLst>
                        <p:cond delay="indefinite"/>
                      </p:stCondLst>
                      <p:childTnLst>
                        <p:par>
                          <p:cTn id="264" fill="hold">
                            <p:stCondLst>
                              <p:cond delay="0"/>
                            </p:stCondLst>
                            <p:childTnLst>
                              <p:par>
                                <p:cTn id="265" presetID="9" presetClass="entr" fill="hold" nodeType="clickEffect">
                                  <p:stCondLst>
                                    <p:cond delay="0"/>
                                  </p:stCondLst>
                                  <p:iterate type="el">
                                    <p:tmAbs val="0"/>
                                  </p:iterate>
                                  <p:childTnLst>
                                    <p:set>
                                      <p:cBhvr>
                                        <p:cTn id="266" fill="hold"/>
                                        <p:tgtEl>
                                          <p:spTgt spid="89">
                                            <p:txEl>
                                              <p:pRg st="1" end="1"/>
                                            </p:txEl>
                                          </p:spTgt>
                                        </p:tgtEl>
                                        <p:attrNameLst>
                                          <p:attrName>style.visibility</p:attrName>
                                        </p:attrNameLst>
                                      </p:cBhvr>
                                      <p:to>
                                        <p:strVal val="visible"/>
                                      </p:to>
                                    </p:set>
                                    <p:animEffect transition="in" filter="dissolve">
                                      <p:cBhvr additive="repl">
                                        <p:cTn id="267" dur="500"/>
                                        <p:tgtEl>
                                          <p:spTgt spid="89">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PlaceHolder 1"/>
          <p:cNvSpPr>
            <a:spLocks noGrp="1"/>
          </p:cNvSpPr>
          <p:nvPr>
            <p:ph/>
          </p:nvPr>
        </p:nvSpPr>
        <p:spPr>
          <a:xfrm>
            <a:off x="825480" y="1171440"/>
            <a:ext cx="7221240" cy="4844880"/>
          </a:xfrm>
          <a:prstGeom prst="rect">
            <a:avLst/>
          </a:prstGeom>
          <a:noFill/>
          <a:ln w="12600">
            <a:noFill/>
          </a:ln>
        </p:spPr>
        <p:txBody>
          <a:bodyPr lIns="45720" tIns="45000" rIns="45720" bIns="45000" anchor="t">
            <a:noAutofit/>
          </a:bodyPr>
          <a:p>
            <a:pPr marL="335880" indent="-335880" algn="l" defTabSz="896040">
              <a:lnSpc>
                <a:spcPct val="100000"/>
              </a:lnSpc>
              <a:spcBef>
                <a:spcPts val="799"/>
              </a:spcBef>
              <a:buClr>
                <a:srgbClr val="000000"/>
              </a:buClr>
              <a:buFont typeface="Arial"/>
              <a:buChar char="•"/>
            </a:pPr>
            <a:r>
              <a:rPr lang="es-ES" sz="3530" b="0" u="none" strike="noStrike">
                <a:solidFill>
                  <a:srgbClr val="000000"/>
                </a:solidFill>
                <a:effectLst/>
                <a:uFillTx/>
                <a:latin typeface="Cambria"/>
                <a:ea typeface="Cambria"/>
              </a:rPr>
              <a:t>La reina Ester compareció ante el rey sin haber sido invitada</a:t>
            </a:r>
            <a:r>
              <a:rPr lang="es-ES" sz="3530" b="1" i="1" u="none" strike="noStrike">
                <a:solidFill>
                  <a:srgbClr val="000000"/>
                </a:solidFill>
                <a:effectLst/>
                <a:uFillTx/>
                <a:latin typeface="Cambria"/>
                <a:ea typeface="Cambria"/>
              </a:rPr>
              <a:t>, </a:t>
            </a:r>
            <a:r>
              <a:rPr lang="es-ES" sz="3530" b="0" u="none" strike="noStrike">
                <a:solidFill>
                  <a:srgbClr val="000000"/>
                </a:solidFill>
                <a:effectLst/>
                <a:uFillTx/>
                <a:latin typeface="Cambria"/>
                <a:ea typeface="Cambria"/>
              </a:rPr>
              <a:t>con tal de librar a su pueblo de un decreto que buscaba su exterminio.</a:t>
            </a:r>
            <a:endParaRPr lang="es-ES" sz="3530" b="0" u="none" strike="noStrike">
              <a:solidFill>
                <a:srgbClr val="000000"/>
              </a:solidFill>
              <a:effectLst/>
              <a:uFillTx/>
              <a:latin typeface="Century Schoolbook"/>
            </a:endParaRPr>
          </a:p>
          <a:p>
            <a:pPr marL="335880" indent="-335880" algn="l" defTabSz="896040">
              <a:lnSpc>
                <a:spcPct val="100000"/>
              </a:lnSpc>
              <a:spcBef>
                <a:spcPts val="799"/>
              </a:spcBef>
              <a:buClr>
                <a:srgbClr val="000000"/>
              </a:buClr>
              <a:buFont typeface="Arial"/>
              <a:buChar char="•"/>
            </a:pPr>
            <a:r>
              <a:rPr lang="es-ES" sz="3530" b="0" u="none" strike="noStrike">
                <a:solidFill>
                  <a:srgbClr val="000000"/>
                </a:solidFill>
                <a:effectLst/>
                <a:uFillTx/>
                <a:latin typeface="Cambria"/>
                <a:ea typeface="Cambria"/>
              </a:rPr>
              <a:t>David arriesgó su propia vida cuando se enfrentó a Goliat, con tal de terminar con la humillación a la cual el gigante había sometido al pueblo de Dios por muchos días.</a:t>
            </a:r>
            <a:endParaRPr lang="es-ES" sz="353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268" dur="indefinite" restart="never" nodeType="tmRoot">
          <p:childTnLst>
            <p:seq>
              <p:cTn id="269" dur="indefinite" nodeType="mainSeq">
                <p:childTnLst>
                  <p:par>
                    <p:cTn id="270" fill="hold">
                      <p:stCondLst>
                        <p:cond delay="indefinite"/>
                      </p:stCondLst>
                      <p:childTnLst>
                        <p:par>
                          <p:cTn id="271" fill="hold">
                            <p:stCondLst>
                              <p:cond delay="0"/>
                            </p:stCondLst>
                            <p:childTnLst>
                              <p:par>
                                <p:cTn id="272" presetID="9" presetClass="entr" fill="hold" nodeType="clickEffect">
                                  <p:stCondLst>
                                    <p:cond delay="0"/>
                                  </p:stCondLst>
                                  <p:iterate type="el">
                                    <p:tmAbs val="0"/>
                                  </p:iterate>
                                  <p:childTnLst>
                                    <p:set>
                                      <p:cBhvr>
                                        <p:cTn id="273" fill="hold"/>
                                        <p:tgtEl>
                                          <p:spTgt spid="90"/>
                                        </p:tgtEl>
                                        <p:attrNameLst>
                                          <p:attrName>style.visibility</p:attrName>
                                        </p:attrNameLst>
                                      </p:cBhvr>
                                      <p:to>
                                        <p:strVal val="visible"/>
                                      </p:to>
                                    </p:set>
                                    <p:animEffect transition="in" filter="dissolve">
                                      <p:cBhvr additive="repl">
                                        <p:cTn id="274" dur="500"/>
                                        <p:tgtEl>
                                          <p:spTgt spid="90"/>
                                        </p:tgtEl>
                                      </p:cBhvr>
                                    </p:animEffect>
                                  </p:childTnLst>
                                </p:cTn>
                              </p:par>
                              <p:par>
                                <p:cTn id="275" presetID="9" presetClass="entr" fill="hold" nodeType="withEffect">
                                  <p:stCondLst>
                                    <p:cond delay="0"/>
                                  </p:stCondLst>
                                  <p:iterate type="el">
                                    <p:tmAbs val="0"/>
                                  </p:iterate>
                                  <p:childTnLst>
                                    <p:set>
                                      <p:cBhvr>
                                        <p:cTn id="276" fill="hold"/>
                                        <p:tgtEl>
                                          <p:spTgt spid="90">
                                            <p:txEl>
                                              <p:pRg st="0" end="0"/>
                                            </p:txEl>
                                          </p:spTgt>
                                        </p:tgtEl>
                                        <p:attrNameLst>
                                          <p:attrName>style.visibility</p:attrName>
                                        </p:attrNameLst>
                                      </p:cBhvr>
                                      <p:to>
                                        <p:strVal val="visible"/>
                                      </p:to>
                                    </p:set>
                                    <p:animEffect transition="in" filter="dissolve">
                                      <p:cBhvr additive="repl">
                                        <p:cTn id="277" dur="500"/>
                                        <p:tgtEl>
                                          <p:spTgt spid="90">
                                            <p:txEl>
                                              <p:pRg st="0" end="0"/>
                                            </p:txEl>
                                          </p:spTgt>
                                        </p:tgtEl>
                                      </p:cBhvr>
                                    </p:animEffect>
                                  </p:childTnLst>
                                </p:cTn>
                              </p:par>
                            </p:childTnLst>
                          </p:cTn>
                        </p:par>
                      </p:childTnLst>
                    </p:cTn>
                  </p:par>
                  <p:par>
                    <p:cTn id="278" fill="hold">
                      <p:stCondLst>
                        <p:cond delay="indefinite"/>
                      </p:stCondLst>
                      <p:childTnLst>
                        <p:par>
                          <p:cTn id="279" fill="hold">
                            <p:stCondLst>
                              <p:cond delay="0"/>
                            </p:stCondLst>
                            <p:childTnLst>
                              <p:par>
                                <p:cTn id="280" presetID="9" presetClass="entr" fill="hold" nodeType="clickEffect">
                                  <p:stCondLst>
                                    <p:cond delay="0"/>
                                  </p:stCondLst>
                                  <p:iterate type="el">
                                    <p:tmAbs val="0"/>
                                  </p:iterate>
                                  <p:childTnLst>
                                    <p:set>
                                      <p:cBhvr>
                                        <p:cTn id="281" fill="hold"/>
                                        <p:tgtEl>
                                          <p:spTgt spid="90">
                                            <p:txEl>
                                              <p:pRg st="1" end="1"/>
                                            </p:txEl>
                                          </p:spTgt>
                                        </p:tgtEl>
                                        <p:attrNameLst>
                                          <p:attrName>style.visibility</p:attrName>
                                        </p:attrNameLst>
                                      </p:cBhvr>
                                      <p:to>
                                        <p:strVal val="visible"/>
                                      </p:to>
                                    </p:set>
                                    <p:animEffect transition="in" filter="dissolve">
                                      <p:cBhvr additive="repl">
                                        <p:cTn id="282" dur="500"/>
                                        <p:tgtEl>
                                          <p:spTgt spid="90">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PlaceHolder 1"/>
          <p:cNvSpPr>
            <a:spLocks noGrp="1"/>
          </p:cNvSpPr>
          <p:nvPr>
            <p:ph/>
          </p:nvPr>
        </p:nvSpPr>
        <p:spPr>
          <a:xfrm>
            <a:off x="1155600" y="1417320"/>
            <a:ext cx="7045200" cy="4846320"/>
          </a:xfrm>
          <a:prstGeom prst="rect">
            <a:avLst/>
          </a:prstGeom>
          <a:noFill/>
          <a:ln w="12600">
            <a:noFill/>
          </a:ln>
        </p:spPr>
        <p:txBody>
          <a:bodyPr lIns="45720" tIns="45000" rIns="45720" bIns="45000" anchor="t">
            <a:noAutofit/>
          </a:bodyPr>
          <a:p>
            <a:pPr marL="312120" indent="-312120" algn="l" defTabSz="831960">
              <a:lnSpc>
                <a:spcPct val="100000"/>
              </a:lnSpc>
              <a:spcBef>
                <a:spcPts val="799"/>
              </a:spcBef>
              <a:buClr>
                <a:srgbClr val="000000"/>
              </a:buClr>
              <a:buFont typeface="Arial"/>
              <a:buChar char="•"/>
            </a:pPr>
            <a:r>
              <a:rPr lang="es-ES" sz="3359" b="0" u="none" strike="noStrike">
                <a:solidFill>
                  <a:srgbClr val="000000"/>
                </a:solidFill>
                <a:effectLst/>
                <a:uFillTx/>
                <a:latin typeface="Cambria"/>
                <a:ea typeface="Cambria"/>
              </a:rPr>
              <a:t>JESÚS, el más grande líder que haya existido, enfrentó la muerte en la cruz, con tal de ver liberado al hombre de la eterna esclavitud del pecado</a:t>
            </a:r>
            <a:endParaRPr lang="es-ES" sz="3359" b="0" u="none" strike="noStrike">
              <a:solidFill>
                <a:srgbClr val="000000"/>
              </a:solidFill>
              <a:effectLst/>
              <a:uFillTx/>
              <a:latin typeface="Century Schoolbook"/>
            </a:endParaRPr>
          </a:p>
          <a:p>
            <a:pPr marL="312120" indent="-312120" algn="l" defTabSz="831960">
              <a:lnSpc>
                <a:spcPct val="100000"/>
              </a:lnSpc>
              <a:spcBef>
                <a:spcPts val="799"/>
              </a:spcBef>
              <a:buClr>
                <a:srgbClr val="000000"/>
              </a:buClr>
              <a:buFont typeface="Arial"/>
              <a:buChar char="•"/>
            </a:pPr>
            <a:r>
              <a:rPr lang="es-ES" sz="3359" b="0" u="none" strike="noStrike">
                <a:solidFill>
                  <a:srgbClr val="000000"/>
                </a:solidFill>
                <a:effectLst/>
                <a:uFillTx/>
                <a:latin typeface="Cambria"/>
                <a:ea typeface="Cambria"/>
              </a:rPr>
              <a:t>Lograr grandes metas conlleva riesgos, pero cuando un líder concibe una idea, debe avanzar sin mirar los riesgos, sobre todo cuando es Dios quien le ha trazado esa </a:t>
            </a:r>
            <a:r>
              <a:rPr lang="es-ES" sz="3550" b="0" u="none" strike="noStrike">
                <a:solidFill>
                  <a:srgbClr val="000000"/>
                </a:solidFill>
                <a:effectLst/>
                <a:uFillTx/>
                <a:latin typeface="Cambria"/>
                <a:ea typeface="Cambria"/>
              </a:rPr>
              <a:t>meta.</a:t>
            </a:r>
            <a:endParaRPr lang="es-ES" sz="355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283" dur="indefinite" restart="never" nodeType="tmRoot">
          <p:childTnLst>
            <p:seq>
              <p:cTn id="284" dur="indefinite" nodeType="mainSeq">
                <p:childTnLst>
                  <p:par>
                    <p:cTn id="285" fill="hold">
                      <p:stCondLst>
                        <p:cond delay="indefinite"/>
                      </p:stCondLst>
                      <p:childTnLst>
                        <p:par>
                          <p:cTn id="286" fill="hold">
                            <p:stCondLst>
                              <p:cond delay="0"/>
                            </p:stCondLst>
                            <p:childTnLst>
                              <p:par>
                                <p:cTn id="287" presetID="9" presetClass="entr" fill="hold" nodeType="clickEffect">
                                  <p:stCondLst>
                                    <p:cond delay="0"/>
                                  </p:stCondLst>
                                  <p:iterate type="el">
                                    <p:tmAbs val="0"/>
                                  </p:iterate>
                                  <p:childTnLst>
                                    <p:set>
                                      <p:cBhvr>
                                        <p:cTn id="288" fill="hold"/>
                                        <p:tgtEl>
                                          <p:spTgt spid="91"/>
                                        </p:tgtEl>
                                        <p:attrNameLst>
                                          <p:attrName>style.visibility</p:attrName>
                                        </p:attrNameLst>
                                      </p:cBhvr>
                                      <p:to>
                                        <p:strVal val="visible"/>
                                      </p:to>
                                    </p:set>
                                    <p:animEffect transition="in" filter="dissolve">
                                      <p:cBhvr additive="repl">
                                        <p:cTn id="289" dur="500"/>
                                        <p:tgtEl>
                                          <p:spTgt spid="91"/>
                                        </p:tgtEl>
                                      </p:cBhvr>
                                    </p:animEffect>
                                  </p:childTnLst>
                                </p:cTn>
                              </p:par>
                              <p:par>
                                <p:cTn id="290" presetID="9" presetClass="entr" fill="hold" nodeType="withEffect">
                                  <p:stCondLst>
                                    <p:cond delay="0"/>
                                  </p:stCondLst>
                                  <p:iterate type="el">
                                    <p:tmAbs val="0"/>
                                  </p:iterate>
                                  <p:childTnLst>
                                    <p:set>
                                      <p:cBhvr>
                                        <p:cTn id="291" fill="hold"/>
                                        <p:tgtEl>
                                          <p:spTgt spid="91">
                                            <p:txEl>
                                              <p:pRg st="0" end="0"/>
                                            </p:txEl>
                                          </p:spTgt>
                                        </p:tgtEl>
                                        <p:attrNameLst>
                                          <p:attrName>style.visibility</p:attrName>
                                        </p:attrNameLst>
                                      </p:cBhvr>
                                      <p:to>
                                        <p:strVal val="visible"/>
                                      </p:to>
                                    </p:set>
                                    <p:animEffect transition="in" filter="dissolve">
                                      <p:cBhvr additive="repl">
                                        <p:cTn id="292" dur="500"/>
                                        <p:tgtEl>
                                          <p:spTgt spid="91">
                                            <p:txEl>
                                              <p:pRg st="0" end="0"/>
                                            </p:txEl>
                                          </p:spTgt>
                                        </p:tgtEl>
                                      </p:cBhvr>
                                    </p:animEffect>
                                  </p:childTnLst>
                                </p:cTn>
                              </p:par>
                            </p:childTnLst>
                          </p:cTn>
                        </p:par>
                      </p:childTnLst>
                    </p:cTn>
                  </p:par>
                  <p:par>
                    <p:cTn id="293" fill="hold">
                      <p:stCondLst>
                        <p:cond delay="indefinite"/>
                      </p:stCondLst>
                      <p:childTnLst>
                        <p:par>
                          <p:cTn id="294" fill="hold">
                            <p:stCondLst>
                              <p:cond delay="0"/>
                            </p:stCondLst>
                            <p:childTnLst>
                              <p:par>
                                <p:cTn id="295" presetID="9" presetClass="entr" fill="hold" nodeType="clickEffect">
                                  <p:stCondLst>
                                    <p:cond delay="0"/>
                                  </p:stCondLst>
                                  <p:iterate type="el">
                                    <p:tmAbs val="0"/>
                                  </p:iterate>
                                  <p:childTnLst>
                                    <p:set>
                                      <p:cBhvr>
                                        <p:cTn id="296" fill="hold"/>
                                        <p:tgtEl>
                                          <p:spTgt spid="91">
                                            <p:txEl>
                                              <p:pRg st="1" end="1"/>
                                            </p:txEl>
                                          </p:spTgt>
                                        </p:tgtEl>
                                        <p:attrNameLst>
                                          <p:attrName>style.visibility</p:attrName>
                                        </p:attrNameLst>
                                      </p:cBhvr>
                                      <p:to>
                                        <p:strVal val="visible"/>
                                      </p:to>
                                    </p:set>
                                    <p:animEffect transition="in" filter="dissolve">
                                      <p:cBhvr additive="repl">
                                        <p:cTn id="297" dur="500"/>
                                        <p:tgtEl>
                                          <p:spTgt spid="91">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PlaceHolder 1"/>
          <p:cNvSpPr>
            <a:spLocks noGrp="1"/>
          </p:cNvSpPr>
          <p:nvPr>
            <p:ph/>
          </p:nvPr>
        </p:nvSpPr>
        <p:spPr>
          <a:xfrm>
            <a:off x="1123200" y="1442880"/>
            <a:ext cx="6644880" cy="4340520"/>
          </a:xfrm>
          <a:prstGeom prst="rect">
            <a:avLst/>
          </a:prstGeom>
          <a:noFill/>
          <a:ln w="12600">
            <a:noFill/>
          </a:ln>
        </p:spPr>
        <p:txBody>
          <a:bodyPr lIns="45720" tIns="45000" rIns="45720" bIns="45000" anchor="t">
            <a:noAutofit/>
          </a:bodyPr>
          <a:p>
            <a:pPr indent="0" algn="l" defTabSz="758880">
              <a:lnSpc>
                <a:spcPct val="100000"/>
              </a:lnSpc>
              <a:spcBef>
                <a:spcPts val="901"/>
              </a:spcBef>
              <a:buNone/>
              <a:tabLst>
                <a:tab pos="0" algn="l"/>
              </a:tabLst>
            </a:pPr>
            <a:r>
              <a:rPr lang="es-ES" sz="3990" b="0" i="1" u="none" strike="noStrike">
                <a:solidFill>
                  <a:srgbClr val="000000"/>
                </a:solidFill>
                <a:effectLst/>
                <a:uFillTx/>
                <a:latin typeface="Cambria"/>
                <a:ea typeface="Cambria"/>
              </a:rPr>
              <a:t>“Encárguese usted de obedecer, y deje que Dios se encargue de usted y de los posibles riesgos que conlleva la obediencia”.</a:t>
            </a:r>
            <a:endParaRPr lang="es-ES" sz="3990" b="0" u="none" strike="noStrike">
              <a:solidFill>
                <a:srgbClr val="000000"/>
              </a:solidFill>
              <a:effectLst/>
              <a:uFillTx/>
              <a:latin typeface="Century Schoolbook"/>
            </a:endParaRPr>
          </a:p>
          <a:p>
            <a:pPr indent="0" algn="l" defTabSz="758880">
              <a:lnSpc>
                <a:spcPct val="100000"/>
              </a:lnSpc>
              <a:spcBef>
                <a:spcPts val="901"/>
              </a:spcBef>
              <a:buNone/>
              <a:tabLst>
                <a:tab pos="0" algn="l"/>
              </a:tabLst>
            </a:pPr>
            <a:r>
              <a:rPr lang="es-ES" sz="3990" b="0" u="none" strike="noStrike">
                <a:solidFill>
                  <a:srgbClr val="FF2600"/>
                </a:solidFill>
                <a:effectLst/>
                <a:uFillTx/>
                <a:latin typeface="Cambria"/>
                <a:ea typeface="Cambria"/>
              </a:rPr>
              <a:t>D. Doria, </a:t>
            </a:r>
            <a:r>
              <a:rPr lang="es-ES" sz="3990" b="0" i="1" u="none" strike="noStrike">
                <a:solidFill>
                  <a:srgbClr val="FF2600"/>
                </a:solidFill>
                <a:effectLst/>
                <a:uFillTx/>
                <a:latin typeface="Cambria"/>
                <a:ea typeface="Cambria"/>
              </a:rPr>
              <a:t>La Presencia de Dios en la vida de un Líder</a:t>
            </a:r>
            <a:r>
              <a:rPr lang="es-ES" sz="3990" b="0" u="none" strike="noStrike">
                <a:solidFill>
                  <a:srgbClr val="FF2600"/>
                </a:solidFill>
                <a:effectLst/>
                <a:uFillTx/>
                <a:latin typeface="Cambria"/>
                <a:ea typeface="Cambria"/>
              </a:rPr>
              <a:t>, pág. 47</a:t>
            </a:r>
            <a:endParaRPr lang="es-ES" sz="399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 name="PlaceHolder 1"/>
          <p:cNvSpPr>
            <a:spLocks noGrp="1"/>
          </p:cNvSpPr>
          <p:nvPr>
            <p:ph type="title"/>
          </p:nvPr>
        </p:nvSpPr>
        <p:spPr>
          <a:xfrm>
            <a:off x="1310400" y="2736000"/>
            <a:ext cx="7056360" cy="2376000"/>
          </a:xfrm>
          <a:prstGeom prst="rect">
            <a:avLst/>
          </a:prstGeom>
          <a:noFill/>
          <a:ln w="12600">
            <a:noFill/>
          </a:ln>
        </p:spPr>
        <p:txBody>
          <a:bodyPr lIns="45720" tIns="45000" rIns="45720" bIns="45000" anchor="t">
            <a:noAutofit/>
          </a:bodyPr>
          <a:p>
            <a:pPr marL="787320" indent="-787320" algn="l" defTabSz="914400">
              <a:lnSpc>
                <a:spcPct val="100000"/>
              </a:lnSpc>
              <a:buNone/>
              <a:tabLst>
                <a:tab pos="0" algn="l"/>
              </a:tabLst>
            </a:pPr>
            <a:r>
              <a:rPr lang="es-ES" sz="6000" b="1" u="none" strike="noStrike">
                <a:solidFill>
                  <a:srgbClr val="A00000"/>
                </a:solidFill>
                <a:effectLst/>
                <a:uFillTx/>
                <a:latin typeface="Cambria"/>
                <a:ea typeface="Cambria"/>
              </a:rPr>
              <a:t>I- ¿Quiénes son los líderes?</a:t>
            </a:r>
            <a:endParaRPr lang="es-ES" sz="60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PlaceHolder 1"/>
          <p:cNvSpPr>
            <a:spLocks noGrp="1"/>
          </p:cNvSpPr>
          <p:nvPr>
            <p:ph/>
          </p:nvPr>
        </p:nvSpPr>
        <p:spPr>
          <a:xfrm>
            <a:off x="1267560" y="1578240"/>
            <a:ext cx="7003080" cy="4093200"/>
          </a:xfrm>
          <a:prstGeom prst="rect">
            <a:avLst/>
          </a:prstGeom>
          <a:noFill/>
          <a:ln w="12600">
            <a:noFill/>
          </a:ln>
        </p:spPr>
        <p:txBody>
          <a:bodyPr lIns="45720" tIns="45000" rIns="45720" bIns="45000" anchor="t">
            <a:noAutofit/>
          </a:bodyPr>
          <a:p>
            <a:pPr indent="0" algn="l" defTabSz="914400">
              <a:lnSpc>
                <a:spcPct val="100000"/>
              </a:lnSpc>
              <a:spcBef>
                <a:spcPts val="1001"/>
              </a:spcBef>
              <a:buNone/>
              <a:tabLst>
                <a:tab pos="0" algn="l"/>
              </a:tabLst>
            </a:pPr>
            <a:r>
              <a:rPr lang="es-ES" sz="4400" b="0" i="1" u="none" strike="noStrike">
                <a:solidFill>
                  <a:srgbClr val="000000"/>
                </a:solidFill>
                <a:effectLst/>
                <a:uFillTx/>
                <a:latin typeface="Cambria"/>
                <a:ea typeface="Cambria"/>
              </a:rPr>
              <a:t>“La acción conlleva riesgos y precios. Pero ellos son mucho menores que los riesgos a largo plazo de quedarse en la comodidad de la inacción”.</a:t>
            </a:r>
            <a:endParaRPr lang="es-ES" sz="4400" b="0" u="none" strike="noStrike">
              <a:solidFill>
                <a:srgbClr val="000000"/>
              </a:solidFill>
              <a:effectLst/>
              <a:uFillTx/>
              <a:latin typeface="Century Schoolbook"/>
            </a:endParaRPr>
          </a:p>
          <a:p>
            <a:pPr indent="0" algn="l" defTabSz="914400">
              <a:lnSpc>
                <a:spcPct val="100000"/>
              </a:lnSpc>
              <a:buNone/>
              <a:tabLst>
                <a:tab pos="0" algn="l"/>
              </a:tabLst>
            </a:pPr>
            <a:r>
              <a:rPr lang="es-ES" sz="4400" b="0" i="1" u="none" strike="noStrike">
                <a:solidFill>
                  <a:srgbClr val="FF2600"/>
                </a:solidFill>
                <a:effectLst/>
                <a:uFillTx/>
                <a:latin typeface="Cambria"/>
                <a:ea typeface="Cambria"/>
              </a:rPr>
              <a:t>John F. Kennedy</a:t>
            </a:r>
            <a:endParaRPr lang="es-ES" sz="44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908640"/>
            <a:ext cx="8229240" cy="1142640"/>
          </a:xfrm>
          <a:prstGeom prst="rect">
            <a:avLst/>
          </a:prstGeom>
          <a:noFill/>
          <a:ln w="12600">
            <a:noFill/>
          </a:ln>
        </p:spPr>
        <p:txBody>
          <a:bodyPr lIns="45720" tIns="45000" rIns="45720" bIns="45000" anchor="t">
            <a:noAutofit/>
          </a:bodyPr>
          <a:p>
            <a:pPr indent="0" algn="ctr" defTabSz="914400">
              <a:lnSpc>
                <a:spcPct val="100000"/>
              </a:lnSpc>
              <a:buNone/>
              <a:tabLst>
                <a:tab pos="0" algn="l"/>
              </a:tabLst>
            </a:pPr>
            <a:r>
              <a:rPr lang="es-ES" sz="4000" b="1" i="1" u="none" strike="noStrike">
                <a:solidFill>
                  <a:srgbClr val="A00000"/>
                </a:solidFill>
                <a:effectLst/>
                <a:uFillTx/>
                <a:latin typeface="Cambria"/>
                <a:ea typeface="Cambria"/>
              </a:rPr>
              <a:t>La inspiración nos recuerda</a:t>
            </a:r>
            <a:r>
              <a:rPr lang="es-ES" sz="4000" b="1" i="1" u="none" strike="noStrike">
                <a:solidFill>
                  <a:srgbClr val="A00000"/>
                </a:solidFill>
                <a:effectLst/>
                <a:uFillTx/>
                <a:latin typeface="Century Schoolbook"/>
                <a:ea typeface="Century Schoolbook"/>
              </a:rPr>
              <a:t>:</a:t>
            </a:r>
            <a:endParaRPr lang="es-ES" sz="4000" b="0" u="none" strike="noStrike">
              <a:solidFill>
                <a:srgbClr val="000000"/>
              </a:solidFill>
              <a:effectLst/>
              <a:uFillTx/>
              <a:latin typeface="Century Schoolbook"/>
            </a:endParaRPr>
          </a:p>
        </p:txBody>
      </p:sp>
      <p:sp>
        <p:nvSpPr>
          <p:cNvPr id="95" name="PlaceHolder 2"/>
          <p:cNvSpPr>
            <a:spLocks noGrp="1"/>
          </p:cNvSpPr>
          <p:nvPr>
            <p:ph/>
          </p:nvPr>
        </p:nvSpPr>
        <p:spPr>
          <a:xfrm>
            <a:off x="1405440" y="1865880"/>
            <a:ext cx="6792480" cy="4181040"/>
          </a:xfrm>
          <a:prstGeom prst="rect">
            <a:avLst/>
          </a:prstGeom>
          <a:noFill/>
          <a:ln w="12600">
            <a:noFill/>
          </a:ln>
        </p:spPr>
        <p:txBody>
          <a:bodyPr lIns="45720" tIns="45000" rIns="45720" bIns="45000" anchor="t">
            <a:noAutofit/>
          </a:bodyPr>
          <a:p>
            <a:pPr indent="0" algn="l" defTabSz="822960">
              <a:lnSpc>
                <a:spcPct val="100000"/>
              </a:lnSpc>
              <a:spcBef>
                <a:spcPts val="700"/>
              </a:spcBef>
              <a:buNone/>
              <a:tabLst>
                <a:tab pos="0" algn="l"/>
              </a:tabLst>
            </a:pPr>
            <a:r>
              <a:rPr lang="es-ES" sz="3240" b="0" i="1" u="none" strike="noStrike">
                <a:solidFill>
                  <a:srgbClr val="000000"/>
                </a:solidFill>
                <a:effectLst/>
                <a:uFillTx/>
                <a:latin typeface="Cambria"/>
                <a:ea typeface="Cambria"/>
              </a:rPr>
              <a:t>“En esa importante posición Dios desea tener a un hombre que esté dispuesto a aventurarse y arriesgar algo; que avance firmemente en favor del bien, no importa cuáles sean las consecuencias; que luche contra los obstáculos sin vacilar </a:t>
            </a:r>
            <a:r>
              <a:rPr lang="es-ES" sz="3240" b="1" i="1" u="none" strike="noStrike">
                <a:solidFill>
                  <a:srgbClr val="000000"/>
                </a:solidFill>
                <a:effectLst/>
                <a:uFillTx/>
                <a:latin typeface="Cambria"/>
                <a:ea typeface="Cambria"/>
              </a:rPr>
              <a:t>aunque su vida esté en juego</a:t>
            </a:r>
            <a:r>
              <a:rPr lang="es-ES" sz="3240" b="0" i="1" u="none" strike="noStrike">
                <a:solidFill>
                  <a:srgbClr val="000000"/>
                </a:solidFill>
                <a:effectLst/>
                <a:uFillTx/>
                <a:latin typeface="Cambria"/>
                <a:ea typeface="Cambria"/>
              </a:rPr>
              <a:t>”.</a:t>
            </a:r>
            <a:endParaRPr lang="es-ES" sz="3240" b="0" u="none" strike="noStrike">
              <a:solidFill>
                <a:srgbClr val="000000"/>
              </a:solidFill>
              <a:effectLst/>
              <a:uFillTx/>
              <a:latin typeface="Century Schoolbook"/>
            </a:endParaRPr>
          </a:p>
          <a:p>
            <a:pPr indent="0" algn="l" defTabSz="822960">
              <a:lnSpc>
                <a:spcPct val="100000"/>
              </a:lnSpc>
              <a:buNone/>
              <a:tabLst>
                <a:tab pos="0" algn="l"/>
              </a:tabLst>
            </a:pPr>
            <a:r>
              <a:rPr lang="es-ES" sz="3240" b="0" i="1" u="none" strike="noStrike">
                <a:solidFill>
                  <a:srgbClr val="FF2600"/>
                </a:solidFill>
                <a:effectLst/>
                <a:uFillTx/>
                <a:latin typeface="Cambria"/>
                <a:ea typeface="Cambria"/>
              </a:rPr>
              <a:t>1TI 288</a:t>
            </a:r>
            <a:endParaRPr lang="es-ES" sz="324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298" dur="indefinite" restart="never" nodeType="tmRoot">
          <p:childTnLst>
            <p:seq>
              <p:cTn id="299" dur="indefinite" nodeType="mainSeq">
                <p:childTnLst>
                  <p:par>
                    <p:cTn id="300" fill="hold">
                      <p:stCondLst>
                        <p:cond delay="indefinite"/>
                      </p:stCondLst>
                      <p:childTnLst>
                        <p:par>
                          <p:cTn id="301" fill="hold">
                            <p:stCondLst>
                              <p:cond delay="0"/>
                            </p:stCondLst>
                            <p:childTnLst>
                              <p:par>
                                <p:cTn id="302" presetID="9" presetClass="entr" fill="hold" nodeType="clickEffect">
                                  <p:stCondLst>
                                    <p:cond delay="0"/>
                                  </p:stCondLst>
                                  <p:iterate type="el">
                                    <p:tmAbs val="0"/>
                                  </p:iterate>
                                  <p:childTnLst>
                                    <p:set>
                                      <p:cBhvr>
                                        <p:cTn id="303" fill="hold"/>
                                        <p:tgtEl>
                                          <p:spTgt spid="95"/>
                                        </p:tgtEl>
                                        <p:attrNameLst>
                                          <p:attrName>style.visibility</p:attrName>
                                        </p:attrNameLst>
                                      </p:cBhvr>
                                      <p:to>
                                        <p:strVal val="visible"/>
                                      </p:to>
                                    </p:set>
                                    <p:animEffect transition="in" filter="dissolve">
                                      <p:cBhvr additive="repl">
                                        <p:cTn id="304" dur="500"/>
                                        <p:tgtEl>
                                          <p:spTgt spid="95"/>
                                        </p:tgtEl>
                                      </p:cBhvr>
                                    </p:animEffect>
                                  </p:childTnLst>
                                </p:cTn>
                              </p:par>
                              <p:par>
                                <p:cTn id="305" presetID="9" presetClass="entr" fill="hold" nodeType="withEffect">
                                  <p:stCondLst>
                                    <p:cond delay="0"/>
                                  </p:stCondLst>
                                  <p:iterate type="el">
                                    <p:tmAbs val="0"/>
                                  </p:iterate>
                                  <p:childTnLst>
                                    <p:set>
                                      <p:cBhvr>
                                        <p:cTn id="306" fill="hold"/>
                                        <p:tgtEl>
                                          <p:spTgt spid="95">
                                            <p:txEl>
                                              <p:pRg st="0" end="0"/>
                                            </p:txEl>
                                          </p:spTgt>
                                        </p:tgtEl>
                                        <p:attrNameLst>
                                          <p:attrName>style.visibility</p:attrName>
                                        </p:attrNameLst>
                                      </p:cBhvr>
                                      <p:to>
                                        <p:strVal val="visible"/>
                                      </p:to>
                                    </p:set>
                                    <p:animEffect transition="in" filter="dissolve">
                                      <p:cBhvr additive="repl">
                                        <p:cTn id="307" dur="500"/>
                                        <p:tgtEl>
                                          <p:spTgt spid="95">
                                            <p:txEl>
                                              <p:pRg st="0" end="0"/>
                                            </p:txEl>
                                          </p:spTgt>
                                        </p:tgtEl>
                                      </p:cBhvr>
                                    </p:animEffect>
                                  </p:childTnLst>
                                </p:cTn>
                              </p:par>
                            </p:childTnLst>
                          </p:cTn>
                        </p:par>
                      </p:childTnLst>
                    </p:cTn>
                  </p:par>
                  <p:par>
                    <p:cTn id="308" fill="hold">
                      <p:stCondLst>
                        <p:cond delay="indefinite"/>
                      </p:stCondLst>
                      <p:childTnLst>
                        <p:par>
                          <p:cTn id="309" fill="hold">
                            <p:stCondLst>
                              <p:cond delay="0"/>
                            </p:stCondLst>
                            <p:childTnLst>
                              <p:par>
                                <p:cTn id="310" presetID="9" presetClass="entr" fill="hold" nodeType="clickEffect">
                                  <p:stCondLst>
                                    <p:cond delay="0"/>
                                  </p:stCondLst>
                                  <p:iterate type="el">
                                    <p:tmAbs val="0"/>
                                  </p:iterate>
                                  <p:childTnLst>
                                    <p:set>
                                      <p:cBhvr>
                                        <p:cTn id="311" fill="hold"/>
                                        <p:tgtEl>
                                          <p:spTgt spid="95">
                                            <p:txEl>
                                              <p:pRg st="1" end="1"/>
                                            </p:txEl>
                                          </p:spTgt>
                                        </p:tgtEl>
                                        <p:attrNameLst>
                                          <p:attrName>style.visibility</p:attrName>
                                        </p:attrNameLst>
                                      </p:cBhvr>
                                      <p:to>
                                        <p:strVal val="visible"/>
                                      </p:to>
                                    </p:set>
                                    <p:animEffect transition="in" filter="dissolve">
                                      <p:cBhvr additive="repl">
                                        <p:cTn id="312" dur="500"/>
                                        <p:tgtEl>
                                          <p:spTgt spid="95">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PlaceHolder 1"/>
          <p:cNvSpPr>
            <a:spLocks noGrp="1"/>
          </p:cNvSpPr>
          <p:nvPr>
            <p:ph type="title"/>
          </p:nvPr>
        </p:nvSpPr>
        <p:spPr>
          <a:xfrm>
            <a:off x="1100880" y="603720"/>
            <a:ext cx="7429680" cy="1511640"/>
          </a:xfrm>
          <a:prstGeom prst="rect">
            <a:avLst/>
          </a:prstGeom>
          <a:noFill/>
          <a:ln w="12600">
            <a:noFill/>
          </a:ln>
        </p:spPr>
        <p:txBody>
          <a:bodyPr lIns="45720" tIns="45000" rIns="45720" bIns="45000" anchor="t">
            <a:noAutofit/>
          </a:bodyPr>
          <a:p>
            <a:pPr marL="558720" indent="-558720" algn="l" defTabSz="914400">
              <a:lnSpc>
                <a:spcPct val="100000"/>
              </a:lnSpc>
              <a:buNone/>
              <a:tabLst>
                <a:tab pos="0" algn="l"/>
              </a:tabLst>
            </a:pPr>
            <a:r>
              <a:rPr lang="es-ES" sz="4400" b="1" u="none" strike="noStrike">
                <a:solidFill>
                  <a:srgbClr val="A00000"/>
                </a:solidFill>
                <a:effectLst/>
                <a:uFillTx/>
                <a:latin typeface="Cambria"/>
                <a:ea typeface="Cambria"/>
              </a:rPr>
              <a:t>4. Se equivocan más tratando de lograr lo que quieren</a:t>
            </a:r>
            <a:endParaRPr lang="es-ES" sz="4400" b="0" u="none" strike="noStrike">
              <a:solidFill>
                <a:srgbClr val="000000"/>
              </a:solidFill>
              <a:effectLst/>
              <a:uFillTx/>
              <a:latin typeface="Century Schoolbook"/>
            </a:endParaRPr>
          </a:p>
        </p:txBody>
      </p:sp>
      <p:sp>
        <p:nvSpPr>
          <p:cNvPr id="97" name="PlaceHolder 2"/>
          <p:cNvSpPr>
            <a:spLocks noGrp="1"/>
          </p:cNvSpPr>
          <p:nvPr>
            <p:ph/>
          </p:nvPr>
        </p:nvSpPr>
        <p:spPr>
          <a:xfrm>
            <a:off x="1404720" y="2001600"/>
            <a:ext cx="6517080" cy="4254120"/>
          </a:xfrm>
          <a:prstGeom prst="rect">
            <a:avLst/>
          </a:prstGeom>
          <a:noFill/>
          <a:ln w="12600">
            <a:noFill/>
          </a:ln>
        </p:spPr>
        <p:txBody>
          <a:bodyPr lIns="45720" tIns="45000" rIns="45720" bIns="45000" anchor="t">
            <a:noAutofit/>
          </a:bodyPr>
          <a:p>
            <a:pPr marL="305280" indent="-305280" algn="l" defTabSz="81396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Moisés cometió muchos errores tratando de hacer lo mejor. En algún momento quiso él mismo resolver todos los problemas. Pero el Señor envió a alguien con un consejo sabio que le ayudó a resolver esos problemas. </a:t>
            </a:r>
            <a:endParaRPr lang="es-ES" sz="2850" b="0" u="none" strike="noStrike">
              <a:solidFill>
                <a:srgbClr val="000000"/>
              </a:solidFill>
              <a:effectLst/>
              <a:uFillTx/>
              <a:latin typeface="Century Schoolbook"/>
            </a:endParaRPr>
          </a:p>
          <a:p>
            <a:pPr marL="305280" indent="-305280" algn="l" defTabSz="81396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Los buenos líderes también pueden errar, pero Dios aprovechará esos momentos para corregirlos y encausarlos por el camino correcto.</a:t>
            </a:r>
            <a:endParaRPr lang="es-ES" sz="285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313" dur="indefinite" restart="never" nodeType="tmRoot">
          <p:childTnLst>
            <p:seq>
              <p:cTn id="314" dur="indefinite" nodeType="mainSeq">
                <p:childTnLst>
                  <p:par>
                    <p:cTn id="315" fill="hold">
                      <p:stCondLst>
                        <p:cond delay="indefinite"/>
                      </p:stCondLst>
                      <p:childTnLst>
                        <p:par>
                          <p:cTn id="316" fill="hold">
                            <p:stCondLst>
                              <p:cond delay="0"/>
                            </p:stCondLst>
                            <p:childTnLst>
                              <p:par>
                                <p:cTn id="317" presetID="9" presetClass="entr" fill="hold" nodeType="clickEffect">
                                  <p:stCondLst>
                                    <p:cond delay="0"/>
                                  </p:stCondLst>
                                  <p:iterate type="el">
                                    <p:tmAbs val="0"/>
                                  </p:iterate>
                                  <p:childTnLst>
                                    <p:set>
                                      <p:cBhvr>
                                        <p:cTn id="318" fill="hold"/>
                                        <p:tgtEl>
                                          <p:spTgt spid="97"/>
                                        </p:tgtEl>
                                        <p:attrNameLst>
                                          <p:attrName>style.visibility</p:attrName>
                                        </p:attrNameLst>
                                      </p:cBhvr>
                                      <p:to>
                                        <p:strVal val="visible"/>
                                      </p:to>
                                    </p:set>
                                    <p:animEffect transition="in" filter="dissolve">
                                      <p:cBhvr additive="repl">
                                        <p:cTn id="319" dur="500"/>
                                        <p:tgtEl>
                                          <p:spTgt spid="97"/>
                                        </p:tgtEl>
                                      </p:cBhvr>
                                    </p:animEffect>
                                  </p:childTnLst>
                                </p:cTn>
                              </p:par>
                              <p:par>
                                <p:cTn id="320" presetID="9" presetClass="entr" fill="hold" nodeType="withEffect">
                                  <p:stCondLst>
                                    <p:cond delay="0"/>
                                  </p:stCondLst>
                                  <p:iterate type="el">
                                    <p:tmAbs val="0"/>
                                  </p:iterate>
                                  <p:childTnLst>
                                    <p:set>
                                      <p:cBhvr>
                                        <p:cTn id="321" fill="hold"/>
                                        <p:tgtEl>
                                          <p:spTgt spid="97">
                                            <p:txEl>
                                              <p:pRg st="0" end="0"/>
                                            </p:txEl>
                                          </p:spTgt>
                                        </p:tgtEl>
                                        <p:attrNameLst>
                                          <p:attrName>style.visibility</p:attrName>
                                        </p:attrNameLst>
                                      </p:cBhvr>
                                      <p:to>
                                        <p:strVal val="visible"/>
                                      </p:to>
                                    </p:set>
                                    <p:animEffect transition="in" filter="dissolve">
                                      <p:cBhvr additive="repl">
                                        <p:cTn id="322" dur="500"/>
                                        <p:tgtEl>
                                          <p:spTgt spid="97">
                                            <p:txEl>
                                              <p:pRg st="0" end="0"/>
                                            </p:txEl>
                                          </p:spTgt>
                                        </p:tgtEl>
                                      </p:cBhvr>
                                    </p:animEffect>
                                  </p:childTnLst>
                                </p:cTn>
                              </p:par>
                            </p:childTnLst>
                          </p:cTn>
                        </p:par>
                      </p:childTnLst>
                    </p:cTn>
                  </p:par>
                  <p:par>
                    <p:cTn id="323" fill="hold">
                      <p:stCondLst>
                        <p:cond delay="indefinite"/>
                      </p:stCondLst>
                      <p:childTnLst>
                        <p:par>
                          <p:cTn id="324" fill="hold">
                            <p:stCondLst>
                              <p:cond delay="0"/>
                            </p:stCondLst>
                            <p:childTnLst>
                              <p:par>
                                <p:cTn id="325" presetID="9" presetClass="entr" fill="hold" nodeType="clickEffect">
                                  <p:stCondLst>
                                    <p:cond delay="0"/>
                                  </p:stCondLst>
                                  <p:iterate type="el">
                                    <p:tmAbs val="0"/>
                                  </p:iterate>
                                  <p:childTnLst>
                                    <p:set>
                                      <p:cBhvr>
                                        <p:cTn id="326" fill="hold"/>
                                        <p:tgtEl>
                                          <p:spTgt spid="97">
                                            <p:txEl>
                                              <p:pRg st="1" end="1"/>
                                            </p:txEl>
                                          </p:spTgt>
                                        </p:tgtEl>
                                        <p:attrNameLst>
                                          <p:attrName>style.visibility</p:attrName>
                                        </p:attrNameLst>
                                      </p:cBhvr>
                                      <p:to>
                                        <p:strVal val="visible"/>
                                      </p:to>
                                    </p:set>
                                    <p:animEffect transition="in" filter="dissolve">
                                      <p:cBhvr additive="repl">
                                        <p:cTn id="327" dur="500"/>
                                        <p:tgtEl>
                                          <p:spTgt spid="97">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PlaceHolder 1"/>
          <p:cNvSpPr>
            <a:spLocks noGrp="1"/>
          </p:cNvSpPr>
          <p:nvPr>
            <p:ph/>
          </p:nvPr>
        </p:nvSpPr>
        <p:spPr>
          <a:xfrm>
            <a:off x="1073520" y="1268640"/>
            <a:ext cx="6996960" cy="4320000"/>
          </a:xfrm>
          <a:prstGeom prst="rect">
            <a:avLst/>
          </a:prstGeom>
          <a:noFill/>
          <a:ln w="12600">
            <a:noFill/>
          </a:ln>
        </p:spPr>
        <p:txBody>
          <a:bodyPr lIns="45720" tIns="45000" rIns="45720" bIns="45000" anchor="t">
            <a:noAutofit/>
          </a:bodyPr>
          <a:p>
            <a:pPr marL="312120" indent="-312120" algn="l" defTabSz="831960">
              <a:lnSpc>
                <a:spcPct val="100000"/>
              </a:lnSpc>
              <a:spcBef>
                <a:spcPts val="799"/>
              </a:spcBef>
              <a:buClr>
                <a:srgbClr val="000000"/>
              </a:buClr>
              <a:buFont typeface="Arial"/>
              <a:buChar char="•"/>
            </a:pPr>
            <a:r>
              <a:rPr lang="es-ES" sz="3640" b="0" u="none" strike="noStrike">
                <a:solidFill>
                  <a:srgbClr val="000000"/>
                </a:solidFill>
                <a:effectLst/>
                <a:uFillTx/>
                <a:latin typeface="Cambria"/>
                <a:ea typeface="Cambria"/>
              </a:rPr>
              <a:t>El error que no podemos cometer es no intentar algo grande para no equivocarnos; eso sería peor y no tendría justificación.</a:t>
            </a:r>
            <a:endParaRPr lang="es-ES" sz="3640" b="0" u="none" strike="noStrike">
              <a:solidFill>
                <a:srgbClr val="000000"/>
              </a:solidFill>
              <a:effectLst/>
              <a:uFillTx/>
              <a:latin typeface="Century Schoolbook"/>
            </a:endParaRPr>
          </a:p>
          <a:p>
            <a:pPr marL="312120" indent="-312120" algn="l" defTabSz="831960">
              <a:lnSpc>
                <a:spcPct val="100000"/>
              </a:lnSpc>
              <a:spcBef>
                <a:spcPts val="799"/>
              </a:spcBef>
              <a:buNone/>
              <a:tabLst>
                <a:tab pos="0" algn="l"/>
              </a:tabLst>
            </a:pPr>
            <a:r>
              <a:rPr lang="es-ES" sz="3640" b="0" u="none" strike="noStrike">
                <a:solidFill>
                  <a:srgbClr val="000000"/>
                </a:solidFill>
                <a:effectLst/>
                <a:uFillTx/>
                <a:latin typeface="Cambria"/>
                <a:ea typeface="Cambria"/>
              </a:rPr>
              <a:t>   </a:t>
            </a:r>
            <a:r>
              <a:rPr lang="es-ES" sz="3730" b="0" i="1" u="none" strike="noStrike">
                <a:solidFill>
                  <a:srgbClr val="000000"/>
                </a:solidFill>
                <a:effectLst/>
                <a:uFillTx/>
                <a:latin typeface="Cambria"/>
                <a:ea typeface="Cambria"/>
              </a:rPr>
              <a:t>“La forma de tener éxito es doblar el porcentaje de fracasos”.</a:t>
            </a:r>
            <a:endParaRPr lang="es-ES" sz="3730" b="0" u="none" strike="noStrike">
              <a:solidFill>
                <a:srgbClr val="000000"/>
              </a:solidFill>
              <a:effectLst/>
              <a:uFillTx/>
              <a:latin typeface="Century Schoolbook"/>
            </a:endParaRPr>
          </a:p>
          <a:p>
            <a:pPr indent="0" algn="l" defTabSz="831960">
              <a:lnSpc>
                <a:spcPct val="100000"/>
              </a:lnSpc>
              <a:buNone/>
              <a:tabLst>
                <a:tab pos="0" algn="l"/>
              </a:tabLst>
            </a:pPr>
            <a:r>
              <a:rPr lang="es-ES" sz="3730" b="0" i="1" u="none" strike="noStrike">
                <a:solidFill>
                  <a:srgbClr val="FF2600"/>
                </a:solidFill>
                <a:effectLst/>
                <a:uFillTx/>
                <a:latin typeface="Century Schoolbook"/>
                <a:ea typeface="Century Schoolbook"/>
              </a:rPr>
              <a:t>Thomas Watson</a:t>
            </a:r>
            <a:endParaRPr lang="es-ES" sz="373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328" dur="indefinite" restart="never" nodeType="tmRoot">
          <p:childTnLst>
            <p:seq>
              <p:cTn id="329" dur="indefinite" nodeType="mainSeq">
                <p:childTnLst>
                  <p:par>
                    <p:cTn id="330" fill="hold">
                      <p:stCondLst>
                        <p:cond delay="indefinite"/>
                      </p:stCondLst>
                      <p:childTnLst>
                        <p:par>
                          <p:cTn id="331" fill="hold">
                            <p:stCondLst>
                              <p:cond delay="0"/>
                            </p:stCondLst>
                            <p:childTnLst>
                              <p:par>
                                <p:cTn id="332" presetID="9" presetClass="entr" fill="hold" nodeType="clickEffect">
                                  <p:stCondLst>
                                    <p:cond delay="0"/>
                                  </p:stCondLst>
                                  <p:iterate type="el">
                                    <p:tmAbs val="0"/>
                                  </p:iterate>
                                  <p:childTnLst>
                                    <p:set>
                                      <p:cBhvr>
                                        <p:cTn id="333" fill="hold"/>
                                        <p:tgtEl>
                                          <p:spTgt spid="98"/>
                                        </p:tgtEl>
                                        <p:attrNameLst>
                                          <p:attrName>style.visibility</p:attrName>
                                        </p:attrNameLst>
                                      </p:cBhvr>
                                      <p:to>
                                        <p:strVal val="visible"/>
                                      </p:to>
                                    </p:set>
                                    <p:animEffect transition="in" filter="dissolve">
                                      <p:cBhvr additive="repl">
                                        <p:cTn id="334" dur="500"/>
                                        <p:tgtEl>
                                          <p:spTgt spid="98"/>
                                        </p:tgtEl>
                                      </p:cBhvr>
                                    </p:animEffect>
                                  </p:childTnLst>
                                </p:cTn>
                              </p:par>
                              <p:par>
                                <p:cTn id="335" presetID="9" presetClass="entr" fill="hold" nodeType="withEffect">
                                  <p:stCondLst>
                                    <p:cond delay="0"/>
                                  </p:stCondLst>
                                  <p:iterate type="el">
                                    <p:tmAbs val="0"/>
                                  </p:iterate>
                                  <p:childTnLst>
                                    <p:set>
                                      <p:cBhvr>
                                        <p:cTn id="336" fill="hold"/>
                                        <p:tgtEl>
                                          <p:spTgt spid="98">
                                            <p:txEl>
                                              <p:pRg st="0" end="0"/>
                                            </p:txEl>
                                          </p:spTgt>
                                        </p:tgtEl>
                                        <p:attrNameLst>
                                          <p:attrName>style.visibility</p:attrName>
                                        </p:attrNameLst>
                                      </p:cBhvr>
                                      <p:to>
                                        <p:strVal val="visible"/>
                                      </p:to>
                                    </p:set>
                                    <p:animEffect transition="in" filter="dissolve">
                                      <p:cBhvr additive="repl">
                                        <p:cTn id="337" dur="500"/>
                                        <p:tgtEl>
                                          <p:spTgt spid="98">
                                            <p:txEl>
                                              <p:pRg st="0" end="0"/>
                                            </p:txEl>
                                          </p:spTgt>
                                        </p:tgtEl>
                                      </p:cBhvr>
                                    </p:animEffect>
                                  </p:childTnLst>
                                </p:cTn>
                              </p:par>
                            </p:childTnLst>
                          </p:cTn>
                        </p:par>
                      </p:childTnLst>
                    </p:cTn>
                  </p:par>
                  <p:par>
                    <p:cTn id="338" fill="hold">
                      <p:stCondLst>
                        <p:cond delay="indefinite"/>
                      </p:stCondLst>
                      <p:childTnLst>
                        <p:par>
                          <p:cTn id="339" fill="hold">
                            <p:stCondLst>
                              <p:cond delay="0"/>
                            </p:stCondLst>
                            <p:childTnLst>
                              <p:par>
                                <p:cTn id="340" presetID="9" presetClass="entr" fill="hold" nodeType="clickEffect">
                                  <p:stCondLst>
                                    <p:cond delay="0"/>
                                  </p:stCondLst>
                                  <p:iterate type="el">
                                    <p:tmAbs val="0"/>
                                  </p:iterate>
                                  <p:childTnLst>
                                    <p:set>
                                      <p:cBhvr>
                                        <p:cTn id="341" fill="hold"/>
                                        <p:tgtEl>
                                          <p:spTgt spid="98">
                                            <p:txEl>
                                              <p:pRg st="1" end="1"/>
                                            </p:txEl>
                                          </p:spTgt>
                                        </p:tgtEl>
                                        <p:attrNameLst>
                                          <p:attrName>style.visibility</p:attrName>
                                        </p:attrNameLst>
                                      </p:cBhvr>
                                      <p:to>
                                        <p:strVal val="visible"/>
                                      </p:to>
                                    </p:set>
                                    <p:animEffect transition="in" filter="dissolve">
                                      <p:cBhvr additive="repl">
                                        <p:cTn id="342" dur="500"/>
                                        <p:tgtEl>
                                          <p:spTgt spid="98">
                                            <p:txEl>
                                              <p:pRg st="1" end="1"/>
                                            </p:txEl>
                                          </p:spTgt>
                                        </p:tgtEl>
                                      </p:cBhvr>
                                    </p:animEffect>
                                  </p:childTnLst>
                                </p:cTn>
                              </p:par>
                            </p:childTnLst>
                          </p:cTn>
                        </p:par>
                      </p:childTnLst>
                    </p:cTn>
                  </p:par>
                  <p:par>
                    <p:cTn id="343" fill="hold">
                      <p:stCondLst>
                        <p:cond delay="indefinite"/>
                      </p:stCondLst>
                      <p:childTnLst>
                        <p:par>
                          <p:cTn id="344" fill="hold">
                            <p:stCondLst>
                              <p:cond delay="0"/>
                            </p:stCondLst>
                            <p:childTnLst>
                              <p:par>
                                <p:cTn id="345" presetID="9" presetClass="entr" fill="hold" nodeType="clickEffect">
                                  <p:stCondLst>
                                    <p:cond delay="0"/>
                                  </p:stCondLst>
                                  <p:iterate type="el">
                                    <p:tmAbs val="0"/>
                                  </p:iterate>
                                  <p:childTnLst>
                                    <p:set>
                                      <p:cBhvr>
                                        <p:cTn id="346" fill="hold"/>
                                        <p:tgtEl>
                                          <p:spTgt spid="98">
                                            <p:txEl>
                                              <p:pRg st="2" end="2"/>
                                            </p:txEl>
                                          </p:spTgt>
                                        </p:tgtEl>
                                        <p:attrNameLst>
                                          <p:attrName>style.visibility</p:attrName>
                                        </p:attrNameLst>
                                      </p:cBhvr>
                                      <p:to>
                                        <p:strVal val="visible"/>
                                      </p:to>
                                    </p:set>
                                    <p:animEffect transition="in" filter="dissolve">
                                      <p:cBhvr additive="repl">
                                        <p:cTn id="347" dur="500"/>
                                        <p:tgtEl>
                                          <p:spTgt spid="98">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PlaceHolder 1"/>
          <p:cNvSpPr>
            <a:spLocks noGrp="1"/>
          </p:cNvSpPr>
          <p:nvPr>
            <p:ph/>
          </p:nvPr>
        </p:nvSpPr>
        <p:spPr>
          <a:xfrm>
            <a:off x="1074960" y="1001880"/>
            <a:ext cx="6993720" cy="5157720"/>
          </a:xfrm>
          <a:prstGeom prst="rect">
            <a:avLst/>
          </a:prstGeom>
          <a:noFill/>
          <a:ln w="12600">
            <a:noFill/>
          </a:ln>
        </p:spPr>
        <p:txBody>
          <a:bodyPr lIns="45720" tIns="45000" rIns="45720" bIns="45000" anchor="t">
            <a:noAutofit/>
          </a:bodyPr>
          <a:p>
            <a:pPr marL="381960" indent="-381960" algn="l" defTabSz="905400">
              <a:lnSpc>
                <a:spcPct val="100000"/>
              </a:lnSpc>
              <a:spcBef>
                <a:spcPts val="799"/>
              </a:spcBef>
              <a:buClr>
                <a:srgbClr val="000000"/>
              </a:buClr>
              <a:buFont typeface="Arial"/>
              <a:buChar char="•"/>
            </a:pPr>
            <a:r>
              <a:rPr lang="es-ES" sz="3570" b="0" i="1" u="none" strike="noStrike">
                <a:solidFill>
                  <a:srgbClr val="000000"/>
                </a:solidFill>
                <a:effectLst/>
                <a:uFillTx/>
                <a:latin typeface="Cambria"/>
                <a:ea typeface="Cambria"/>
              </a:rPr>
              <a:t>“Es más excusable tomar a veces una decisión equivocada que estar de continuo en una posición vacilante, inclinados a ratos en una dirección, luego en otra. Ocasionan más perplejidad y abatimiento la vacilación y la duda que el obrar a veces con demasiada premura”.</a:t>
            </a:r>
            <a:endParaRPr lang="es-ES" sz="3570" b="0" u="none" strike="noStrike">
              <a:solidFill>
                <a:srgbClr val="000000"/>
              </a:solidFill>
              <a:effectLst/>
              <a:uFillTx/>
              <a:latin typeface="Century Schoolbook"/>
            </a:endParaRPr>
          </a:p>
          <a:p>
            <a:pPr indent="0" algn="l" defTabSz="905400">
              <a:lnSpc>
                <a:spcPct val="100000"/>
              </a:lnSpc>
              <a:buNone/>
              <a:tabLst>
                <a:tab pos="0" algn="l"/>
              </a:tabLst>
            </a:pPr>
            <a:r>
              <a:rPr lang="es-ES" sz="3570" b="0" i="1" u="none" strike="noStrike">
                <a:solidFill>
                  <a:srgbClr val="FF2600"/>
                </a:solidFill>
                <a:effectLst/>
                <a:uFillTx/>
                <a:latin typeface="Cambria"/>
                <a:ea typeface="Cambria"/>
              </a:rPr>
              <a:t>LC 64</a:t>
            </a:r>
            <a:endParaRPr lang="es-ES" sz="357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PlaceHolder 1"/>
          <p:cNvSpPr>
            <a:spLocks noGrp="1"/>
          </p:cNvSpPr>
          <p:nvPr>
            <p:ph type="title"/>
          </p:nvPr>
        </p:nvSpPr>
        <p:spPr>
          <a:xfrm>
            <a:off x="997200" y="912960"/>
            <a:ext cx="7149600" cy="1583640"/>
          </a:xfrm>
          <a:prstGeom prst="rect">
            <a:avLst/>
          </a:prstGeom>
          <a:noFill/>
          <a:ln w="12600">
            <a:noFill/>
          </a:ln>
        </p:spPr>
        <p:txBody>
          <a:bodyPr lIns="45720" tIns="45000" rIns="45720" bIns="45000" anchor="t">
            <a:noAutofit/>
          </a:bodyPr>
          <a:p>
            <a:pPr marL="507960" indent="-507960" algn="l" defTabSz="914400">
              <a:lnSpc>
                <a:spcPct val="100000"/>
              </a:lnSpc>
              <a:buNone/>
              <a:tabLst>
                <a:tab pos="0" algn="l"/>
              </a:tabLst>
            </a:pPr>
            <a:r>
              <a:rPr lang="es-ES" sz="4000" b="1" u="none" strike="noStrike">
                <a:solidFill>
                  <a:srgbClr val="A00000"/>
                </a:solidFill>
                <a:effectLst/>
                <a:uFillTx/>
                <a:latin typeface="Cambria"/>
                <a:ea typeface="Cambria"/>
              </a:rPr>
              <a:t>5. Acuden a Dios para lograr lo que quieren</a:t>
            </a:r>
            <a:endParaRPr lang="es-ES" sz="4000" b="0" u="none" strike="noStrike">
              <a:solidFill>
                <a:srgbClr val="000000"/>
              </a:solidFill>
              <a:effectLst/>
              <a:uFillTx/>
              <a:latin typeface="Century Schoolbook"/>
            </a:endParaRPr>
          </a:p>
        </p:txBody>
      </p:sp>
      <p:sp>
        <p:nvSpPr>
          <p:cNvPr id="101" name="PlaceHolder 2"/>
          <p:cNvSpPr>
            <a:spLocks noGrp="1"/>
          </p:cNvSpPr>
          <p:nvPr>
            <p:ph/>
          </p:nvPr>
        </p:nvSpPr>
        <p:spPr>
          <a:xfrm>
            <a:off x="1092240" y="2323800"/>
            <a:ext cx="6770160" cy="3584880"/>
          </a:xfrm>
          <a:prstGeom prst="rect">
            <a:avLst/>
          </a:prstGeom>
          <a:noFill/>
          <a:ln w="12600">
            <a:noFill/>
          </a:ln>
        </p:spPr>
        <p:txBody>
          <a:bodyPr lIns="45720" tIns="45000" rIns="45720" bIns="45000" anchor="t">
            <a:noAutofit/>
          </a:bodyPr>
          <a:p>
            <a:pPr indent="0" algn="l" defTabSz="877680">
              <a:lnSpc>
                <a:spcPct val="100000"/>
              </a:lnSpc>
              <a:spcBef>
                <a:spcPts val="799"/>
              </a:spcBef>
              <a:buNone/>
              <a:tabLst>
                <a:tab pos="0" algn="l"/>
              </a:tabLst>
            </a:pPr>
            <a:r>
              <a:rPr lang="es-ES" sz="3459" b="0" u="none" strike="noStrike">
                <a:solidFill>
                  <a:srgbClr val="000000"/>
                </a:solidFill>
                <a:effectLst/>
                <a:uFillTx/>
                <a:latin typeface="Cambria"/>
                <a:ea typeface="Cambria"/>
              </a:rPr>
              <a:t>Tenemos el ejemplo de Nehemías que cuando se propuso reconstruir los muros, buscó a Dios en oración y lo hizo su socio en la elaboración del plan y en la implementación del mismo. Por eso, cuando logró la aprobación del rey, exclamó:</a:t>
            </a:r>
            <a:endParaRPr lang="es-ES" sz="3459"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348" dur="indefinite" restart="never" nodeType="tmRoot">
          <p:childTnLst>
            <p:seq>
              <p:cTn id="349" dur="indefinite" nodeType="mainSeq">
                <p:childTnLst>
                  <p:par>
                    <p:cTn id="350" fill="hold">
                      <p:stCondLst>
                        <p:cond delay="indefinite"/>
                      </p:stCondLst>
                      <p:childTnLst>
                        <p:par>
                          <p:cTn id="351" fill="hold">
                            <p:stCondLst>
                              <p:cond delay="0"/>
                            </p:stCondLst>
                            <p:childTnLst>
                              <p:par>
                                <p:cTn id="352" presetID="9" presetClass="entr" fill="hold" nodeType="clickEffect">
                                  <p:stCondLst>
                                    <p:cond delay="0"/>
                                  </p:stCondLst>
                                  <p:iterate type="el">
                                    <p:tmAbs val="0"/>
                                  </p:iterate>
                                  <p:childTnLst>
                                    <p:set>
                                      <p:cBhvr>
                                        <p:cTn id="353" fill="hold"/>
                                        <p:tgtEl>
                                          <p:spTgt spid="101"/>
                                        </p:tgtEl>
                                        <p:attrNameLst>
                                          <p:attrName>style.visibility</p:attrName>
                                        </p:attrNameLst>
                                      </p:cBhvr>
                                      <p:to>
                                        <p:strVal val="visible"/>
                                      </p:to>
                                    </p:set>
                                    <p:animEffect transition="in" filter="dissolve">
                                      <p:cBhvr additive="repl">
                                        <p:cTn id="354" dur="500"/>
                                        <p:tgtEl>
                                          <p:spTgt spid="101"/>
                                        </p:tgtEl>
                                      </p:cBhvr>
                                    </p:animEffect>
                                  </p:childTnLst>
                                </p:cTn>
                              </p:par>
                              <p:par>
                                <p:cTn id="355" presetID="9" presetClass="entr" fill="hold" nodeType="withEffect">
                                  <p:stCondLst>
                                    <p:cond delay="0"/>
                                  </p:stCondLst>
                                  <p:iterate type="el">
                                    <p:tmAbs val="0"/>
                                  </p:iterate>
                                  <p:childTnLst>
                                    <p:set>
                                      <p:cBhvr>
                                        <p:cTn id="356" fill="hold"/>
                                        <p:tgtEl>
                                          <p:spTgt spid="101">
                                            <p:txEl>
                                              <p:pRg st="0" end="0"/>
                                            </p:txEl>
                                          </p:spTgt>
                                        </p:tgtEl>
                                        <p:attrNameLst>
                                          <p:attrName>style.visibility</p:attrName>
                                        </p:attrNameLst>
                                      </p:cBhvr>
                                      <p:to>
                                        <p:strVal val="visible"/>
                                      </p:to>
                                    </p:set>
                                    <p:animEffect transition="in" filter="dissolve">
                                      <p:cBhvr additive="repl">
                                        <p:cTn id="357" dur="500"/>
                                        <p:tgtEl>
                                          <p:spTgt spid="101">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PlaceHolder 1"/>
          <p:cNvSpPr>
            <a:spLocks noGrp="1"/>
          </p:cNvSpPr>
          <p:nvPr>
            <p:ph/>
          </p:nvPr>
        </p:nvSpPr>
        <p:spPr>
          <a:xfrm>
            <a:off x="1347840" y="2141640"/>
            <a:ext cx="7006680" cy="2905560"/>
          </a:xfrm>
          <a:prstGeom prst="rect">
            <a:avLst/>
          </a:prstGeom>
          <a:noFill/>
          <a:ln w="12600">
            <a:noFill/>
          </a:ln>
        </p:spPr>
        <p:txBody>
          <a:bodyPr lIns="45720" tIns="45000" rIns="45720" bIns="45000" anchor="t">
            <a:noAutofit/>
          </a:bodyPr>
          <a:p>
            <a:pPr indent="0" algn="l" defTabSz="822960">
              <a:lnSpc>
                <a:spcPct val="100000"/>
              </a:lnSpc>
              <a:spcBef>
                <a:spcPts val="1100"/>
              </a:spcBef>
              <a:buNone/>
              <a:tabLst>
                <a:tab pos="0" algn="l"/>
              </a:tabLst>
            </a:pPr>
            <a:r>
              <a:rPr lang="es-ES" sz="4860" b="0" i="1" u="none" strike="noStrike">
                <a:solidFill>
                  <a:srgbClr val="000000"/>
                </a:solidFill>
                <a:effectLst/>
                <a:uFillTx/>
                <a:latin typeface="Cambria"/>
                <a:ea typeface="Cambria"/>
              </a:rPr>
              <a:t>“Y me lo concedió el rey, según la benéfica mano de mi Dios sobre mí”.</a:t>
            </a:r>
            <a:endParaRPr lang="es-ES" sz="4860" b="0" u="none" strike="noStrike">
              <a:solidFill>
                <a:srgbClr val="000000"/>
              </a:solidFill>
              <a:effectLst/>
              <a:uFillTx/>
              <a:latin typeface="Century Schoolbook"/>
            </a:endParaRPr>
          </a:p>
          <a:p>
            <a:pPr indent="0" algn="l" defTabSz="822960">
              <a:lnSpc>
                <a:spcPct val="100000"/>
              </a:lnSpc>
              <a:buNone/>
              <a:tabLst>
                <a:tab pos="0" algn="l"/>
              </a:tabLst>
            </a:pPr>
            <a:r>
              <a:rPr lang="es-ES" sz="4860" b="0" i="1" u="none" strike="noStrike">
                <a:solidFill>
                  <a:srgbClr val="FF2600"/>
                </a:solidFill>
                <a:effectLst/>
                <a:uFillTx/>
                <a:latin typeface="Cambria"/>
                <a:ea typeface="Cambria"/>
              </a:rPr>
              <a:t>Nehemías 2:8</a:t>
            </a:r>
            <a:endParaRPr lang="es-ES" sz="486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PlaceHolder 1"/>
          <p:cNvSpPr>
            <a:spLocks noGrp="1"/>
          </p:cNvSpPr>
          <p:nvPr>
            <p:ph type="title"/>
          </p:nvPr>
        </p:nvSpPr>
        <p:spPr>
          <a:xfrm>
            <a:off x="1013760" y="811080"/>
            <a:ext cx="6551640" cy="1036800"/>
          </a:xfrm>
          <a:prstGeom prst="rect">
            <a:avLst/>
          </a:prstGeom>
          <a:noFill/>
          <a:ln w="12600">
            <a:noFill/>
          </a:ln>
        </p:spPr>
        <p:txBody>
          <a:bodyPr lIns="45720" tIns="45000" rIns="45720" bIns="45000" anchor="t">
            <a:noAutofit/>
          </a:bodyPr>
          <a:p>
            <a:pPr indent="0" algn="l" defTabSz="768240">
              <a:lnSpc>
                <a:spcPct val="100000"/>
              </a:lnSpc>
              <a:buNone/>
              <a:tabLst>
                <a:tab pos="0" algn="l"/>
              </a:tabLst>
            </a:pPr>
            <a:r>
              <a:rPr lang="es-ES" sz="3020" b="1" u="none" strike="noStrike">
                <a:solidFill>
                  <a:srgbClr val="A00000"/>
                </a:solidFill>
                <a:effectLst/>
                <a:uFillTx/>
                <a:latin typeface="Cambria"/>
                <a:ea typeface="Cambria"/>
              </a:rPr>
              <a:t>Luego cuando el proyecto había terminado, una vez más Nehemías dijo</a:t>
            </a:r>
            <a:r>
              <a:rPr lang="es-ES" sz="3020" b="1" u="none" strike="noStrike">
                <a:solidFill>
                  <a:srgbClr val="A00000"/>
                </a:solidFill>
                <a:effectLst/>
                <a:uFillTx/>
                <a:latin typeface="Century Schoolbook"/>
                <a:ea typeface="Century Schoolbook"/>
              </a:rPr>
              <a:t>:</a:t>
            </a:r>
            <a:endParaRPr lang="es-ES" sz="3020" b="0" u="none" strike="noStrike">
              <a:solidFill>
                <a:srgbClr val="000000"/>
              </a:solidFill>
              <a:effectLst/>
              <a:uFillTx/>
              <a:latin typeface="Century Schoolbook"/>
            </a:endParaRPr>
          </a:p>
        </p:txBody>
      </p:sp>
      <p:sp>
        <p:nvSpPr>
          <p:cNvPr id="104" name="PlaceHolder 2"/>
          <p:cNvSpPr>
            <a:spLocks noGrp="1"/>
          </p:cNvSpPr>
          <p:nvPr>
            <p:ph/>
          </p:nvPr>
        </p:nvSpPr>
        <p:spPr>
          <a:xfrm>
            <a:off x="1283400" y="1976040"/>
            <a:ext cx="6012360" cy="4272120"/>
          </a:xfrm>
          <a:prstGeom prst="rect">
            <a:avLst/>
          </a:prstGeom>
          <a:noFill/>
          <a:ln w="12600">
            <a:noFill/>
          </a:ln>
        </p:spPr>
        <p:txBody>
          <a:bodyPr lIns="45720" tIns="45000" rIns="45720" bIns="45000" anchor="t">
            <a:noAutofit/>
          </a:bodyPr>
          <a:p>
            <a:pPr indent="0" algn="l" defTabSz="749880">
              <a:lnSpc>
                <a:spcPct val="100000"/>
              </a:lnSpc>
              <a:spcBef>
                <a:spcPts val="700"/>
              </a:spcBef>
              <a:buNone/>
              <a:tabLst>
                <a:tab pos="0" algn="l"/>
              </a:tabLst>
            </a:pPr>
            <a:r>
              <a:rPr lang="es-ES" sz="2950" b="0" i="1" u="none" strike="noStrike">
                <a:solidFill>
                  <a:srgbClr val="000000"/>
                </a:solidFill>
                <a:effectLst/>
                <a:uFillTx/>
                <a:latin typeface="Cambria"/>
                <a:ea typeface="Cambria"/>
              </a:rPr>
              <a:t>“Fue terminado, pues, el muro, el veinticinco del mes de Elul, en cincuenta y dos días. Y cuando lo oyeron todos nuestros enemigos, temieron todas las naciones que estaban alrededor de nosotros, y se sintieron humillados, y </a:t>
            </a:r>
            <a:r>
              <a:rPr lang="es-ES" sz="2950" b="1" i="1" u="none" strike="noStrike">
                <a:solidFill>
                  <a:srgbClr val="000000"/>
                </a:solidFill>
                <a:effectLst/>
                <a:uFillTx/>
                <a:latin typeface="Cambria"/>
                <a:ea typeface="Cambria"/>
              </a:rPr>
              <a:t>conocieron que por nuestro Dios había sido hecha esta obra</a:t>
            </a:r>
            <a:r>
              <a:rPr lang="es-ES" sz="2950" b="0" i="1" u="none" strike="noStrike">
                <a:solidFill>
                  <a:srgbClr val="000000"/>
                </a:solidFill>
                <a:effectLst/>
                <a:uFillTx/>
                <a:latin typeface="Cambria"/>
                <a:ea typeface="Cambria"/>
              </a:rPr>
              <a:t>.”</a:t>
            </a:r>
            <a:endParaRPr lang="es-ES" sz="2950" b="0" u="none" strike="noStrike">
              <a:solidFill>
                <a:srgbClr val="000000"/>
              </a:solidFill>
              <a:effectLst/>
              <a:uFillTx/>
              <a:latin typeface="Century Schoolbook"/>
            </a:endParaRPr>
          </a:p>
          <a:p>
            <a:pPr indent="0" algn="l" defTabSz="749880">
              <a:lnSpc>
                <a:spcPct val="100000"/>
              </a:lnSpc>
              <a:buNone/>
              <a:tabLst>
                <a:tab pos="0" algn="l"/>
              </a:tabLst>
            </a:pPr>
            <a:r>
              <a:rPr lang="es-ES" sz="2950" b="0" i="1" u="none" strike="noStrike">
                <a:solidFill>
                  <a:srgbClr val="FF2600"/>
                </a:solidFill>
                <a:effectLst/>
                <a:uFillTx/>
                <a:latin typeface="Cambria"/>
                <a:ea typeface="Cambria"/>
              </a:rPr>
              <a:t>Nehemías 6:15-16</a:t>
            </a:r>
            <a:endParaRPr lang="es-ES" sz="295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358" dur="indefinite" restart="never" nodeType="tmRoot">
          <p:childTnLst>
            <p:seq>
              <p:cTn id="359" dur="indefinite" nodeType="mainSeq">
                <p:childTnLst>
                  <p:par>
                    <p:cTn id="360" fill="hold">
                      <p:stCondLst>
                        <p:cond delay="indefinite"/>
                      </p:stCondLst>
                      <p:childTnLst>
                        <p:par>
                          <p:cTn id="361" fill="hold">
                            <p:stCondLst>
                              <p:cond delay="0"/>
                            </p:stCondLst>
                            <p:childTnLst>
                              <p:par>
                                <p:cTn id="362" presetID="9" presetClass="entr" fill="hold" nodeType="clickEffect">
                                  <p:stCondLst>
                                    <p:cond delay="0"/>
                                  </p:stCondLst>
                                  <p:iterate type="el">
                                    <p:tmAbs val="0"/>
                                  </p:iterate>
                                  <p:childTnLst>
                                    <p:set>
                                      <p:cBhvr>
                                        <p:cTn id="363" fill="hold"/>
                                        <p:tgtEl>
                                          <p:spTgt spid="104"/>
                                        </p:tgtEl>
                                        <p:attrNameLst>
                                          <p:attrName>style.visibility</p:attrName>
                                        </p:attrNameLst>
                                      </p:cBhvr>
                                      <p:to>
                                        <p:strVal val="visible"/>
                                      </p:to>
                                    </p:set>
                                    <p:animEffect transition="in" filter="dissolve">
                                      <p:cBhvr additive="repl">
                                        <p:cTn id="364" dur="500"/>
                                        <p:tgtEl>
                                          <p:spTgt spid="104"/>
                                        </p:tgtEl>
                                      </p:cBhvr>
                                    </p:animEffect>
                                  </p:childTnLst>
                                </p:cTn>
                              </p:par>
                              <p:par>
                                <p:cTn id="365" presetID="9" presetClass="entr" fill="hold" nodeType="withEffect">
                                  <p:stCondLst>
                                    <p:cond delay="0"/>
                                  </p:stCondLst>
                                  <p:iterate type="el">
                                    <p:tmAbs val="0"/>
                                  </p:iterate>
                                  <p:childTnLst>
                                    <p:set>
                                      <p:cBhvr>
                                        <p:cTn id="366" fill="hold"/>
                                        <p:tgtEl>
                                          <p:spTgt spid="104">
                                            <p:txEl>
                                              <p:pRg st="0" end="0"/>
                                            </p:txEl>
                                          </p:spTgt>
                                        </p:tgtEl>
                                        <p:attrNameLst>
                                          <p:attrName>style.visibility</p:attrName>
                                        </p:attrNameLst>
                                      </p:cBhvr>
                                      <p:to>
                                        <p:strVal val="visible"/>
                                      </p:to>
                                    </p:set>
                                    <p:animEffect transition="in" filter="dissolve">
                                      <p:cBhvr additive="repl">
                                        <p:cTn id="367" dur="500"/>
                                        <p:tgtEl>
                                          <p:spTgt spid="104">
                                            <p:txEl>
                                              <p:pRg st="0" end="0"/>
                                            </p:txEl>
                                          </p:spTgt>
                                        </p:tgtEl>
                                      </p:cBhvr>
                                    </p:animEffect>
                                  </p:childTnLst>
                                </p:cTn>
                              </p:par>
                            </p:childTnLst>
                          </p:cTn>
                        </p:par>
                      </p:childTnLst>
                    </p:cTn>
                  </p:par>
                  <p:par>
                    <p:cTn id="368" fill="hold">
                      <p:stCondLst>
                        <p:cond delay="indefinite"/>
                      </p:stCondLst>
                      <p:childTnLst>
                        <p:par>
                          <p:cTn id="369" fill="hold">
                            <p:stCondLst>
                              <p:cond delay="0"/>
                            </p:stCondLst>
                            <p:childTnLst>
                              <p:par>
                                <p:cTn id="370" presetID="9" presetClass="entr" fill="hold" nodeType="clickEffect">
                                  <p:stCondLst>
                                    <p:cond delay="0"/>
                                  </p:stCondLst>
                                  <p:iterate type="el">
                                    <p:tmAbs val="0"/>
                                  </p:iterate>
                                  <p:childTnLst>
                                    <p:set>
                                      <p:cBhvr>
                                        <p:cTn id="371" fill="hold"/>
                                        <p:tgtEl>
                                          <p:spTgt spid="104">
                                            <p:txEl>
                                              <p:pRg st="1" end="1"/>
                                            </p:txEl>
                                          </p:spTgt>
                                        </p:tgtEl>
                                        <p:attrNameLst>
                                          <p:attrName>style.visibility</p:attrName>
                                        </p:attrNameLst>
                                      </p:cBhvr>
                                      <p:to>
                                        <p:strVal val="visible"/>
                                      </p:to>
                                    </p:set>
                                    <p:animEffect transition="in" filter="dissolve">
                                      <p:cBhvr additive="repl">
                                        <p:cTn id="372" dur="500"/>
                                        <p:tgtEl>
                                          <p:spTgt spid="10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PlaceHolder 1"/>
          <p:cNvSpPr>
            <a:spLocks noGrp="1"/>
          </p:cNvSpPr>
          <p:nvPr>
            <p:ph/>
          </p:nvPr>
        </p:nvSpPr>
        <p:spPr>
          <a:xfrm>
            <a:off x="1319760" y="1447200"/>
            <a:ext cx="6834600" cy="4395240"/>
          </a:xfrm>
          <a:prstGeom prst="rect">
            <a:avLst/>
          </a:prstGeom>
          <a:noFill/>
          <a:ln w="12600">
            <a:noFill/>
          </a:ln>
        </p:spPr>
        <p:txBody>
          <a:bodyPr lIns="45720" tIns="45000" rIns="45720" bIns="45000" anchor="t">
            <a:noAutofit/>
          </a:bodyPr>
          <a:p>
            <a:pPr indent="0" algn="l" defTabSz="914400">
              <a:lnSpc>
                <a:spcPct val="100000"/>
              </a:lnSpc>
              <a:spcBef>
                <a:spcPts val="901"/>
              </a:spcBef>
              <a:buNone/>
              <a:tabLst>
                <a:tab pos="0" algn="l"/>
              </a:tabLst>
            </a:pPr>
            <a:r>
              <a:rPr lang="es-ES" sz="4000" b="0" u="none" strike="noStrike">
                <a:solidFill>
                  <a:srgbClr val="000000"/>
                </a:solidFill>
                <a:effectLst/>
                <a:uFillTx/>
                <a:latin typeface="Cambria"/>
                <a:ea typeface="Cambria"/>
              </a:rPr>
              <a:t>Nehemías hizo de Dios su socio y cuando todo hubo concluido le dio a él la gloria que sólo Dios merece. Esto es lo que hacen los líderes exitosos en el contexto del liderazgo espiritual.</a:t>
            </a:r>
            <a:endParaRPr lang="es-ES" sz="40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780840" y="2238480"/>
            <a:ext cx="7581600" cy="3168000"/>
          </a:xfrm>
          <a:prstGeom prst="rect">
            <a:avLst/>
          </a:prstGeom>
          <a:noFill/>
          <a:ln w="12600">
            <a:noFill/>
          </a:ln>
        </p:spPr>
        <p:txBody>
          <a:bodyPr lIns="45720" tIns="45000" rIns="45720" bIns="45000" anchor="t">
            <a:noAutofit/>
          </a:bodyPr>
          <a:p>
            <a:pPr marL="1257480" indent="-1257480" algn="l" defTabSz="914400">
              <a:lnSpc>
                <a:spcPct val="100000"/>
              </a:lnSpc>
              <a:buNone/>
              <a:tabLst>
                <a:tab pos="0" algn="l"/>
              </a:tabLst>
            </a:pPr>
            <a:r>
              <a:rPr lang="es-ES" sz="6000" b="1" u="none" strike="noStrike">
                <a:solidFill>
                  <a:srgbClr val="A00000"/>
                </a:solidFill>
                <a:effectLst/>
                <a:uFillTx/>
                <a:latin typeface="Cambria"/>
                <a:ea typeface="Cambria"/>
              </a:rPr>
              <a:t>IV- Consejos prácticos para líderes espirituales</a:t>
            </a:r>
            <a:endParaRPr lang="es-ES" sz="60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 name="PlaceHolder 1"/>
          <p:cNvSpPr>
            <a:spLocks noGrp="1"/>
          </p:cNvSpPr>
          <p:nvPr>
            <p:ph/>
          </p:nvPr>
        </p:nvSpPr>
        <p:spPr>
          <a:xfrm>
            <a:off x="1213200" y="1452600"/>
            <a:ext cx="6717600" cy="3952080"/>
          </a:xfrm>
          <a:prstGeom prst="rect">
            <a:avLst/>
          </a:prstGeom>
          <a:noFill/>
          <a:ln w="12600">
            <a:noFill/>
          </a:ln>
        </p:spPr>
        <p:txBody>
          <a:bodyPr lIns="45720" tIns="45000" rIns="45720" bIns="45000" anchor="t">
            <a:noAutofit/>
          </a:bodyPr>
          <a:p>
            <a:pPr marL="312120" indent="-312120" algn="l" defTabSz="831960">
              <a:lnSpc>
                <a:spcPct val="100000"/>
              </a:lnSpc>
              <a:buClr>
                <a:srgbClr val="000000"/>
              </a:buClr>
              <a:buFont typeface="Arial"/>
              <a:buChar char="•"/>
            </a:pPr>
            <a:r>
              <a:rPr lang="es-ES" sz="4009" b="0" u="none" strike="noStrike">
                <a:solidFill>
                  <a:srgbClr val="000000"/>
                </a:solidFill>
                <a:effectLst/>
                <a:uFillTx/>
                <a:latin typeface="Cambria"/>
                <a:ea typeface="Cambria"/>
              </a:rPr>
              <a:t>Los líderes son aquellas personas que son capaces de influir en los demás.</a:t>
            </a:r>
            <a:endParaRPr lang="es-ES" sz="4009" b="0" u="none" strike="noStrike">
              <a:solidFill>
                <a:srgbClr val="000000"/>
              </a:solidFill>
              <a:effectLst/>
              <a:uFillTx/>
              <a:latin typeface="Century Schoolbook"/>
            </a:endParaRPr>
          </a:p>
          <a:p>
            <a:pPr marL="312120" indent="-312120" algn="l" defTabSz="831960">
              <a:lnSpc>
                <a:spcPct val="100000"/>
              </a:lnSpc>
              <a:buClr>
                <a:srgbClr val="000000"/>
              </a:buClr>
              <a:buFont typeface="Arial"/>
              <a:buChar char="•"/>
            </a:pPr>
            <a:r>
              <a:rPr lang="es-ES" sz="4009" b="0" u="none" strike="noStrike">
                <a:solidFill>
                  <a:srgbClr val="000000"/>
                </a:solidFill>
                <a:effectLst/>
                <a:uFillTx/>
                <a:latin typeface="Cambria"/>
                <a:ea typeface="Cambria"/>
              </a:rPr>
              <a:t>Un líder es el que lleva “la voz cantante” dentro un grupo. Su opinión es la más valorada.</a:t>
            </a:r>
            <a:endParaRPr lang="es-ES" sz="4009"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iterate type="el">
                                    <p:tmAbs val="0"/>
                                  </p:iterate>
                                  <p:childTnLst>
                                    <p:set>
                                      <p:cBhvr>
                                        <p:cTn id="6" fill="hold"/>
                                        <p:tgtEl>
                                          <p:spTgt spid="61"/>
                                        </p:tgtEl>
                                        <p:attrNameLst>
                                          <p:attrName>style.visibility</p:attrName>
                                        </p:attrNameLst>
                                      </p:cBhvr>
                                      <p:to>
                                        <p:strVal val="visible"/>
                                      </p:to>
                                    </p:set>
                                    <p:animEffect transition="in" filter="dissolve">
                                      <p:cBhvr additive="repl">
                                        <p:cTn id="7" dur="500"/>
                                        <p:tgtEl>
                                          <p:spTgt spid="61"/>
                                        </p:tgtEl>
                                      </p:cBhvr>
                                    </p:animEffect>
                                  </p:childTnLst>
                                </p:cTn>
                              </p:par>
                              <p:par>
                                <p:cTn id="8" presetID="9" presetClass="entr" fill="hold" nodeType="withEffect">
                                  <p:stCondLst>
                                    <p:cond delay="0"/>
                                  </p:stCondLst>
                                  <p:iterate type="el">
                                    <p:tmAbs val="0"/>
                                  </p:iterate>
                                  <p:childTnLst>
                                    <p:set>
                                      <p:cBhvr>
                                        <p:cTn id="9" fill="hold"/>
                                        <p:tgtEl>
                                          <p:spTgt spid="61">
                                            <p:txEl>
                                              <p:pRg st="0" end="0"/>
                                            </p:txEl>
                                          </p:spTgt>
                                        </p:tgtEl>
                                        <p:attrNameLst>
                                          <p:attrName>style.visibility</p:attrName>
                                        </p:attrNameLst>
                                      </p:cBhvr>
                                      <p:to>
                                        <p:strVal val="visible"/>
                                      </p:to>
                                    </p:set>
                                    <p:animEffect transition="in" filter="dissolve">
                                      <p:cBhvr additive="repl">
                                        <p:cTn id="10" dur="500"/>
                                        <p:tgtEl>
                                          <p:spTgt spid="6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nodeType="clickEffect">
                                  <p:stCondLst>
                                    <p:cond delay="0"/>
                                  </p:stCondLst>
                                  <p:iterate type="el">
                                    <p:tmAbs val="0"/>
                                  </p:iterate>
                                  <p:childTnLst>
                                    <p:set>
                                      <p:cBhvr>
                                        <p:cTn id="14" fill="hold"/>
                                        <p:tgtEl>
                                          <p:spTgt spid="61">
                                            <p:txEl>
                                              <p:pRg st="1" end="1"/>
                                            </p:txEl>
                                          </p:spTgt>
                                        </p:tgtEl>
                                        <p:attrNameLst>
                                          <p:attrName>style.visibility</p:attrName>
                                        </p:attrNameLst>
                                      </p:cBhvr>
                                      <p:to>
                                        <p:strVal val="visible"/>
                                      </p:to>
                                    </p:set>
                                    <p:animEffect transition="in" filter="dissolve">
                                      <p:cBhvr additive="repl">
                                        <p:cTn id="15" dur="500"/>
                                        <p:tgtEl>
                                          <p:spTgt spid="61">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 name="PlaceHolder 1"/>
          <p:cNvSpPr>
            <a:spLocks noGrp="1"/>
          </p:cNvSpPr>
          <p:nvPr>
            <p:ph/>
          </p:nvPr>
        </p:nvSpPr>
        <p:spPr>
          <a:xfrm>
            <a:off x="1248840" y="1018800"/>
            <a:ext cx="6961320" cy="4820040"/>
          </a:xfrm>
          <a:prstGeom prst="rect">
            <a:avLst/>
          </a:prstGeom>
          <a:noFill/>
          <a:ln w="12600">
            <a:noFill/>
          </a:ln>
        </p:spPr>
        <p:txBody>
          <a:bodyPr lIns="45720" tIns="45000" rIns="45720" bIns="45000" anchor="t">
            <a:noAutofit/>
          </a:bodyPr>
          <a:p>
            <a:pPr marL="312120" indent="-312120" algn="l" defTabSz="831960">
              <a:lnSpc>
                <a:spcPct val="100000"/>
              </a:lnSpc>
              <a:spcBef>
                <a:spcPts val="799"/>
              </a:spcBef>
              <a:buClr>
                <a:srgbClr val="000000"/>
              </a:buClr>
              <a:buFont typeface="Arial"/>
              <a:buChar char="•"/>
            </a:pPr>
            <a:r>
              <a:rPr lang="es-ES" sz="3640" b="0" u="none" strike="noStrike">
                <a:solidFill>
                  <a:srgbClr val="000000"/>
                </a:solidFill>
                <a:effectLst/>
                <a:uFillTx/>
                <a:latin typeface="Cambria"/>
                <a:ea typeface="Cambria"/>
              </a:rPr>
              <a:t>Rebélense cada día contra la </a:t>
            </a:r>
            <a:r>
              <a:rPr lang="es-ES" sz="3640" b="1" i="1" u="none" strike="noStrike">
                <a:solidFill>
                  <a:srgbClr val="000000"/>
                </a:solidFill>
                <a:effectLst/>
                <a:uFillTx/>
                <a:latin typeface="Cambria"/>
                <a:ea typeface="Cambria"/>
              </a:rPr>
              <a:t>mediocridad</a:t>
            </a:r>
            <a:r>
              <a:rPr lang="es-ES" sz="3640" b="0" i="1" u="none" strike="noStrike">
                <a:solidFill>
                  <a:srgbClr val="000000"/>
                </a:solidFill>
                <a:effectLst/>
                <a:uFillTx/>
                <a:latin typeface="Cambria"/>
                <a:ea typeface="Cambria"/>
              </a:rPr>
              <a:t>.</a:t>
            </a:r>
            <a:endParaRPr lang="es-ES" sz="3640" b="0" u="none" strike="noStrike">
              <a:solidFill>
                <a:srgbClr val="000000"/>
              </a:solidFill>
              <a:effectLst/>
              <a:uFillTx/>
              <a:latin typeface="Century Schoolbook"/>
            </a:endParaRPr>
          </a:p>
          <a:p>
            <a:pPr marL="312120" indent="-312120" algn="l" defTabSz="831960">
              <a:lnSpc>
                <a:spcPct val="100000"/>
              </a:lnSpc>
              <a:spcBef>
                <a:spcPts val="799"/>
              </a:spcBef>
              <a:buClr>
                <a:srgbClr val="000000"/>
              </a:buClr>
              <a:buFont typeface="Arial"/>
              <a:buChar char="•"/>
            </a:pPr>
            <a:r>
              <a:rPr lang="es-ES" sz="3640" b="0" u="none" strike="noStrike">
                <a:solidFill>
                  <a:srgbClr val="000000"/>
                </a:solidFill>
                <a:effectLst/>
                <a:uFillTx/>
                <a:latin typeface="Cambria"/>
                <a:ea typeface="Cambria"/>
              </a:rPr>
              <a:t>Manténganse </a:t>
            </a:r>
            <a:r>
              <a:rPr lang="es-ES" sz="3640" b="1" i="1" u="none" strike="noStrike">
                <a:solidFill>
                  <a:srgbClr val="000000"/>
                </a:solidFill>
                <a:effectLst/>
                <a:uFillTx/>
                <a:latin typeface="Cambria"/>
                <a:ea typeface="Cambria"/>
              </a:rPr>
              <a:t>mejorando constantemente</a:t>
            </a:r>
            <a:r>
              <a:rPr lang="es-ES" sz="3640" b="0" i="1" u="none" strike="noStrike">
                <a:solidFill>
                  <a:srgbClr val="000000"/>
                </a:solidFill>
                <a:effectLst/>
                <a:uFillTx/>
                <a:latin typeface="Cambria"/>
                <a:ea typeface="Cambria"/>
              </a:rPr>
              <a:t>.</a:t>
            </a:r>
            <a:endParaRPr lang="es-ES" sz="3640" b="0" u="none" strike="noStrike">
              <a:solidFill>
                <a:srgbClr val="000000"/>
              </a:solidFill>
              <a:effectLst/>
              <a:uFillTx/>
              <a:latin typeface="Century Schoolbook"/>
            </a:endParaRPr>
          </a:p>
          <a:p>
            <a:pPr marL="312120" indent="-312120" algn="l" defTabSz="831960">
              <a:lnSpc>
                <a:spcPct val="100000"/>
              </a:lnSpc>
              <a:spcBef>
                <a:spcPts val="799"/>
              </a:spcBef>
              <a:buClr>
                <a:srgbClr val="000000"/>
              </a:buClr>
              <a:buFont typeface="Arial"/>
              <a:buChar char="•"/>
            </a:pPr>
            <a:r>
              <a:rPr lang="es-ES" sz="3640" b="0" u="none" strike="noStrike">
                <a:solidFill>
                  <a:srgbClr val="000000"/>
                </a:solidFill>
                <a:effectLst/>
                <a:uFillTx/>
                <a:latin typeface="Cambria"/>
                <a:ea typeface="Cambria"/>
              </a:rPr>
              <a:t>Busquen siempre la </a:t>
            </a:r>
            <a:r>
              <a:rPr lang="es-ES" sz="3640" b="1" i="1" u="none" strike="noStrike">
                <a:solidFill>
                  <a:srgbClr val="000000"/>
                </a:solidFill>
                <a:effectLst/>
                <a:uFillTx/>
                <a:latin typeface="Cambria"/>
                <a:ea typeface="Cambria"/>
              </a:rPr>
              <a:t>excelencia</a:t>
            </a:r>
            <a:r>
              <a:rPr lang="es-ES" sz="3640" b="0" i="1" u="none" strike="noStrike">
                <a:solidFill>
                  <a:srgbClr val="000000"/>
                </a:solidFill>
                <a:effectLst/>
                <a:uFillTx/>
                <a:latin typeface="Cambria"/>
                <a:ea typeface="Cambria"/>
              </a:rPr>
              <a:t>.</a:t>
            </a:r>
            <a:endParaRPr lang="es-ES" sz="3640" b="0" u="none" strike="noStrike">
              <a:solidFill>
                <a:srgbClr val="000000"/>
              </a:solidFill>
              <a:effectLst/>
              <a:uFillTx/>
              <a:latin typeface="Century Schoolbook"/>
            </a:endParaRPr>
          </a:p>
          <a:p>
            <a:pPr marL="312120" indent="-312120" algn="l" defTabSz="831960">
              <a:lnSpc>
                <a:spcPct val="100000"/>
              </a:lnSpc>
              <a:spcBef>
                <a:spcPts val="799"/>
              </a:spcBef>
              <a:buClr>
                <a:srgbClr val="000000"/>
              </a:buClr>
              <a:buFont typeface="Arial"/>
              <a:buChar char="•"/>
            </a:pPr>
            <a:r>
              <a:rPr lang="es-ES" sz="3640" b="0" u="none" strike="noStrike">
                <a:solidFill>
                  <a:srgbClr val="000000"/>
                </a:solidFill>
                <a:effectLst/>
                <a:uFillTx/>
                <a:latin typeface="Cambria"/>
                <a:ea typeface="Cambria"/>
              </a:rPr>
              <a:t>Logren más de lo </a:t>
            </a:r>
            <a:r>
              <a:rPr lang="es-ES" sz="3640" b="1" i="1" u="none" strike="noStrike">
                <a:solidFill>
                  <a:srgbClr val="000000"/>
                </a:solidFill>
                <a:effectLst/>
                <a:uFillTx/>
                <a:latin typeface="Cambria"/>
                <a:ea typeface="Cambria"/>
              </a:rPr>
              <a:t>esperado</a:t>
            </a:r>
            <a:r>
              <a:rPr lang="es-ES" sz="3640" b="0" i="1" u="none" strike="noStrike">
                <a:solidFill>
                  <a:srgbClr val="000000"/>
                </a:solidFill>
                <a:effectLst/>
                <a:uFillTx/>
                <a:latin typeface="Cambria"/>
                <a:ea typeface="Cambria"/>
              </a:rPr>
              <a:t>.</a:t>
            </a:r>
            <a:endParaRPr lang="es-ES" sz="3640" b="0" u="none" strike="noStrike">
              <a:solidFill>
                <a:srgbClr val="000000"/>
              </a:solidFill>
              <a:effectLst/>
              <a:uFillTx/>
              <a:latin typeface="Century Schoolbook"/>
            </a:endParaRPr>
          </a:p>
          <a:p>
            <a:pPr marL="312120" indent="-312120" algn="l" defTabSz="831960">
              <a:lnSpc>
                <a:spcPct val="100000"/>
              </a:lnSpc>
              <a:spcBef>
                <a:spcPts val="799"/>
              </a:spcBef>
              <a:buClr>
                <a:srgbClr val="000000"/>
              </a:buClr>
              <a:buFont typeface="Arial"/>
              <a:buChar char="•"/>
            </a:pPr>
            <a:r>
              <a:rPr lang="es-ES" sz="3640" b="1" i="1" u="none" strike="noStrike">
                <a:solidFill>
                  <a:srgbClr val="000000"/>
                </a:solidFill>
                <a:effectLst/>
                <a:uFillTx/>
                <a:latin typeface="Cambria"/>
                <a:ea typeface="Cambria"/>
              </a:rPr>
              <a:t>No se contenten</a:t>
            </a:r>
            <a:r>
              <a:rPr lang="es-ES" sz="3640" b="0" u="none" strike="noStrike">
                <a:solidFill>
                  <a:srgbClr val="000000"/>
                </a:solidFill>
                <a:effectLst/>
                <a:uFillTx/>
                <a:latin typeface="Cambria"/>
                <a:ea typeface="Cambria"/>
              </a:rPr>
              <a:t> sólo con lograr lo que le piden.</a:t>
            </a:r>
            <a:endParaRPr lang="es-ES" sz="364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373" dur="indefinite" restart="never" nodeType="tmRoot">
          <p:childTnLst>
            <p:seq>
              <p:cTn id="374" dur="indefinite" nodeType="mainSeq">
                <p:childTnLst>
                  <p:par>
                    <p:cTn id="375" fill="hold">
                      <p:stCondLst>
                        <p:cond delay="indefinite"/>
                      </p:stCondLst>
                      <p:childTnLst>
                        <p:par>
                          <p:cTn id="376" fill="hold">
                            <p:stCondLst>
                              <p:cond delay="0"/>
                            </p:stCondLst>
                            <p:childTnLst>
                              <p:par>
                                <p:cTn id="377" presetID="9" presetClass="entr" fill="hold" nodeType="clickEffect">
                                  <p:stCondLst>
                                    <p:cond delay="0"/>
                                  </p:stCondLst>
                                  <p:iterate type="el">
                                    <p:tmAbs val="0"/>
                                  </p:iterate>
                                  <p:childTnLst>
                                    <p:set>
                                      <p:cBhvr>
                                        <p:cTn id="378" fill="hold"/>
                                        <p:tgtEl>
                                          <p:spTgt spid="107"/>
                                        </p:tgtEl>
                                        <p:attrNameLst>
                                          <p:attrName>style.visibility</p:attrName>
                                        </p:attrNameLst>
                                      </p:cBhvr>
                                      <p:to>
                                        <p:strVal val="visible"/>
                                      </p:to>
                                    </p:set>
                                    <p:animEffect transition="in" filter="dissolve">
                                      <p:cBhvr additive="repl">
                                        <p:cTn id="379" dur="500"/>
                                        <p:tgtEl>
                                          <p:spTgt spid="107"/>
                                        </p:tgtEl>
                                      </p:cBhvr>
                                    </p:animEffect>
                                  </p:childTnLst>
                                </p:cTn>
                              </p:par>
                              <p:par>
                                <p:cTn id="380" presetID="9" presetClass="entr" fill="hold" nodeType="withEffect">
                                  <p:stCondLst>
                                    <p:cond delay="0"/>
                                  </p:stCondLst>
                                  <p:iterate type="el">
                                    <p:tmAbs val="0"/>
                                  </p:iterate>
                                  <p:childTnLst>
                                    <p:set>
                                      <p:cBhvr>
                                        <p:cTn id="381" fill="hold"/>
                                        <p:tgtEl>
                                          <p:spTgt spid="107">
                                            <p:txEl>
                                              <p:pRg st="0" end="0"/>
                                            </p:txEl>
                                          </p:spTgt>
                                        </p:tgtEl>
                                        <p:attrNameLst>
                                          <p:attrName>style.visibility</p:attrName>
                                        </p:attrNameLst>
                                      </p:cBhvr>
                                      <p:to>
                                        <p:strVal val="visible"/>
                                      </p:to>
                                    </p:set>
                                    <p:animEffect transition="in" filter="dissolve">
                                      <p:cBhvr additive="repl">
                                        <p:cTn id="382" dur="500"/>
                                        <p:tgtEl>
                                          <p:spTgt spid="107">
                                            <p:txEl>
                                              <p:pRg st="0" end="0"/>
                                            </p:txEl>
                                          </p:spTgt>
                                        </p:tgtEl>
                                      </p:cBhvr>
                                    </p:animEffect>
                                  </p:childTnLst>
                                </p:cTn>
                              </p:par>
                            </p:childTnLst>
                          </p:cTn>
                        </p:par>
                      </p:childTnLst>
                    </p:cTn>
                  </p:par>
                  <p:par>
                    <p:cTn id="383" fill="hold">
                      <p:stCondLst>
                        <p:cond delay="indefinite"/>
                      </p:stCondLst>
                      <p:childTnLst>
                        <p:par>
                          <p:cTn id="384" fill="hold">
                            <p:stCondLst>
                              <p:cond delay="0"/>
                            </p:stCondLst>
                            <p:childTnLst>
                              <p:par>
                                <p:cTn id="385" presetID="9" presetClass="entr" fill="hold" nodeType="clickEffect">
                                  <p:stCondLst>
                                    <p:cond delay="0"/>
                                  </p:stCondLst>
                                  <p:iterate type="el">
                                    <p:tmAbs val="0"/>
                                  </p:iterate>
                                  <p:childTnLst>
                                    <p:set>
                                      <p:cBhvr>
                                        <p:cTn id="386" fill="hold"/>
                                        <p:tgtEl>
                                          <p:spTgt spid="107">
                                            <p:txEl>
                                              <p:pRg st="1" end="1"/>
                                            </p:txEl>
                                          </p:spTgt>
                                        </p:tgtEl>
                                        <p:attrNameLst>
                                          <p:attrName>style.visibility</p:attrName>
                                        </p:attrNameLst>
                                      </p:cBhvr>
                                      <p:to>
                                        <p:strVal val="visible"/>
                                      </p:to>
                                    </p:set>
                                    <p:animEffect transition="in" filter="dissolve">
                                      <p:cBhvr additive="repl">
                                        <p:cTn id="387" dur="500"/>
                                        <p:tgtEl>
                                          <p:spTgt spid="107">
                                            <p:txEl>
                                              <p:pRg st="1" end="1"/>
                                            </p:txEl>
                                          </p:spTgt>
                                        </p:tgtEl>
                                      </p:cBhvr>
                                    </p:animEffect>
                                  </p:childTnLst>
                                </p:cTn>
                              </p:par>
                            </p:childTnLst>
                          </p:cTn>
                        </p:par>
                      </p:childTnLst>
                    </p:cTn>
                  </p:par>
                  <p:par>
                    <p:cTn id="388" fill="hold">
                      <p:stCondLst>
                        <p:cond delay="indefinite"/>
                      </p:stCondLst>
                      <p:childTnLst>
                        <p:par>
                          <p:cTn id="389" fill="hold">
                            <p:stCondLst>
                              <p:cond delay="0"/>
                            </p:stCondLst>
                            <p:childTnLst>
                              <p:par>
                                <p:cTn id="390" presetID="9" presetClass="entr" fill="hold" nodeType="clickEffect">
                                  <p:stCondLst>
                                    <p:cond delay="0"/>
                                  </p:stCondLst>
                                  <p:iterate type="el">
                                    <p:tmAbs val="0"/>
                                  </p:iterate>
                                  <p:childTnLst>
                                    <p:set>
                                      <p:cBhvr>
                                        <p:cTn id="391" fill="hold"/>
                                        <p:tgtEl>
                                          <p:spTgt spid="107">
                                            <p:txEl>
                                              <p:pRg st="2" end="2"/>
                                            </p:txEl>
                                          </p:spTgt>
                                        </p:tgtEl>
                                        <p:attrNameLst>
                                          <p:attrName>style.visibility</p:attrName>
                                        </p:attrNameLst>
                                      </p:cBhvr>
                                      <p:to>
                                        <p:strVal val="visible"/>
                                      </p:to>
                                    </p:set>
                                    <p:animEffect transition="in" filter="dissolve">
                                      <p:cBhvr additive="repl">
                                        <p:cTn id="392" dur="500"/>
                                        <p:tgtEl>
                                          <p:spTgt spid="107">
                                            <p:txEl>
                                              <p:pRg st="2" end="2"/>
                                            </p:txEl>
                                          </p:spTgt>
                                        </p:tgtEl>
                                      </p:cBhvr>
                                    </p:animEffect>
                                  </p:childTnLst>
                                </p:cTn>
                              </p:par>
                            </p:childTnLst>
                          </p:cTn>
                        </p:par>
                      </p:childTnLst>
                    </p:cTn>
                  </p:par>
                  <p:par>
                    <p:cTn id="393" fill="hold">
                      <p:stCondLst>
                        <p:cond delay="indefinite"/>
                      </p:stCondLst>
                      <p:childTnLst>
                        <p:par>
                          <p:cTn id="394" fill="hold">
                            <p:stCondLst>
                              <p:cond delay="0"/>
                            </p:stCondLst>
                            <p:childTnLst>
                              <p:par>
                                <p:cTn id="395" presetID="9" presetClass="entr" fill="hold" nodeType="clickEffect">
                                  <p:stCondLst>
                                    <p:cond delay="0"/>
                                  </p:stCondLst>
                                  <p:iterate type="el">
                                    <p:tmAbs val="0"/>
                                  </p:iterate>
                                  <p:childTnLst>
                                    <p:set>
                                      <p:cBhvr>
                                        <p:cTn id="396" fill="hold"/>
                                        <p:tgtEl>
                                          <p:spTgt spid="107">
                                            <p:txEl>
                                              <p:pRg st="3" end="3"/>
                                            </p:txEl>
                                          </p:spTgt>
                                        </p:tgtEl>
                                        <p:attrNameLst>
                                          <p:attrName>style.visibility</p:attrName>
                                        </p:attrNameLst>
                                      </p:cBhvr>
                                      <p:to>
                                        <p:strVal val="visible"/>
                                      </p:to>
                                    </p:set>
                                    <p:animEffect transition="in" filter="dissolve">
                                      <p:cBhvr additive="repl">
                                        <p:cTn id="397" dur="500"/>
                                        <p:tgtEl>
                                          <p:spTgt spid="107">
                                            <p:txEl>
                                              <p:pRg st="3" end="3"/>
                                            </p:txEl>
                                          </p:spTgt>
                                        </p:tgtEl>
                                      </p:cBhvr>
                                    </p:animEffect>
                                  </p:childTnLst>
                                </p:cTn>
                              </p:par>
                            </p:childTnLst>
                          </p:cTn>
                        </p:par>
                      </p:childTnLst>
                    </p:cTn>
                  </p:par>
                  <p:par>
                    <p:cTn id="398" fill="hold">
                      <p:stCondLst>
                        <p:cond delay="indefinite"/>
                      </p:stCondLst>
                      <p:childTnLst>
                        <p:par>
                          <p:cTn id="399" fill="hold">
                            <p:stCondLst>
                              <p:cond delay="0"/>
                            </p:stCondLst>
                            <p:childTnLst>
                              <p:par>
                                <p:cTn id="400" presetID="9" presetClass="entr" fill="hold" nodeType="clickEffect">
                                  <p:stCondLst>
                                    <p:cond delay="0"/>
                                  </p:stCondLst>
                                  <p:iterate type="el">
                                    <p:tmAbs val="0"/>
                                  </p:iterate>
                                  <p:childTnLst>
                                    <p:set>
                                      <p:cBhvr>
                                        <p:cTn id="401" fill="hold"/>
                                        <p:tgtEl>
                                          <p:spTgt spid="107">
                                            <p:txEl>
                                              <p:pRg st="4" end="4"/>
                                            </p:txEl>
                                          </p:spTgt>
                                        </p:tgtEl>
                                        <p:attrNameLst>
                                          <p:attrName>style.visibility</p:attrName>
                                        </p:attrNameLst>
                                      </p:cBhvr>
                                      <p:to>
                                        <p:strVal val="visible"/>
                                      </p:to>
                                    </p:set>
                                    <p:animEffect transition="in" filter="dissolve">
                                      <p:cBhvr additive="repl">
                                        <p:cTn id="402" dur="500"/>
                                        <p:tgtEl>
                                          <p:spTgt spid="107">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PlaceHolder 1"/>
          <p:cNvSpPr>
            <a:spLocks noGrp="1"/>
          </p:cNvSpPr>
          <p:nvPr>
            <p:ph/>
          </p:nvPr>
        </p:nvSpPr>
        <p:spPr>
          <a:xfrm>
            <a:off x="1224360" y="937440"/>
            <a:ext cx="6499800" cy="4982760"/>
          </a:xfrm>
          <a:prstGeom prst="rect">
            <a:avLst/>
          </a:prstGeom>
          <a:noFill/>
          <a:ln w="12600">
            <a:noFill/>
          </a:ln>
        </p:spPr>
        <p:txBody>
          <a:bodyPr lIns="45720" tIns="45000" rIns="45720" bIns="45000" anchor="t">
            <a:noAutofit/>
          </a:bodyPr>
          <a:p>
            <a:pPr marL="318960" indent="-318960" algn="l" defTabSz="850320">
              <a:lnSpc>
                <a:spcPct val="100000"/>
              </a:lnSpc>
              <a:spcBef>
                <a:spcPts val="799"/>
              </a:spcBef>
              <a:buClr>
                <a:srgbClr val="000000"/>
              </a:buClr>
              <a:buFont typeface="Arial"/>
              <a:buChar char="•"/>
            </a:pPr>
            <a:r>
              <a:rPr lang="es-ES" sz="3720" b="1" i="1" u="none" strike="noStrike">
                <a:solidFill>
                  <a:srgbClr val="000000"/>
                </a:solidFill>
                <a:effectLst/>
                <a:uFillTx/>
                <a:latin typeface="Cambria"/>
                <a:ea typeface="Cambria"/>
              </a:rPr>
              <a:t>Inspiren</a:t>
            </a:r>
            <a:r>
              <a:rPr lang="es-ES" sz="3720" b="0" u="none" strike="noStrike">
                <a:solidFill>
                  <a:srgbClr val="000000"/>
                </a:solidFill>
                <a:effectLst/>
                <a:uFillTx/>
                <a:latin typeface="Cambria"/>
                <a:ea typeface="Cambria"/>
              </a:rPr>
              <a:t> a otros.</a:t>
            </a:r>
            <a:endParaRPr lang="es-ES" sz="3720" b="0" u="none" strike="noStrike">
              <a:solidFill>
                <a:srgbClr val="000000"/>
              </a:solidFill>
              <a:effectLst/>
              <a:uFillTx/>
              <a:latin typeface="Century Schoolbook"/>
            </a:endParaRPr>
          </a:p>
          <a:p>
            <a:pPr marL="318960" indent="-318960" algn="l" defTabSz="850320">
              <a:lnSpc>
                <a:spcPct val="100000"/>
              </a:lnSpc>
              <a:spcBef>
                <a:spcPts val="799"/>
              </a:spcBef>
              <a:buClr>
                <a:srgbClr val="000000"/>
              </a:buClr>
              <a:buFont typeface="Arial"/>
              <a:buChar char="•"/>
            </a:pPr>
            <a:r>
              <a:rPr lang="es-ES" sz="3720" b="1" i="1" u="none" strike="noStrike">
                <a:solidFill>
                  <a:srgbClr val="000000"/>
                </a:solidFill>
                <a:effectLst/>
                <a:uFillTx/>
                <a:latin typeface="Cambria"/>
                <a:ea typeface="Cambria"/>
              </a:rPr>
              <a:t>Oren</a:t>
            </a:r>
            <a:r>
              <a:rPr lang="es-ES" sz="3720" b="0" u="none" strike="noStrike">
                <a:solidFill>
                  <a:srgbClr val="000000"/>
                </a:solidFill>
                <a:effectLst/>
                <a:uFillTx/>
                <a:latin typeface="Cambria"/>
                <a:ea typeface="Cambria"/>
              </a:rPr>
              <a:t> constantemente.</a:t>
            </a:r>
            <a:endParaRPr lang="es-ES" sz="3720" b="0" u="none" strike="noStrike">
              <a:solidFill>
                <a:srgbClr val="000000"/>
              </a:solidFill>
              <a:effectLst/>
              <a:uFillTx/>
              <a:latin typeface="Century Schoolbook"/>
            </a:endParaRPr>
          </a:p>
          <a:p>
            <a:pPr marL="318960" indent="-318960" algn="l" defTabSz="850320">
              <a:lnSpc>
                <a:spcPct val="100000"/>
              </a:lnSpc>
              <a:spcBef>
                <a:spcPts val="799"/>
              </a:spcBef>
              <a:buClr>
                <a:srgbClr val="000000"/>
              </a:buClr>
              <a:buFont typeface="Arial"/>
              <a:buChar char="•"/>
            </a:pPr>
            <a:r>
              <a:rPr lang="es-ES" sz="3720" b="0" u="none" strike="noStrike">
                <a:solidFill>
                  <a:srgbClr val="000000"/>
                </a:solidFill>
                <a:effectLst/>
                <a:uFillTx/>
                <a:latin typeface="Cambria"/>
                <a:ea typeface="Cambria"/>
              </a:rPr>
              <a:t>No dejen pasar un día sin </a:t>
            </a:r>
            <a:r>
              <a:rPr lang="es-ES" sz="3720" b="1" i="1" u="none" strike="noStrike">
                <a:solidFill>
                  <a:srgbClr val="000000"/>
                </a:solidFill>
                <a:effectLst/>
                <a:uFillTx/>
                <a:latin typeface="Cambria"/>
                <a:ea typeface="Cambria"/>
              </a:rPr>
              <a:t>estudiar la Biblia</a:t>
            </a:r>
            <a:r>
              <a:rPr lang="es-ES" sz="3720" b="0" i="1" u="none" strike="noStrike">
                <a:solidFill>
                  <a:srgbClr val="000000"/>
                </a:solidFill>
                <a:effectLst/>
                <a:uFillTx/>
                <a:latin typeface="Cambria"/>
                <a:ea typeface="Cambria"/>
              </a:rPr>
              <a:t>.</a:t>
            </a:r>
            <a:endParaRPr lang="es-ES" sz="3720" b="0" u="none" strike="noStrike">
              <a:solidFill>
                <a:srgbClr val="000000"/>
              </a:solidFill>
              <a:effectLst/>
              <a:uFillTx/>
              <a:latin typeface="Century Schoolbook"/>
            </a:endParaRPr>
          </a:p>
          <a:p>
            <a:pPr marL="318960" indent="-318960" algn="l" defTabSz="850320">
              <a:lnSpc>
                <a:spcPct val="100000"/>
              </a:lnSpc>
              <a:spcBef>
                <a:spcPts val="799"/>
              </a:spcBef>
              <a:buClr>
                <a:srgbClr val="000000"/>
              </a:buClr>
              <a:buFont typeface="Arial"/>
              <a:buChar char="•"/>
            </a:pPr>
            <a:r>
              <a:rPr lang="es-ES" sz="3720" b="0" u="none" strike="noStrike">
                <a:solidFill>
                  <a:srgbClr val="000000"/>
                </a:solidFill>
                <a:effectLst/>
                <a:uFillTx/>
                <a:latin typeface="Cambria"/>
                <a:ea typeface="Cambria"/>
              </a:rPr>
              <a:t>No le den lugar al </a:t>
            </a:r>
            <a:r>
              <a:rPr lang="es-ES" sz="3720" b="1" i="1" u="none" strike="noStrike">
                <a:solidFill>
                  <a:srgbClr val="000000"/>
                </a:solidFill>
                <a:effectLst/>
                <a:uFillTx/>
                <a:latin typeface="Cambria"/>
                <a:ea typeface="Cambria"/>
              </a:rPr>
              <a:t>orgullo en su corazón</a:t>
            </a:r>
            <a:r>
              <a:rPr lang="es-ES" sz="3720" b="0" i="1" u="none" strike="noStrike">
                <a:solidFill>
                  <a:srgbClr val="000000"/>
                </a:solidFill>
                <a:effectLst/>
                <a:uFillTx/>
                <a:latin typeface="Cambria"/>
                <a:ea typeface="Cambria"/>
              </a:rPr>
              <a:t>.</a:t>
            </a:r>
            <a:endParaRPr lang="es-ES" sz="3720" b="0" u="none" strike="noStrike">
              <a:solidFill>
                <a:srgbClr val="000000"/>
              </a:solidFill>
              <a:effectLst/>
              <a:uFillTx/>
              <a:latin typeface="Century Schoolbook"/>
            </a:endParaRPr>
          </a:p>
          <a:p>
            <a:pPr marL="318960" indent="-318960" algn="l" defTabSz="850320">
              <a:lnSpc>
                <a:spcPct val="100000"/>
              </a:lnSpc>
              <a:spcBef>
                <a:spcPts val="799"/>
              </a:spcBef>
              <a:buClr>
                <a:srgbClr val="000000"/>
              </a:buClr>
              <a:buFont typeface="Arial"/>
              <a:buChar char="•"/>
            </a:pPr>
            <a:r>
              <a:rPr lang="es-ES" sz="3720" b="0" u="none" strike="noStrike">
                <a:solidFill>
                  <a:srgbClr val="000000"/>
                </a:solidFill>
                <a:effectLst/>
                <a:uFillTx/>
                <a:latin typeface="Cambria"/>
                <a:ea typeface="Cambria"/>
              </a:rPr>
              <a:t>Acostúmbrense a darle la </a:t>
            </a:r>
            <a:r>
              <a:rPr lang="es-ES" sz="3720" b="1" i="1" u="none" strike="noStrike">
                <a:solidFill>
                  <a:srgbClr val="000000"/>
                </a:solidFill>
                <a:effectLst/>
                <a:uFillTx/>
                <a:latin typeface="Cambria"/>
                <a:ea typeface="Cambria"/>
              </a:rPr>
              <a:t>gloria a Dios cuando tengan éxito</a:t>
            </a:r>
            <a:r>
              <a:rPr lang="es-ES" sz="3720" b="0" i="1" u="none" strike="noStrike">
                <a:solidFill>
                  <a:srgbClr val="000000"/>
                </a:solidFill>
                <a:effectLst/>
                <a:uFillTx/>
                <a:latin typeface="Cambria"/>
                <a:ea typeface="Cambria"/>
              </a:rPr>
              <a:t>.</a:t>
            </a:r>
            <a:endParaRPr lang="es-ES" sz="372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403" dur="indefinite" restart="never" nodeType="tmRoot">
          <p:childTnLst>
            <p:seq>
              <p:cTn id="404" dur="indefinite" nodeType="mainSeq">
                <p:childTnLst>
                  <p:par>
                    <p:cTn id="405" fill="hold">
                      <p:stCondLst>
                        <p:cond delay="indefinite"/>
                      </p:stCondLst>
                      <p:childTnLst>
                        <p:par>
                          <p:cTn id="406" fill="hold">
                            <p:stCondLst>
                              <p:cond delay="0"/>
                            </p:stCondLst>
                            <p:childTnLst>
                              <p:par>
                                <p:cTn id="407" presetID="9" presetClass="entr" fill="hold" nodeType="clickEffect">
                                  <p:stCondLst>
                                    <p:cond delay="0"/>
                                  </p:stCondLst>
                                  <p:iterate type="el">
                                    <p:tmAbs val="0"/>
                                  </p:iterate>
                                  <p:childTnLst>
                                    <p:set>
                                      <p:cBhvr>
                                        <p:cTn id="408" fill="hold"/>
                                        <p:tgtEl>
                                          <p:spTgt spid="108"/>
                                        </p:tgtEl>
                                        <p:attrNameLst>
                                          <p:attrName>style.visibility</p:attrName>
                                        </p:attrNameLst>
                                      </p:cBhvr>
                                      <p:to>
                                        <p:strVal val="visible"/>
                                      </p:to>
                                    </p:set>
                                    <p:animEffect transition="in" filter="dissolve">
                                      <p:cBhvr additive="repl">
                                        <p:cTn id="409" dur="500"/>
                                        <p:tgtEl>
                                          <p:spTgt spid="108"/>
                                        </p:tgtEl>
                                      </p:cBhvr>
                                    </p:animEffect>
                                  </p:childTnLst>
                                </p:cTn>
                              </p:par>
                              <p:par>
                                <p:cTn id="410" presetID="9" presetClass="entr" fill="hold" nodeType="withEffect">
                                  <p:stCondLst>
                                    <p:cond delay="0"/>
                                  </p:stCondLst>
                                  <p:iterate type="el">
                                    <p:tmAbs val="0"/>
                                  </p:iterate>
                                  <p:childTnLst>
                                    <p:set>
                                      <p:cBhvr>
                                        <p:cTn id="411" fill="hold"/>
                                        <p:tgtEl>
                                          <p:spTgt spid="108">
                                            <p:txEl>
                                              <p:pRg st="0" end="0"/>
                                            </p:txEl>
                                          </p:spTgt>
                                        </p:tgtEl>
                                        <p:attrNameLst>
                                          <p:attrName>style.visibility</p:attrName>
                                        </p:attrNameLst>
                                      </p:cBhvr>
                                      <p:to>
                                        <p:strVal val="visible"/>
                                      </p:to>
                                    </p:set>
                                    <p:animEffect transition="in" filter="dissolve">
                                      <p:cBhvr additive="repl">
                                        <p:cTn id="412" dur="500"/>
                                        <p:tgtEl>
                                          <p:spTgt spid="108">
                                            <p:txEl>
                                              <p:pRg st="0" end="0"/>
                                            </p:txEl>
                                          </p:spTgt>
                                        </p:tgtEl>
                                      </p:cBhvr>
                                    </p:animEffect>
                                  </p:childTnLst>
                                </p:cTn>
                              </p:par>
                            </p:childTnLst>
                          </p:cTn>
                        </p:par>
                      </p:childTnLst>
                    </p:cTn>
                  </p:par>
                  <p:par>
                    <p:cTn id="413" fill="hold">
                      <p:stCondLst>
                        <p:cond delay="indefinite"/>
                      </p:stCondLst>
                      <p:childTnLst>
                        <p:par>
                          <p:cTn id="414" fill="hold">
                            <p:stCondLst>
                              <p:cond delay="0"/>
                            </p:stCondLst>
                            <p:childTnLst>
                              <p:par>
                                <p:cTn id="415" presetID="9" presetClass="entr" fill="hold" nodeType="clickEffect">
                                  <p:stCondLst>
                                    <p:cond delay="0"/>
                                  </p:stCondLst>
                                  <p:iterate type="el">
                                    <p:tmAbs val="0"/>
                                  </p:iterate>
                                  <p:childTnLst>
                                    <p:set>
                                      <p:cBhvr>
                                        <p:cTn id="416" fill="hold"/>
                                        <p:tgtEl>
                                          <p:spTgt spid="108">
                                            <p:txEl>
                                              <p:pRg st="1" end="1"/>
                                            </p:txEl>
                                          </p:spTgt>
                                        </p:tgtEl>
                                        <p:attrNameLst>
                                          <p:attrName>style.visibility</p:attrName>
                                        </p:attrNameLst>
                                      </p:cBhvr>
                                      <p:to>
                                        <p:strVal val="visible"/>
                                      </p:to>
                                    </p:set>
                                    <p:animEffect transition="in" filter="dissolve">
                                      <p:cBhvr additive="repl">
                                        <p:cTn id="417" dur="500"/>
                                        <p:tgtEl>
                                          <p:spTgt spid="108">
                                            <p:txEl>
                                              <p:pRg st="1" end="1"/>
                                            </p:txEl>
                                          </p:spTgt>
                                        </p:tgtEl>
                                      </p:cBhvr>
                                    </p:animEffect>
                                  </p:childTnLst>
                                </p:cTn>
                              </p:par>
                            </p:childTnLst>
                          </p:cTn>
                        </p:par>
                      </p:childTnLst>
                    </p:cTn>
                  </p:par>
                  <p:par>
                    <p:cTn id="418" fill="hold">
                      <p:stCondLst>
                        <p:cond delay="indefinite"/>
                      </p:stCondLst>
                      <p:childTnLst>
                        <p:par>
                          <p:cTn id="419" fill="hold">
                            <p:stCondLst>
                              <p:cond delay="0"/>
                            </p:stCondLst>
                            <p:childTnLst>
                              <p:par>
                                <p:cTn id="420" presetID="9" presetClass="entr" fill="hold" nodeType="clickEffect">
                                  <p:stCondLst>
                                    <p:cond delay="0"/>
                                  </p:stCondLst>
                                  <p:iterate type="el">
                                    <p:tmAbs val="0"/>
                                  </p:iterate>
                                  <p:childTnLst>
                                    <p:set>
                                      <p:cBhvr>
                                        <p:cTn id="421" fill="hold"/>
                                        <p:tgtEl>
                                          <p:spTgt spid="108">
                                            <p:txEl>
                                              <p:pRg st="2" end="2"/>
                                            </p:txEl>
                                          </p:spTgt>
                                        </p:tgtEl>
                                        <p:attrNameLst>
                                          <p:attrName>style.visibility</p:attrName>
                                        </p:attrNameLst>
                                      </p:cBhvr>
                                      <p:to>
                                        <p:strVal val="visible"/>
                                      </p:to>
                                    </p:set>
                                    <p:animEffect transition="in" filter="dissolve">
                                      <p:cBhvr additive="repl">
                                        <p:cTn id="422" dur="500"/>
                                        <p:tgtEl>
                                          <p:spTgt spid="108">
                                            <p:txEl>
                                              <p:pRg st="2" end="2"/>
                                            </p:txEl>
                                          </p:spTgt>
                                        </p:tgtEl>
                                      </p:cBhvr>
                                    </p:animEffect>
                                  </p:childTnLst>
                                </p:cTn>
                              </p:par>
                            </p:childTnLst>
                          </p:cTn>
                        </p:par>
                      </p:childTnLst>
                    </p:cTn>
                  </p:par>
                  <p:par>
                    <p:cTn id="423" fill="hold">
                      <p:stCondLst>
                        <p:cond delay="indefinite"/>
                      </p:stCondLst>
                      <p:childTnLst>
                        <p:par>
                          <p:cTn id="424" fill="hold">
                            <p:stCondLst>
                              <p:cond delay="0"/>
                            </p:stCondLst>
                            <p:childTnLst>
                              <p:par>
                                <p:cTn id="425" presetID="9" presetClass="entr" fill="hold" nodeType="clickEffect">
                                  <p:stCondLst>
                                    <p:cond delay="0"/>
                                  </p:stCondLst>
                                  <p:iterate type="el">
                                    <p:tmAbs val="0"/>
                                  </p:iterate>
                                  <p:childTnLst>
                                    <p:set>
                                      <p:cBhvr>
                                        <p:cTn id="426" fill="hold"/>
                                        <p:tgtEl>
                                          <p:spTgt spid="108">
                                            <p:txEl>
                                              <p:pRg st="3" end="3"/>
                                            </p:txEl>
                                          </p:spTgt>
                                        </p:tgtEl>
                                        <p:attrNameLst>
                                          <p:attrName>style.visibility</p:attrName>
                                        </p:attrNameLst>
                                      </p:cBhvr>
                                      <p:to>
                                        <p:strVal val="visible"/>
                                      </p:to>
                                    </p:set>
                                    <p:animEffect transition="in" filter="dissolve">
                                      <p:cBhvr additive="repl">
                                        <p:cTn id="427" dur="500"/>
                                        <p:tgtEl>
                                          <p:spTgt spid="108">
                                            <p:txEl>
                                              <p:pRg st="3" end="3"/>
                                            </p:txEl>
                                          </p:spTgt>
                                        </p:tgtEl>
                                      </p:cBhvr>
                                    </p:animEffect>
                                  </p:childTnLst>
                                </p:cTn>
                              </p:par>
                            </p:childTnLst>
                          </p:cTn>
                        </p:par>
                      </p:childTnLst>
                    </p:cTn>
                  </p:par>
                  <p:par>
                    <p:cTn id="428" fill="hold">
                      <p:stCondLst>
                        <p:cond delay="indefinite"/>
                      </p:stCondLst>
                      <p:childTnLst>
                        <p:par>
                          <p:cTn id="429" fill="hold">
                            <p:stCondLst>
                              <p:cond delay="0"/>
                            </p:stCondLst>
                            <p:childTnLst>
                              <p:par>
                                <p:cTn id="430" presetID="9" presetClass="entr" fill="hold" nodeType="clickEffect">
                                  <p:stCondLst>
                                    <p:cond delay="0"/>
                                  </p:stCondLst>
                                  <p:iterate type="el">
                                    <p:tmAbs val="0"/>
                                  </p:iterate>
                                  <p:childTnLst>
                                    <p:set>
                                      <p:cBhvr>
                                        <p:cTn id="431" fill="hold"/>
                                        <p:tgtEl>
                                          <p:spTgt spid="108">
                                            <p:txEl>
                                              <p:pRg st="4" end="4"/>
                                            </p:txEl>
                                          </p:spTgt>
                                        </p:tgtEl>
                                        <p:attrNameLst>
                                          <p:attrName>style.visibility</p:attrName>
                                        </p:attrNameLst>
                                      </p:cBhvr>
                                      <p:to>
                                        <p:strVal val="visible"/>
                                      </p:to>
                                    </p:set>
                                    <p:animEffect transition="in" filter="dissolve">
                                      <p:cBhvr additive="repl">
                                        <p:cTn id="432" dur="500"/>
                                        <p:tgtEl>
                                          <p:spTgt spid="108">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PlaceHolder 1"/>
          <p:cNvSpPr>
            <a:spLocks noGrp="1"/>
          </p:cNvSpPr>
          <p:nvPr>
            <p:ph/>
          </p:nvPr>
        </p:nvSpPr>
        <p:spPr>
          <a:xfrm>
            <a:off x="1131480" y="1104480"/>
            <a:ext cx="6616080" cy="4781520"/>
          </a:xfrm>
          <a:prstGeom prst="rect">
            <a:avLst/>
          </a:prstGeom>
          <a:noFill/>
          <a:ln w="12600">
            <a:noFill/>
          </a:ln>
        </p:spPr>
        <p:txBody>
          <a:bodyPr lIns="45720" tIns="45000" rIns="45720" bIns="45000" anchor="t">
            <a:noAutofit/>
          </a:bodyPr>
          <a:p>
            <a:pPr marL="281160" indent="-281160" algn="l" defTabSz="749880">
              <a:lnSpc>
                <a:spcPct val="100000"/>
              </a:lnSpc>
              <a:spcBef>
                <a:spcPts val="700"/>
              </a:spcBef>
              <a:buClr>
                <a:srgbClr val="000000"/>
              </a:buClr>
              <a:buFont typeface="Arial"/>
              <a:buChar char="•"/>
            </a:pPr>
            <a:r>
              <a:rPr lang="es-ES" sz="3280" b="0" u="none" strike="noStrike">
                <a:solidFill>
                  <a:srgbClr val="000000"/>
                </a:solidFill>
                <a:effectLst/>
                <a:uFillTx/>
                <a:latin typeface="Cambria"/>
                <a:ea typeface="Cambria"/>
              </a:rPr>
              <a:t>Tengan cuidado de caer en la </a:t>
            </a:r>
            <a:r>
              <a:rPr lang="es-ES" sz="3280" b="1" i="1" u="none" strike="noStrike">
                <a:solidFill>
                  <a:srgbClr val="000000"/>
                </a:solidFill>
                <a:effectLst/>
                <a:uFillTx/>
                <a:latin typeface="Cambria"/>
                <a:ea typeface="Cambria"/>
              </a:rPr>
              <a:t>rutina; ésta los puede destruir</a:t>
            </a:r>
            <a:r>
              <a:rPr lang="es-ES" sz="3280" b="0" i="1" u="none" strike="noStrike">
                <a:solidFill>
                  <a:srgbClr val="000000"/>
                </a:solidFill>
                <a:effectLst/>
                <a:uFillTx/>
                <a:latin typeface="Cambria"/>
                <a:ea typeface="Cambria"/>
              </a:rPr>
              <a:t>.</a:t>
            </a:r>
            <a:endParaRPr lang="es-ES" sz="3280" b="0" u="none" strike="noStrike">
              <a:solidFill>
                <a:srgbClr val="000000"/>
              </a:solidFill>
              <a:effectLst/>
              <a:uFillTx/>
              <a:latin typeface="Century Schoolbook"/>
            </a:endParaRPr>
          </a:p>
          <a:p>
            <a:pPr marL="281160" indent="-281160" algn="l" defTabSz="749880">
              <a:lnSpc>
                <a:spcPct val="100000"/>
              </a:lnSpc>
              <a:spcBef>
                <a:spcPts val="700"/>
              </a:spcBef>
              <a:buClr>
                <a:srgbClr val="000000"/>
              </a:buClr>
              <a:buFont typeface="Arial"/>
              <a:buChar char="•"/>
            </a:pPr>
            <a:r>
              <a:rPr lang="es-ES" sz="3280" b="0" u="none" strike="noStrike">
                <a:solidFill>
                  <a:srgbClr val="000000"/>
                </a:solidFill>
                <a:effectLst/>
                <a:uFillTx/>
                <a:latin typeface="Cambria"/>
                <a:ea typeface="Cambria"/>
              </a:rPr>
              <a:t>No olviden ser </a:t>
            </a:r>
            <a:r>
              <a:rPr lang="es-ES" sz="3280" b="1" i="1" u="none" strike="noStrike">
                <a:solidFill>
                  <a:srgbClr val="000000"/>
                </a:solidFill>
                <a:effectLst/>
                <a:uFillTx/>
                <a:latin typeface="Cambria"/>
                <a:ea typeface="Cambria"/>
              </a:rPr>
              <a:t>responsables con sus deberes</a:t>
            </a:r>
            <a:r>
              <a:rPr lang="es-ES" sz="3280" b="0" i="1" u="none" strike="noStrike">
                <a:solidFill>
                  <a:srgbClr val="000000"/>
                </a:solidFill>
                <a:effectLst/>
                <a:uFillTx/>
                <a:latin typeface="Cambria"/>
                <a:ea typeface="Cambria"/>
              </a:rPr>
              <a:t>.</a:t>
            </a:r>
            <a:endParaRPr lang="es-ES" sz="3280" b="0" u="none" strike="noStrike">
              <a:solidFill>
                <a:srgbClr val="000000"/>
              </a:solidFill>
              <a:effectLst/>
              <a:uFillTx/>
              <a:latin typeface="Century Schoolbook"/>
            </a:endParaRPr>
          </a:p>
          <a:p>
            <a:pPr marL="281160" indent="-281160" algn="l" defTabSz="749880">
              <a:lnSpc>
                <a:spcPct val="100000"/>
              </a:lnSpc>
              <a:spcBef>
                <a:spcPts val="700"/>
              </a:spcBef>
              <a:buClr>
                <a:srgbClr val="000000"/>
              </a:buClr>
              <a:buFont typeface="Arial"/>
              <a:buChar char="•"/>
            </a:pPr>
            <a:r>
              <a:rPr lang="es-ES" sz="3280" b="1" i="1" u="none" strike="noStrike">
                <a:solidFill>
                  <a:srgbClr val="000000"/>
                </a:solidFill>
                <a:effectLst/>
                <a:uFillTx/>
                <a:latin typeface="Cambria"/>
                <a:ea typeface="Cambria"/>
              </a:rPr>
              <a:t>Apasiónense</a:t>
            </a:r>
            <a:r>
              <a:rPr lang="es-ES" sz="3280" b="0" u="none" strike="noStrike">
                <a:solidFill>
                  <a:srgbClr val="000000"/>
                </a:solidFill>
                <a:effectLst/>
                <a:uFillTx/>
                <a:latin typeface="Cambria"/>
                <a:ea typeface="Cambria"/>
              </a:rPr>
              <a:t> por su trabajo.</a:t>
            </a:r>
            <a:endParaRPr lang="es-ES" sz="3280" b="0" u="none" strike="noStrike">
              <a:solidFill>
                <a:srgbClr val="000000"/>
              </a:solidFill>
              <a:effectLst/>
              <a:uFillTx/>
              <a:latin typeface="Century Schoolbook"/>
            </a:endParaRPr>
          </a:p>
          <a:p>
            <a:pPr marL="281160" indent="-281160" algn="l" defTabSz="749880">
              <a:lnSpc>
                <a:spcPct val="100000"/>
              </a:lnSpc>
              <a:spcBef>
                <a:spcPts val="700"/>
              </a:spcBef>
              <a:buClr>
                <a:srgbClr val="000000"/>
              </a:buClr>
              <a:buFont typeface="Arial"/>
              <a:buChar char="•"/>
            </a:pPr>
            <a:r>
              <a:rPr lang="es-ES" sz="3280" b="0" u="none" strike="noStrike">
                <a:solidFill>
                  <a:srgbClr val="000000"/>
                </a:solidFill>
                <a:effectLst/>
                <a:uFillTx/>
                <a:latin typeface="Cambria"/>
                <a:ea typeface="Cambria"/>
              </a:rPr>
              <a:t>Sean </a:t>
            </a:r>
            <a:r>
              <a:rPr lang="es-ES" sz="3280" b="1" i="1" u="none" strike="noStrike">
                <a:solidFill>
                  <a:srgbClr val="000000"/>
                </a:solidFill>
                <a:effectLst/>
                <a:uFillTx/>
                <a:latin typeface="Cambria"/>
                <a:ea typeface="Cambria"/>
              </a:rPr>
              <a:t>prácticos</a:t>
            </a:r>
            <a:r>
              <a:rPr lang="es-ES" sz="3280" b="0" u="none" strike="noStrike">
                <a:solidFill>
                  <a:srgbClr val="000000"/>
                </a:solidFill>
                <a:effectLst/>
                <a:uFillTx/>
                <a:latin typeface="Cambria"/>
                <a:ea typeface="Cambria"/>
              </a:rPr>
              <a:t> y manejen el sentido común.</a:t>
            </a:r>
            <a:endParaRPr lang="es-ES" sz="3280" b="0" u="none" strike="noStrike">
              <a:solidFill>
                <a:srgbClr val="000000"/>
              </a:solidFill>
              <a:effectLst/>
              <a:uFillTx/>
              <a:latin typeface="Century Schoolbook"/>
            </a:endParaRPr>
          </a:p>
          <a:p>
            <a:pPr marL="281160" indent="-281160" algn="l" defTabSz="749880">
              <a:lnSpc>
                <a:spcPct val="100000"/>
              </a:lnSpc>
              <a:spcBef>
                <a:spcPts val="700"/>
              </a:spcBef>
              <a:buClr>
                <a:srgbClr val="000000"/>
              </a:buClr>
              <a:buFont typeface="Arial"/>
              <a:buChar char="•"/>
            </a:pPr>
            <a:r>
              <a:rPr lang="es-ES" sz="3280" b="0" u="none" strike="noStrike">
                <a:solidFill>
                  <a:srgbClr val="000000"/>
                </a:solidFill>
                <a:effectLst/>
                <a:uFillTx/>
                <a:latin typeface="Cambria"/>
                <a:ea typeface="Cambria"/>
              </a:rPr>
              <a:t>Mantengan el buen sentido del </a:t>
            </a:r>
            <a:r>
              <a:rPr lang="es-ES" sz="3280" b="1" i="1" u="none" strike="noStrike">
                <a:solidFill>
                  <a:srgbClr val="000000"/>
                </a:solidFill>
                <a:effectLst/>
                <a:uFillTx/>
                <a:latin typeface="Cambria"/>
                <a:ea typeface="Cambria"/>
              </a:rPr>
              <a:t>humor</a:t>
            </a:r>
            <a:r>
              <a:rPr lang="es-ES" sz="3280" b="0" i="1" u="none" strike="noStrike">
                <a:solidFill>
                  <a:srgbClr val="000000"/>
                </a:solidFill>
                <a:effectLst/>
                <a:uFillTx/>
                <a:latin typeface="Cambria"/>
                <a:ea typeface="Cambria"/>
              </a:rPr>
              <a:t>.</a:t>
            </a:r>
            <a:endParaRPr lang="es-ES" sz="328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433" dur="indefinite" restart="never" nodeType="tmRoot">
          <p:childTnLst>
            <p:seq>
              <p:cTn id="434" dur="indefinite" nodeType="mainSeq">
                <p:childTnLst>
                  <p:par>
                    <p:cTn id="435" fill="hold">
                      <p:stCondLst>
                        <p:cond delay="indefinite"/>
                      </p:stCondLst>
                      <p:childTnLst>
                        <p:par>
                          <p:cTn id="436" fill="hold">
                            <p:stCondLst>
                              <p:cond delay="0"/>
                            </p:stCondLst>
                            <p:childTnLst>
                              <p:par>
                                <p:cTn id="437" presetID="9" presetClass="entr" fill="hold" nodeType="clickEffect">
                                  <p:stCondLst>
                                    <p:cond delay="0"/>
                                  </p:stCondLst>
                                  <p:iterate type="el">
                                    <p:tmAbs val="0"/>
                                  </p:iterate>
                                  <p:childTnLst>
                                    <p:set>
                                      <p:cBhvr>
                                        <p:cTn id="438" fill="hold"/>
                                        <p:tgtEl>
                                          <p:spTgt spid="109"/>
                                        </p:tgtEl>
                                        <p:attrNameLst>
                                          <p:attrName>style.visibility</p:attrName>
                                        </p:attrNameLst>
                                      </p:cBhvr>
                                      <p:to>
                                        <p:strVal val="visible"/>
                                      </p:to>
                                    </p:set>
                                    <p:animEffect transition="in" filter="dissolve">
                                      <p:cBhvr additive="repl">
                                        <p:cTn id="439" dur="500"/>
                                        <p:tgtEl>
                                          <p:spTgt spid="109"/>
                                        </p:tgtEl>
                                      </p:cBhvr>
                                    </p:animEffect>
                                  </p:childTnLst>
                                </p:cTn>
                              </p:par>
                              <p:par>
                                <p:cTn id="440" presetID="9" presetClass="entr" fill="hold" nodeType="withEffect">
                                  <p:stCondLst>
                                    <p:cond delay="0"/>
                                  </p:stCondLst>
                                  <p:iterate type="el">
                                    <p:tmAbs val="0"/>
                                  </p:iterate>
                                  <p:childTnLst>
                                    <p:set>
                                      <p:cBhvr>
                                        <p:cTn id="441" fill="hold"/>
                                        <p:tgtEl>
                                          <p:spTgt spid="109">
                                            <p:txEl>
                                              <p:pRg st="0" end="0"/>
                                            </p:txEl>
                                          </p:spTgt>
                                        </p:tgtEl>
                                        <p:attrNameLst>
                                          <p:attrName>style.visibility</p:attrName>
                                        </p:attrNameLst>
                                      </p:cBhvr>
                                      <p:to>
                                        <p:strVal val="visible"/>
                                      </p:to>
                                    </p:set>
                                    <p:animEffect transition="in" filter="dissolve">
                                      <p:cBhvr additive="repl">
                                        <p:cTn id="442" dur="500"/>
                                        <p:tgtEl>
                                          <p:spTgt spid="109">
                                            <p:txEl>
                                              <p:pRg st="0" end="0"/>
                                            </p:txEl>
                                          </p:spTgt>
                                        </p:tgtEl>
                                      </p:cBhvr>
                                    </p:animEffect>
                                  </p:childTnLst>
                                </p:cTn>
                              </p:par>
                            </p:childTnLst>
                          </p:cTn>
                        </p:par>
                      </p:childTnLst>
                    </p:cTn>
                  </p:par>
                  <p:par>
                    <p:cTn id="443" fill="hold">
                      <p:stCondLst>
                        <p:cond delay="indefinite"/>
                      </p:stCondLst>
                      <p:childTnLst>
                        <p:par>
                          <p:cTn id="444" fill="hold">
                            <p:stCondLst>
                              <p:cond delay="0"/>
                            </p:stCondLst>
                            <p:childTnLst>
                              <p:par>
                                <p:cTn id="445" presetID="9" presetClass="entr" fill="hold" nodeType="clickEffect">
                                  <p:stCondLst>
                                    <p:cond delay="0"/>
                                  </p:stCondLst>
                                  <p:iterate type="el">
                                    <p:tmAbs val="0"/>
                                  </p:iterate>
                                  <p:childTnLst>
                                    <p:set>
                                      <p:cBhvr>
                                        <p:cTn id="446" fill="hold"/>
                                        <p:tgtEl>
                                          <p:spTgt spid="109">
                                            <p:txEl>
                                              <p:pRg st="1" end="1"/>
                                            </p:txEl>
                                          </p:spTgt>
                                        </p:tgtEl>
                                        <p:attrNameLst>
                                          <p:attrName>style.visibility</p:attrName>
                                        </p:attrNameLst>
                                      </p:cBhvr>
                                      <p:to>
                                        <p:strVal val="visible"/>
                                      </p:to>
                                    </p:set>
                                    <p:animEffect transition="in" filter="dissolve">
                                      <p:cBhvr additive="repl">
                                        <p:cTn id="447" dur="500"/>
                                        <p:tgtEl>
                                          <p:spTgt spid="109">
                                            <p:txEl>
                                              <p:pRg st="1" end="1"/>
                                            </p:txEl>
                                          </p:spTgt>
                                        </p:tgtEl>
                                      </p:cBhvr>
                                    </p:animEffect>
                                  </p:childTnLst>
                                </p:cTn>
                              </p:par>
                            </p:childTnLst>
                          </p:cTn>
                        </p:par>
                      </p:childTnLst>
                    </p:cTn>
                  </p:par>
                  <p:par>
                    <p:cTn id="448" fill="hold">
                      <p:stCondLst>
                        <p:cond delay="indefinite"/>
                      </p:stCondLst>
                      <p:childTnLst>
                        <p:par>
                          <p:cTn id="449" fill="hold">
                            <p:stCondLst>
                              <p:cond delay="0"/>
                            </p:stCondLst>
                            <p:childTnLst>
                              <p:par>
                                <p:cTn id="450" presetID="9" presetClass="entr" fill="hold" nodeType="clickEffect">
                                  <p:stCondLst>
                                    <p:cond delay="0"/>
                                  </p:stCondLst>
                                  <p:iterate type="el">
                                    <p:tmAbs val="0"/>
                                  </p:iterate>
                                  <p:childTnLst>
                                    <p:set>
                                      <p:cBhvr>
                                        <p:cTn id="451" fill="hold"/>
                                        <p:tgtEl>
                                          <p:spTgt spid="109">
                                            <p:txEl>
                                              <p:pRg st="2" end="2"/>
                                            </p:txEl>
                                          </p:spTgt>
                                        </p:tgtEl>
                                        <p:attrNameLst>
                                          <p:attrName>style.visibility</p:attrName>
                                        </p:attrNameLst>
                                      </p:cBhvr>
                                      <p:to>
                                        <p:strVal val="visible"/>
                                      </p:to>
                                    </p:set>
                                    <p:animEffect transition="in" filter="dissolve">
                                      <p:cBhvr additive="repl">
                                        <p:cTn id="452" dur="500"/>
                                        <p:tgtEl>
                                          <p:spTgt spid="109">
                                            <p:txEl>
                                              <p:pRg st="2" end="2"/>
                                            </p:txEl>
                                          </p:spTgt>
                                        </p:tgtEl>
                                      </p:cBhvr>
                                    </p:animEffect>
                                  </p:childTnLst>
                                </p:cTn>
                              </p:par>
                            </p:childTnLst>
                          </p:cTn>
                        </p:par>
                      </p:childTnLst>
                    </p:cTn>
                  </p:par>
                  <p:par>
                    <p:cTn id="453" fill="hold">
                      <p:stCondLst>
                        <p:cond delay="indefinite"/>
                      </p:stCondLst>
                      <p:childTnLst>
                        <p:par>
                          <p:cTn id="454" fill="hold">
                            <p:stCondLst>
                              <p:cond delay="0"/>
                            </p:stCondLst>
                            <p:childTnLst>
                              <p:par>
                                <p:cTn id="455" presetID="9" presetClass="entr" fill="hold" nodeType="clickEffect">
                                  <p:stCondLst>
                                    <p:cond delay="0"/>
                                  </p:stCondLst>
                                  <p:iterate type="el">
                                    <p:tmAbs val="0"/>
                                  </p:iterate>
                                  <p:childTnLst>
                                    <p:set>
                                      <p:cBhvr>
                                        <p:cTn id="456" fill="hold"/>
                                        <p:tgtEl>
                                          <p:spTgt spid="109">
                                            <p:txEl>
                                              <p:pRg st="3" end="3"/>
                                            </p:txEl>
                                          </p:spTgt>
                                        </p:tgtEl>
                                        <p:attrNameLst>
                                          <p:attrName>style.visibility</p:attrName>
                                        </p:attrNameLst>
                                      </p:cBhvr>
                                      <p:to>
                                        <p:strVal val="visible"/>
                                      </p:to>
                                    </p:set>
                                    <p:animEffect transition="in" filter="dissolve">
                                      <p:cBhvr additive="repl">
                                        <p:cTn id="457" dur="500"/>
                                        <p:tgtEl>
                                          <p:spTgt spid="109">
                                            <p:txEl>
                                              <p:pRg st="3" end="3"/>
                                            </p:txEl>
                                          </p:spTgt>
                                        </p:tgtEl>
                                      </p:cBhvr>
                                    </p:animEffect>
                                  </p:childTnLst>
                                </p:cTn>
                              </p:par>
                            </p:childTnLst>
                          </p:cTn>
                        </p:par>
                      </p:childTnLst>
                    </p:cTn>
                  </p:par>
                  <p:par>
                    <p:cTn id="458" fill="hold">
                      <p:stCondLst>
                        <p:cond delay="indefinite"/>
                      </p:stCondLst>
                      <p:childTnLst>
                        <p:par>
                          <p:cTn id="459" fill="hold">
                            <p:stCondLst>
                              <p:cond delay="0"/>
                            </p:stCondLst>
                            <p:childTnLst>
                              <p:par>
                                <p:cTn id="460" presetID="9" presetClass="entr" fill="hold" nodeType="clickEffect">
                                  <p:stCondLst>
                                    <p:cond delay="0"/>
                                  </p:stCondLst>
                                  <p:iterate type="el">
                                    <p:tmAbs val="0"/>
                                  </p:iterate>
                                  <p:childTnLst>
                                    <p:set>
                                      <p:cBhvr>
                                        <p:cTn id="461" fill="hold"/>
                                        <p:tgtEl>
                                          <p:spTgt spid="109">
                                            <p:txEl>
                                              <p:pRg st="4" end="4"/>
                                            </p:txEl>
                                          </p:spTgt>
                                        </p:tgtEl>
                                        <p:attrNameLst>
                                          <p:attrName>style.visibility</p:attrName>
                                        </p:attrNameLst>
                                      </p:cBhvr>
                                      <p:to>
                                        <p:strVal val="visible"/>
                                      </p:to>
                                    </p:set>
                                    <p:animEffect transition="in" filter="dissolve">
                                      <p:cBhvr additive="repl">
                                        <p:cTn id="462" dur="500"/>
                                        <p:tgtEl>
                                          <p:spTgt spid="109">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PlaceHolder 1"/>
          <p:cNvSpPr>
            <a:spLocks noGrp="1"/>
          </p:cNvSpPr>
          <p:nvPr>
            <p:ph/>
          </p:nvPr>
        </p:nvSpPr>
        <p:spPr>
          <a:xfrm>
            <a:off x="1229400" y="906840"/>
            <a:ext cx="6684480" cy="5277960"/>
          </a:xfrm>
          <a:prstGeom prst="rect">
            <a:avLst/>
          </a:prstGeom>
          <a:noFill/>
          <a:ln w="12600">
            <a:noFill/>
          </a:ln>
        </p:spPr>
        <p:txBody>
          <a:bodyPr lIns="45720" tIns="45000" rIns="45720" bIns="45000" anchor="t">
            <a:noAutofit/>
          </a:bodyPr>
          <a:p>
            <a:pPr marL="288000" indent="-288000" algn="l" defTabSz="768240">
              <a:lnSpc>
                <a:spcPct val="100000"/>
              </a:lnSpc>
              <a:spcBef>
                <a:spcPts val="700"/>
              </a:spcBef>
              <a:buClr>
                <a:srgbClr val="000000"/>
              </a:buClr>
              <a:buFont typeface="Arial"/>
              <a:buChar char="•"/>
            </a:pPr>
            <a:r>
              <a:rPr lang="es-ES" sz="3020" b="0" u="none" strike="noStrike">
                <a:solidFill>
                  <a:srgbClr val="000000"/>
                </a:solidFill>
                <a:effectLst/>
                <a:uFillTx/>
                <a:latin typeface="Cambria"/>
                <a:ea typeface="Cambria"/>
              </a:rPr>
              <a:t>Nunca inicien un trabajo sin antes realizar una </a:t>
            </a:r>
            <a:r>
              <a:rPr lang="es-ES" sz="3020" b="1" i="1" u="none" strike="noStrike">
                <a:solidFill>
                  <a:srgbClr val="000000"/>
                </a:solidFill>
                <a:effectLst/>
                <a:uFillTx/>
                <a:latin typeface="Cambria"/>
                <a:ea typeface="Cambria"/>
              </a:rPr>
              <a:t>planeación</a:t>
            </a:r>
            <a:r>
              <a:rPr lang="es-ES" sz="3020" b="0" i="1" u="none" strike="noStrike">
                <a:solidFill>
                  <a:srgbClr val="000000"/>
                </a:solidFill>
                <a:effectLst/>
                <a:uFillTx/>
                <a:latin typeface="Cambria"/>
                <a:ea typeface="Cambria"/>
              </a:rPr>
              <a:t>.</a:t>
            </a:r>
            <a:endParaRPr lang="es-ES" sz="3020" b="0" u="none" strike="noStrike">
              <a:solidFill>
                <a:srgbClr val="000000"/>
              </a:solidFill>
              <a:effectLst/>
              <a:uFillTx/>
              <a:latin typeface="Century Schoolbook"/>
            </a:endParaRPr>
          </a:p>
          <a:p>
            <a:pPr marL="288000" indent="-288000" algn="l" defTabSz="768240">
              <a:lnSpc>
                <a:spcPct val="100000"/>
              </a:lnSpc>
              <a:spcBef>
                <a:spcPts val="700"/>
              </a:spcBef>
              <a:buClr>
                <a:srgbClr val="000000"/>
              </a:buClr>
              <a:buFont typeface="Arial"/>
              <a:buChar char="•"/>
            </a:pPr>
            <a:r>
              <a:rPr lang="es-ES" sz="3020" b="1" i="1" u="none" strike="noStrike">
                <a:solidFill>
                  <a:srgbClr val="000000"/>
                </a:solidFill>
                <a:effectLst/>
                <a:uFillTx/>
                <a:latin typeface="Cambria"/>
                <a:ea typeface="Cambria"/>
              </a:rPr>
              <a:t>No se subestimen</a:t>
            </a:r>
            <a:r>
              <a:rPr lang="es-ES" sz="3020" b="0" u="none" strike="noStrike">
                <a:solidFill>
                  <a:srgbClr val="000000"/>
                </a:solidFill>
                <a:effectLst/>
                <a:uFillTx/>
                <a:latin typeface="Cambria"/>
                <a:ea typeface="Cambria"/>
              </a:rPr>
              <a:t>: Vds. pueden alcanzar grandes metas con la ayuda de Dios.</a:t>
            </a:r>
            <a:endParaRPr lang="es-ES" sz="3020" b="0" u="none" strike="noStrike">
              <a:solidFill>
                <a:srgbClr val="000000"/>
              </a:solidFill>
              <a:effectLst/>
              <a:uFillTx/>
              <a:latin typeface="Century Schoolbook"/>
            </a:endParaRPr>
          </a:p>
          <a:p>
            <a:pPr marL="288000" indent="-288000" algn="l" defTabSz="768240">
              <a:lnSpc>
                <a:spcPct val="100000"/>
              </a:lnSpc>
              <a:spcBef>
                <a:spcPts val="700"/>
              </a:spcBef>
              <a:buClr>
                <a:srgbClr val="000000"/>
              </a:buClr>
              <a:buFont typeface="Arial"/>
              <a:buChar char="•"/>
            </a:pPr>
            <a:r>
              <a:rPr lang="es-ES" sz="3020" b="1" i="1" u="none" strike="noStrike">
                <a:solidFill>
                  <a:srgbClr val="000000"/>
                </a:solidFill>
                <a:effectLst/>
                <a:uFillTx/>
                <a:latin typeface="Cambria"/>
                <a:ea typeface="Cambria"/>
              </a:rPr>
              <a:t>Evalúen periódicamente</a:t>
            </a:r>
            <a:r>
              <a:rPr lang="es-ES" sz="3020" b="0" u="none" strike="noStrike">
                <a:solidFill>
                  <a:srgbClr val="000000"/>
                </a:solidFill>
                <a:effectLst/>
                <a:uFillTx/>
                <a:latin typeface="Cambria"/>
                <a:ea typeface="Cambria"/>
              </a:rPr>
              <a:t> su trabajo.</a:t>
            </a:r>
            <a:endParaRPr lang="es-ES" sz="3020" b="0" u="none" strike="noStrike">
              <a:solidFill>
                <a:srgbClr val="000000"/>
              </a:solidFill>
              <a:effectLst/>
              <a:uFillTx/>
              <a:latin typeface="Century Schoolbook"/>
            </a:endParaRPr>
          </a:p>
          <a:p>
            <a:pPr marL="288000" indent="-288000" algn="l" defTabSz="768240">
              <a:lnSpc>
                <a:spcPct val="100000"/>
              </a:lnSpc>
              <a:spcBef>
                <a:spcPts val="700"/>
              </a:spcBef>
              <a:buClr>
                <a:srgbClr val="000000"/>
              </a:buClr>
              <a:buFont typeface="Arial"/>
              <a:buChar char="•"/>
            </a:pPr>
            <a:r>
              <a:rPr lang="es-ES" sz="3020" b="0" u="none" strike="noStrike">
                <a:solidFill>
                  <a:srgbClr val="000000"/>
                </a:solidFill>
                <a:effectLst/>
                <a:uFillTx/>
                <a:latin typeface="Cambria"/>
                <a:ea typeface="Cambria"/>
              </a:rPr>
              <a:t>No le den lugar en su corazón al </a:t>
            </a:r>
            <a:r>
              <a:rPr lang="es-ES" sz="3020" b="1" i="1" u="none" strike="noStrike">
                <a:solidFill>
                  <a:srgbClr val="000000"/>
                </a:solidFill>
                <a:effectLst/>
                <a:uFillTx/>
                <a:latin typeface="Cambria"/>
                <a:ea typeface="Cambria"/>
              </a:rPr>
              <a:t>resentimiento</a:t>
            </a:r>
            <a:r>
              <a:rPr lang="es-ES" sz="3020" b="0" i="1" u="none" strike="noStrike">
                <a:solidFill>
                  <a:srgbClr val="000000"/>
                </a:solidFill>
                <a:effectLst/>
                <a:uFillTx/>
                <a:latin typeface="Cambria"/>
                <a:ea typeface="Cambria"/>
              </a:rPr>
              <a:t>.</a:t>
            </a:r>
            <a:endParaRPr lang="es-ES" sz="3020" b="0" u="none" strike="noStrike">
              <a:solidFill>
                <a:srgbClr val="000000"/>
              </a:solidFill>
              <a:effectLst/>
              <a:uFillTx/>
              <a:latin typeface="Century Schoolbook"/>
            </a:endParaRPr>
          </a:p>
          <a:p>
            <a:pPr marL="288000" indent="-288000" algn="l" defTabSz="768240">
              <a:lnSpc>
                <a:spcPct val="100000"/>
              </a:lnSpc>
              <a:spcBef>
                <a:spcPts val="700"/>
              </a:spcBef>
              <a:buClr>
                <a:srgbClr val="000000"/>
              </a:buClr>
              <a:buFont typeface="Arial"/>
              <a:buChar char="•"/>
            </a:pPr>
            <a:r>
              <a:rPr lang="es-ES" sz="3020" b="0" u="none" strike="noStrike">
                <a:solidFill>
                  <a:srgbClr val="000000"/>
                </a:solidFill>
                <a:effectLst/>
                <a:uFillTx/>
                <a:latin typeface="Cambria"/>
                <a:ea typeface="Cambria"/>
              </a:rPr>
              <a:t>No trabajen por el </a:t>
            </a:r>
            <a:r>
              <a:rPr lang="es-ES" sz="3020" b="1" i="1" u="none" strike="noStrike">
                <a:solidFill>
                  <a:srgbClr val="000000"/>
                </a:solidFill>
                <a:effectLst/>
                <a:uFillTx/>
                <a:latin typeface="Cambria"/>
                <a:ea typeface="Cambria"/>
              </a:rPr>
              <a:t>aplauso de los hombres</a:t>
            </a:r>
            <a:r>
              <a:rPr lang="es-ES" sz="3020" b="0" i="1" u="none" strike="noStrike">
                <a:solidFill>
                  <a:srgbClr val="000000"/>
                </a:solidFill>
                <a:effectLst/>
                <a:uFillTx/>
                <a:latin typeface="Cambria"/>
                <a:ea typeface="Cambria"/>
              </a:rPr>
              <a:t>; </a:t>
            </a:r>
            <a:r>
              <a:rPr lang="es-ES" sz="3020" b="0" u="none" strike="noStrike">
                <a:solidFill>
                  <a:srgbClr val="000000"/>
                </a:solidFill>
                <a:effectLst/>
                <a:uFillTx/>
                <a:latin typeface="Cambria"/>
                <a:ea typeface="Cambria"/>
              </a:rPr>
              <a:t>trabajen por la </a:t>
            </a:r>
            <a:r>
              <a:rPr lang="es-ES" sz="3020" b="1" i="1" u="none" strike="noStrike">
                <a:solidFill>
                  <a:srgbClr val="000000"/>
                </a:solidFill>
                <a:effectLst/>
                <a:uFillTx/>
                <a:latin typeface="Cambria"/>
                <a:ea typeface="Cambria"/>
              </a:rPr>
              <a:t>aprobación de Dios</a:t>
            </a:r>
            <a:r>
              <a:rPr lang="es-ES" sz="3020" b="0" i="1" u="none" strike="noStrike">
                <a:solidFill>
                  <a:srgbClr val="000000"/>
                </a:solidFill>
                <a:effectLst/>
                <a:uFillTx/>
                <a:latin typeface="Cambria"/>
                <a:ea typeface="Cambria"/>
              </a:rPr>
              <a:t>.</a:t>
            </a:r>
            <a:endParaRPr lang="es-ES" sz="302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463" dur="indefinite" restart="never" nodeType="tmRoot">
          <p:childTnLst>
            <p:seq>
              <p:cTn id="464" dur="indefinite" nodeType="mainSeq">
                <p:childTnLst>
                  <p:par>
                    <p:cTn id="465" fill="hold">
                      <p:stCondLst>
                        <p:cond delay="indefinite"/>
                      </p:stCondLst>
                      <p:childTnLst>
                        <p:par>
                          <p:cTn id="466" fill="hold">
                            <p:stCondLst>
                              <p:cond delay="0"/>
                            </p:stCondLst>
                            <p:childTnLst>
                              <p:par>
                                <p:cTn id="467" presetID="9" presetClass="entr" fill="hold" nodeType="clickEffect">
                                  <p:stCondLst>
                                    <p:cond delay="0"/>
                                  </p:stCondLst>
                                  <p:iterate type="el">
                                    <p:tmAbs val="0"/>
                                  </p:iterate>
                                  <p:childTnLst>
                                    <p:set>
                                      <p:cBhvr>
                                        <p:cTn id="468" fill="hold"/>
                                        <p:tgtEl>
                                          <p:spTgt spid="110"/>
                                        </p:tgtEl>
                                        <p:attrNameLst>
                                          <p:attrName>style.visibility</p:attrName>
                                        </p:attrNameLst>
                                      </p:cBhvr>
                                      <p:to>
                                        <p:strVal val="visible"/>
                                      </p:to>
                                    </p:set>
                                    <p:animEffect transition="in" filter="dissolve">
                                      <p:cBhvr additive="repl">
                                        <p:cTn id="469" dur="500"/>
                                        <p:tgtEl>
                                          <p:spTgt spid="110"/>
                                        </p:tgtEl>
                                      </p:cBhvr>
                                    </p:animEffect>
                                  </p:childTnLst>
                                </p:cTn>
                              </p:par>
                              <p:par>
                                <p:cTn id="470" presetID="9" presetClass="entr" fill="hold" nodeType="withEffect">
                                  <p:stCondLst>
                                    <p:cond delay="0"/>
                                  </p:stCondLst>
                                  <p:iterate type="el">
                                    <p:tmAbs val="0"/>
                                  </p:iterate>
                                  <p:childTnLst>
                                    <p:set>
                                      <p:cBhvr>
                                        <p:cTn id="471" fill="hold"/>
                                        <p:tgtEl>
                                          <p:spTgt spid="110">
                                            <p:txEl>
                                              <p:pRg st="0" end="0"/>
                                            </p:txEl>
                                          </p:spTgt>
                                        </p:tgtEl>
                                        <p:attrNameLst>
                                          <p:attrName>style.visibility</p:attrName>
                                        </p:attrNameLst>
                                      </p:cBhvr>
                                      <p:to>
                                        <p:strVal val="visible"/>
                                      </p:to>
                                    </p:set>
                                    <p:animEffect transition="in" filter="dissolve">
                                      <p:cBhvr additive="repl">
                                        <p:cTn id="472" dur="500"/>
                                        <p:tgtEl>
                                          <p:spTgt spid="110">
                                            <p:txEl>
                                              <p:pRg st="0" end="0"/>
                                            </p:txEl>
                                          </p:spTgt>
                                        </p:tgtEl>
                                      </p:cBhvr>
                                    </p:animEffect>
                                  </p:childTnLst>
                                </p:cTn>
                              </p:par>
                            </p:childTnLst>
                          </p:cTn>
                        </p:par>
                      </p:childTnLst>
                    </p:cTn>
                  </p:par>
                  <p:par>
                    <p:cTn id="473" fill="hold">
                      <p:stCondLst>
                        <p:cond delay="indefinite"/>
                      </p:stCondLst>
                      <p:childTnLst>
                        <p:par>
                          <p:cTn id="474" fill="hold">
                            <p:stCondLst>
                              <p:cond delay="0"/>
                            </p:stCondLst>
                            <p:childTnLst>
                              <p:par>
                                <p:cTn id="475" presetID="9" presetClass="entr" fill="hold" nodeType="clickEffect">
                                  <p:stCondLst>
                                    <p:cond delay="0"/>
                                  </p:stCondLst>
                                  <p:iterate type="el">
                                    <p:tmAbs val="0"/>
                                  </p:iterate>
                                  <p:childTnLst>
                                    <p:set>
                                      <p:cBhvr>
                                        <p:cTn id="476" fill="hold"/>
                                        <p:tgtEl>
                                          <p:spTgt spid="110">
                                            <p:txEl>
                                              <p:pRg st="1" end="1"/>
                                            </p:txEl>
                                          </p:spTgt>
                                        </p:tgtEl>
                                        <p:attrNameLst>
                                          <p:attrName>style.visibility</p:attrName>
                                        </p:attrNameLst>
                                      </p:cBhvr>
                                      <p:to>
                                        <p:strVal val="visible"/>
                                      </p:to>
                                    </p:set>
                                    <p:animEffect transition="in" filter="dissolve">
                                      <p:cBhvr additive="repl">
                                        <p:cTn id="477" dur="500"/>
                                        <p:tgtEl>
                                          <p:spTgt spid="110">
                                            <p:txEl>
                                              <p:pRg st="1" end="1"/>
                                            </p:txEl>
                                          </p:spTgt>
                                        </p:tgtEl>
                                      </p:cBhvr>
                                    </p:animEffect>
                                  </p:childTnLst>
                                </p:cTn>
                              </p:par>
                            </p:childTnLst>
                          </p:cTn>
                        </p:par>
                      </p:childTnLst>
                    </p:cTn>
                  </p:par>
                  <p:par>
                    <p:cTn id="478" fill="hold">
                      <p:stCondLst>
                        <p:cond delay="indefinite"/>
                      </p:stCondLst>
                      <p:childTnLst>
                        <p:par>
                          <p:cTn id="479" fill="hold">
                            <p:stCondLst>
                              <p:cond delay="0"/>
                            </p:stCondLst>
                            <p:childTnLst>
                              <p:par>
                                <p:cTn id="480" presetID="9" presetClass="entr" fill="hold" nodeType="clickEffect">
                                  <p:stCondLst>
                                    <p:cond delay="0"/>
                                  </p:stCondLst>
                                  <p:iterate type="el">
                                    <p:tmAbs val="0"/>
                                  </p:iterate>
                                  <p:childTnLst>
                                    <p:set>
                                      <p:cBhvr>
                                        <p:cTn id="481" fill="hold"/>
                                        <p:tgtEl>
                                          <p:spTgt spid="110">
                                            <p:txEl>
                                              <p:pRg st="2" end="2"/>
                                            </p:txEl>
                                          </p:spTgt>
                                        </p:tgtEl>
                                        <p:attrNameLst>
                                          <p:attrName>style.visibility</p:attrName>
                                        </p:attrNameLst>
                                      </p:cBhvr>
                                      <p:to>
                                        <p:strVal val="visible"/>
                                      </p:to>
                                    </p:set>
                                    <p:animEffect transition="in" filter="dissolve">
                                      <p:cBhvr additive="repl">
                                        <p:cTn id="482" dur="500"/>
                                        <p:tgtEl>
                                          <p:spTgt spid="110">
                                            <p:txEl>
                                              <p:pRg st="2" end="2"/>
                                            </p:txEl>
                                          </p:spTgt>
                                        </p:tgtEl>
                                      </p:cBhvr>
                                    </p:animEffect>
                                  </p:childTnLst>
                                </p:cTn>
                              </p:par>
                            </p:childTnLst>
                          </p:cTn>
                        </p:par>
                      </p:childTnLst>
                    </p:cTn>
                  </p:par>
                  <p:par>
                    <p:cTn id="483" fill="hold">
                      <p:stCondLst>
                        <p:cond delay="indefinite"/>
                      </p:stCondLst>
                      <p:childTnLst>
                        <p:par>
                          <p:cTn id="484" fill="hold">
                            <p:stCondLst>
                              <p:cond delay="0"/>
                            </p:stCondLst>
                            <p:childTnLst>
                              <p:par>
                                <p:cTn id="485" presetID="9" presetClass="entr" fill="hold" nodeType="clickEffect">
                                  <p:stCondLst>
                                    <p:cond delay="0"/>
                                  </p:stCondLst>
                                  <p:iterate type="el">
                                    <p:tmAbs val="0"/>
                                  </p:iterate>
                                  <p:childTnLst>
                                    <p:set>
                                      <p:cBhvr>
                                        <p:cTn id="486" fill="hold"/>
                                        <p:tgtEl>
                                          <p:spTgt spid="110">
                                            <p:txEl>
                                              <p:pRg st="3" end="3"/>
                                            </p:txEl>
                                          </p:spTgt>
                                        </p:tgtEl>
                                        <p:attrNameLst>
                                          <p:attrName>style.visibility</p:attrName>
                                        </p:attrNameLst>
                                      </p:cBhvr>
                                      <p:to>
                                        <p:strVal val="visible"/>
                                      </p:to>
                                    </p:set>
                                    <p:animEffect transition="in" filter="dissolve">
                                      <p:cBhvr additive="repl">
                                        <p:cTn id="487" dur="500"/>
                                        <p:tgtEl>
                                          <p:spTgt spid="110">
                                            <p:txEl>
                                              <p:pRg st="3" end="3"/>
                                            </p:txEl>
                                          </p:spTgt>
                                        </p:tgtEl>
                                      </p:cBhvr>
                                    </p:animEffect>
                                  </p:childTnLst>
                                </p:cTn>
                              </p:par>
                            </p:childTnLst>
                          </p:cTn>
                        </p:par>
                      </p:childTnLst>
                    </p:cTn>
                  </p:par>
                  <p:par>
                    <p:cTn id="488" fill="hold">
                      <p:stCondLst>
                        <p:cond delay="indefinite"/>
                      </p:stCondLst>
                      <p:childTnLst>
                        <p:par>
                          <p:cTn id="489" fill="hold">
                            <p:stCondLst>
                              <p:cond delay="0"/>
                            </p:stCondLst>
                            <p:childTnLst>
                              <p:par>
                                <p:cTn id="490" presetID="9" presetClass="entr" fill="hold" nodeType="clickEffect">
                                  <p:stCondLst>
                                    <p:cond delay="0"/>
                                  </p:stCondLst>
                                  <p:iterate type="el">
                                    <p:tmAbs val="0"/>
                                  </p:iterate>
                                  <p:childTnLst>
                                    <p:set>
                                      <p:cBhvr>
                                        <p:cTn id="491" fill="hold"/>
                                        <p:tgtEl>
                                          <p:spTgt spid="110">
                                            <p:txEl>
                                              <p:pRg st="4" end="4"/>
                                            </p:txEl>
                                          </p:spTgt>
                                        </p:tgtEl>
                                        <p:attrNameLst>
                                          <p:attrName>style.visibility</p:attrName>
                                        </p:attrNameLst>
                                      </p:cBhvr>
                                      <p:to>
                                        <p:strVal val="visible"/>
                                      </p:to>
                                    </p:set>
                                    <p:animEffect transition="in" filter="dissolve">
                                      <p:cBhvr additive="repl">
                                        <p:cTn id="492" dur="500"/>
                                        <p:tgtEl>
                                          <p:spTgt spid="110">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PlaceHolder 1"/>
          <p:cNvSpPr>
            <a:spLocks noGrp="1"/>
          </p:cNvSpPr>
          <p:nvPr>
            <p:ph/>
          </p:nvPr>
        </p:nvSpPr>
        <p:spPr>
          <a:xfrm>
            <a:off x="1166040" y="845280"/>
            <a:ext cx="6610320" cy="5167080"/>
          </a:xfrm>
          <a:prstGeom prst="rect">
            <a:avLst/>
          </a:prstGeom>
          <a:noFill/>
          <a:ln w="12600">
            <a:noFill/>
          </a:ln>
        </p:spPr>
        <p:txBody>
          <a:bodyPr lIns="45720" tIns="45000" rIns="45720" bIns="45000" anchor="t">
            <a:noAutofit/>
          </a:bodyPr>
          <a:p>
            <a:pPr marL="294840" indent="-294840" algn="l" defTabSz="786240">
              <a:lnSpc>
                <a:spcPct val="90000"/>
              </a:lnSpc>
              <a:spcBef>
                <a:spcPts val="601"/>
              </a:spcBef>
              <a:buClr>
                <a:srgbClr val="000000"/>
              </a:buClr>
              <a:buFont typeface="Arial"/>
              <a:buChar char="•"/>
            </a:pPr>
            <a:r>
              <a:rPr lang="es-ES" sz="3270" b="0" u="none" strike="noStrike">
                <a:solidFill>
                  <a:srgbClr val="000000"/>
                </a:solidFill>
                <a:effectLst/>
                <a:uFillTx/>
                <a:latin typeface="Cambria"/>
                <a:ea typeface="Cambria"/>
              </a:rPr>
              <a:t>Recuerden que pueden delegar </a:t>
            </a:r>
            <a:r>
              <a:rPr lang="es-ES" sz="3270" b="1" i="1" u="none" strike="noStrike">
                <a:solidFill>
                  <a:srgbClr val="000000"/>
                </a:solidFill>
                <a:effectLst/>
                <a:uFillTx/>
                <a:latin typeface="Cambria"/>
                <a:ea typeface="Cambria"/>
              </a:rPr>
              <a:t>responsabilidades a otras personas</a:t>
            </a:r>
            <a:r>
              <a:rPr lang="es-ES" sz="3270" b="0" i="1" u="none" strike="noStrike">
                <a:solidFill>
                  <a:srgbClr val="000000"/>
                </a:solidFill>
                <a:effectLst/>
                <a:uFillTx/>
                <a:latin typeface="Cambria"/>
                <a:ea typeface="Cambria"/>
              </a:rPr>
              <a:t>.</a:t>
            </a:r>
            <a:endParaRPr lang="es-ES" sz="3270" b="0" u="none" strike="noStrike">
              <a:solidFill>
                <a:srgbClr val="000000"/>
              </a:solidFill>
              <a:effectLst/>
              <a:uFillTx/>
              <a:latin typeface="Century Schoolbook"/>
            </a:endParaRPr>
          </a:p>
          <a:p>
            <a:pPr marL="294840" indent="-294840" algn="l" defTabSz="786240">
              <a:lnSpc>
                <a:spcPct val="90000"/>
              </a:lnSpc>
              <a:spcBef>
                <a:spcPts val="601"/>
              </a:spcBef>
              <a:buClr>
                <a:srgbClr val="000000"/>
              </a:buClr>
              <a:buFont typeface="Arial"/>
              <a:buChar char="•"/>
            </a:pPr>
            <a:r>
              <a:rPr lang="es-ES" sz="3270" b="0" u="none" strike="noStrike">
                <a:solidFill>
                  <a:srgbClr val="000000"/>
                </a:solidFill>
                <a:effectLst/>
                <a:uFillTx/>
                <a:latin typeface="Cambria"/>
                <a:ea typeface="Cambria"/>
              </a:rPr>
              <a:t>Dediquen tiempo a </a:t>
            </a:r>
            <a:r>
              <a:rPr lang="es-ES" sz="3270" b="1" i="1" u="none" strike="noStrike">
                <a:solidFill>
                  <a:srgbClr val="000000"/>
                </a:solidFill>
                <a:effectLst/>
                <a:uFillTx/>
                <a:latin typeface="Cambria"/>
                <a:ea typeface="Cambria"/>
              </a:rPr>
              <a:t>formar a otros líderes</a:t>
            </a:r>
            <a:r>
              <a:rPr lang="es-ES" sz="3270" b="0" u="none" strike="noStrike">
                <a:solidFill>
                  <a:srgbClr val="000000"/>
                </a:solidFill>
                <a:effectLst/>
                <a:uFillTx/>
                <a:latin typeface="Cambria"/>
                <a:ea typeface="Cambria"/>
              </a:rPr>
              <a:t>.</a:t>
            </a:r>
            <a:endParaRPr lang="es-ES" sz="3270" b="0" u="none" strike="noStrike">
              <a:solidFill>
                <a:srgbClr val="000000"/>
              </a:solidFill>
              <a:effectLst/>
              <a:uFillTx/>
              <a:latin typeface="Century Schoolbook"/>
            </a:endParaRPr>
          </a:p>
          <a:p>
            <a:pPr marL="294840" indent="-294840" algn="l" defTabSz="786240">
              <a:lnSpc>
                <a:spcPct val="90000"/>
              </a:lnSpc>
              <a:spcBef>
                <a:spcPts val="601"/>
              </a:spcBef>
              <a:buClr>
                <a:srgbClr val="000000"/>
              </a:buClr>
              <a:buFont typeface="Arial"/>
              <a:buChar char="•"/>
            </a:pPr>
            <a:r>
              <a:rPr lang="es-ES" sz="3270" b="0" u="none" strike="noStrike">
                <a:solidFill>
                  <a:srgbClr val="000000"/>
                </a:solidFill>
                <a:effectLst/>
                <a:uFillTx/>
                <a:latin typeface="Cambria"/>
                <a:ea typeface="Cambria"/>
              </a:rPr>
              <a:t>Fomenten la costumbre de </a:t>
            </a:r>
            <a:r>
              <a:rPr lang="es-ES" sz="3270" b="1" i="1" u="none" strike="noStrike">
                <a:solidFill>
                  <a:srgbClr val="000000"/>
                </a:solidFill>
                <a:effectLst/>
                <a:uFillTx/>
                <a:latin typeface="Cambria"/>
                <a:ea typeface="Cambria"/>
              </a:rPr>
              <a:t>trabajar en equipo</a:t>
            </a:r>
            <a:r>
              <a:rPr lang="es-ES" sz="3270" b="0" i="1" u="none" strike="noStrike">
                <a:solidFill>
                  <a:srgbClr val="000000"/>
                </a:solidFill>
                <a:effectLst/>
                <a:uFillTx/>
                <a:latin typeface="Cambria"/>
                <a:ea typeface="Cambria"/>
              </a:rPr>
              <a:t>.</a:t>
            </a:r>
            <a:endParaRPr lang="es-ES" sz="3270" b="0" u="none" strike="noStrike">
              <a:solidFill>
                <a:srgbClr val="000000"/>
              </a:solidFill>
              <a:effectLst/>
              <a:uFillTx/>
              <a:latin typeface="Century Schoolbook"/>
            </a:endParaRPr>
          </a:p>
          <a:p>
            <a:pPr marL="294840" indent="-294840" algn="l" defTabSz="786240">
              <a:lnSpc>
                <a:spcPct val="90000"/>
              </a:lnSpc>
              <a:spcBef>
                <a:spcPts val="601"/>
              </a:spcBef>
              <a:buClr>
                <a:srgbClr val="000000"/>
              </a:buClr>
              <a:buFont typeface="Arial"/>
              <a:buChar char="•"/>
            </a:pPr>
            <a:r>
              <a:rPr lang="es-ES" sz="3270" b="0" u="none" strike="noStrike">
                <a:solidFill>
                  <a:srgbClr val="000000"/>
                </a:solidFill>
                <a:effectLst/>
                <a:uFillTx/>
                <a:latin typeface="Cambria"/>
                <a:ea typeface="Cambria"/>
              </a:rPr>
              <a:t>Destaquen las cosas </a:t>
            </a:r>
            <a:r>
              <a:rPr lang="es-ES" sz="3270" b="1" i="1" u="none" strike="noStrike">
                <a:solidFill>
                  <a:srgbClr val="000000"/>
                </a:solidFill>
                <a:effectLst/>
                <a:uFillTx/>
                <a:latin typeface="Cambria"/>
                <a:ea typeface="Cambria"/>
              </a:rPr>
              <a:t>buenas que hay en los demás</a:t>
            </a:r>
            <a:r>
              <a:rPr lang="es-ES" sz="3270" b="0" i="1" u="none" strike="noStrike">
                <a:solidFill>
                  <a:srgbClr val="000000"/>
                </a:solidFill>
                <a:effectLst/>
                <a:uFillTx/>
                <a:latin typeface="Cambria"/>
                <a:ea typeface="Cambria"/>
              </a:rPr>
              <a:t> </a:t>
            </a:r>
            <a:r>
              <a:rPr lang="es-ES" sz="3270" b="0" u="none" strike="noStrike">
                <a:solidFill>
                  <a:srgbClr val="000000"/>
                </a:solidFill>
                <a:effectLst/>
                <a:uFillTx/>
                <a:latin typeface="Cambria"/>
                <a:ea typeface="Cambria"/>
              </a:rPr>
              <a:t>y no se dediquen a resaltar lo negativo.</a:t>
            </a:r>
            <a:endParaRPr lang="es-ES" sz="3270" b="0" u="none" strike="noStrike">
              <a:solidFill>
                <a:srgbClr val="000000"/>
              </a:solidFill>
              <a:effectLst/>
              <a:uFillTx/>
              <a:latin typeface="Century Schoolbook"/>
            </a:endParaRPr>
          </a:p>
          <a:p>
            <a:pPr marL="294840" indent="-294840" algn="l" defTabSz="786240">
              <a:lnSpc>
                <a:spcPct val="90000"/>
              </a:lnSpc>
              <a:spcBef>
                <a:spcPts val="601"/>
              </a:spcBef>
              <a:buClr>
                <a:srgbClr val="000000"/>
              </a:buClr>
              <a:buFont typeface="Arial"/>
              <a:buChar char="•"/>
            </a:pPr>
            <a:r>
              <a:rPr lang="es-ES" sz="3270" b="0" u="none" strike="noStrike">
                <a:solidFill>
                  <a:srgbClr val="000000"/>
                </a:solidFill>
                <a:effectLst/>
                <a:uFillTx/>
                <a:latin typeface="Cambria"/>
                <a:ea typeface="Cambria"/>
              </a:rPr>
              <a:t>Traten de ser personas </a:t>
            </a:r>
            <a:r>
              <a:rPr lang="es-ES" sz="3270" b="1" i="1" u="none" strike="noStrike">
                <a:solidFill>
                  <a:srgbClr val="000000"/>
                </a:solidFill>
                <a:effectLst/>
                <a:uFillTx/>
                <a:latin typeface="Cambria"/>
                <a:ea typeface="Cambria"/>
              </a:rPr>
              <a:t>positivas y optimistas</a:t>
            </a:r>
            <a:r>
              <a:rPr lang="es-ES" sz="3270" b="0" i="1" u="none" strike="noStrike">
                <a:solidFill>
                  <a:srgbClr val="004376"/>
                </a:solidFill>
                <a:effectLst/>
                <a:uFillTx/>
                <a:latin typeface="Century Schoolbook"/>
                <a:ea typeface="Century Schoolbook"/>
              </a:rPr>
              <a:t>.</a:t>
            </a:r>
            <a:endParaRPr lang="es-ES" sz="327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493" dur="indefinite" restart="never" nodeType="tmRoot">
          <p:childTnLst>
            <p:seq>
              <p:cTn id="494" dur="indefinite" nodeType="mainSeq">
                <p:childTnLst>
                  <p:par>
                    <p:cTn id="495" fill="hold">
                      <p:stCondLst>
                        <p:cond delay="indefinite"/>
                      </p:stCondLst>
                      <p:childTnLst>
                        <p:par>
                          <p:cTn id="496" fill="hold">
                            <p:stCondLst>
                              <p:cond delay="0"/>
                            </p:stCondLst>
                            <p:childTnLst>
                              <p:par>
                                <p:cTn id="497" presetID="9" presetClass="entr" fill="hold" nodeType="clickEffect">
                                  <p:stCondLst>
                                    <p:cond delay="0"/>
                                  </p:stCondLst>
                                  <p:iterate type="el">
                                    <p:tmAbs val="0"/>
                                  </p:iterate>
                                  <p:childTnLst>
                                    <p:set>
                                      <p:cBhvr>
                                        <p:cTn id="498" fill="hold"/>
                                        <p:tgtEl>
                                          <p:spTgt spid="111"/>
                                        </p:tgtEl>
                                        <p:attrNameLst>
                                          <p:attrName>style.visibility</p:attrName>
                                        </p:attrNameLst>
                                      </p:cBhvr>
                                      <p:to>
                                        <p:strVal val="visible"/>
                                      </p:to>
                                    </p:set>
                                    <p:animEffect transition="in" filter="dissolve">
                                      <p:cBhvr additive="repl">
                                        <p:cTn id="499" dur="500"/>
                                        <p:tgtEl>
                                          <p:spTgt spid="111"/>
                                        </p:tgtEl>
                                      </p:cBhvr>
                                    </p:animEffect>
                                  </p:childTnLst>
                                </p:cTn>
                              </p:par>
                              <p:par>
                                <p:cTn id="500" presetID="9" presetClass="entr" fill="hold" nodeType="withEffect">
                                  <p:stCondLst>
                                    <p:cond delay="0"/>
                                  </p:stCondLst>
                                  <p:iterate type="el">
                                    <p:tmAbs val="0"/>
                                  </p:iterate>
                                  <p:childTnLst>
                                    <p:set>
                                      <p:cBhvr>
                                        <p:cTn id="501" fill="hold"/>
                                        <p:tgtEl>
                                          <p:spTgt spid="111">
                                            <p:txEl>
                                              <p:pRg st="0" end="0"/>
                                            </p:txEl>
                                          </p:spTgt>
                                        </p:tgtEl>
                                        <p:attrNameLst>
                                          <p:attrName>style.visibility</p:attrName>
                                        </p:attrNameLst>
                                      </p:cBhvr>
                                      <p:to>
                                        <p:strVal val="visible"/>
                                      </p:to>
                                    </p:set>
                                    <p:animEffect transition="in" filter="dissolve">
                                      <p:cBhvr additive="repl">
                                        <p:cTn id="502" dur="500"/>
                                        <p:tgtEl>
                                          <p:spTgt spid="111">
                                            <p:txEl>
                                              <p:pRg st="0" end="0"/>
                                            </p:txEl>
                                          </p:spTgt>
                                        </p:tgtEl>
                                      </p:cBhvr>
                                    </p:animEffect>
                                  </p:childTnLst>
                                </p:cTn>
                              </p:par>
                            </p:childTnLst>
                          </p:cTn>
                        </p:par>
                      </p:childTnLst>
                    </p:cTn>
                  </p:par>
                  <p:par>
                    <p:cTn id="503" fill="hold">
                      <p:stCondLst>
                        <p:cond delay="indefinite"/>
                      </p:stCondLst>
                      <p:childTnLst>
                        <p:par>
                          <p:cTn id="504" fill="hold">
                            <p:stCondLst>
                              <p:cond delay="0"/>
                            </p:stCondLst>
                            <p:childTnLst>
                              <p:par>
                                <p:cTn id="505" presetID="9" presetClass="entr" fill="hold" nodeType="clickEffect">
                                  <p:stCondLst>
                                    <p:cond delay="0"/>
                                  </p:stCondLst>
                                  <p:iterate type="el">
                                    <p:tmAbs val="0"/>
                                  </p:iterate>
                                  <p:childTnLst>
                                    <p:set>
                                      <p:cBhvr>
                                        <p:cTn id="506" fill="hold"/>
                                        <p:tgtEl>
                                          <p:spTgt spid="111">
                                            <p:txEl>
                                              <p:pRg st="1" end="1"/>
                                            </p:txEl>
                                          </p:spTgt>
                                        </p:tgtEl>
                                        <p:attrNameLst>
                                          <p:attrName>style.visibility</p:attrName>
                                        </p:attrNameLst>
                                      </p:cBhvr>
                                      <p:to>
                                        <p:strVal val="visible"/>
                                      </p:to>
                                    </p:set>
                                    <p:animEffect transition="in" filter="dissolve">
                                      <p:cBhvr additive="repl">
                                        <p:cTn id="507" dur="500"/>
                                        <p:tgtEl>
                                          <p:spTgt spid="111">
                                            <p:txEl>
                                              <p:pRg st="1" end="1"/>
                                            </p:txEl>
                                          </p:spTgt>
                                        </p:tgtEl>
                                      </p:cBhvr>
                                    </p:animEffect>
                                  </p:childTnLst>
                                </p:cTn>
                              </p:par>
                            </p:childTnLst>
                          </p:cTn>
                        </p:par>
                      </p:childTnLst>
                    </p:cTn>
                  </p:par>
                  <p:par>
                    <p:cTn id="508" fill="hold">
                      <p:stCondLst>
                        <p:cond delay="indefinite"/>
                      </p:stCondLst>
                      <p:childTnLst>
                        <p:par>
                          <p:cTn id="509" fill="hold">
                            <p:stCondLst>
                              <p:cond delay="0"/>
                            </p:stCondLst>
                            <p:childTnLst>
                              <p:par>
                                <p:cTn id="510" presetID="9" presetClass="entr" fill="hold" nodeType="clickEffect">
                                  <p:stCondLst>
                                    <p:cond delay="0"/>
                                  </p:stCondLst>
                                  <p:iterate type="el">
                                    <p:tmAbs val="0"/>
                                  </p:iterate>
                                  <p:childTnLst>
                                    <p:set>
                                      <p:cBhvr>
                                        <p:cTn id="511" fill="hold"/>
                                        <p:tgtEl>
                                          <p:spTgt spid="111">
                                            <p:txEl>
                                              <p:pRg st="2" end="2"/>
                                            </p:txEl>
                                          </p:spTgt>
                                        </p:tgtEl>
                                        <p:attrNameLst>
                                          <p:attrName>style.visibility</p:attrName>
                                        </p:attrNameLst>
                                      </p:cBhvr>
                                      <p:to>
                                        <p:strVal val="visible"/>
                                      </p:to>
                                    </p:set>
                                    <p:animEffect transition="in" filter="dissolve">
                                      <p:cBhvr additive="repl">
                                        <p:cTn id="512" dur="500"/>
                                        <p:tgtEl>
                                          <p:spTgt spid="111">
                                            <p:txEl>
                                              <p:pRg st="2" end="2"/>
                                            </p:txEl>
                                          </p:spTgt>
                                        </p:tgtEl>
                                      </p:cBhvr>
                                    </p:animEffect>
                                  </p:childTnLst>
                                </p:cTn>
                              </p:par>
                            </p:childTnLst>
                          </p:cTn>
                        </p:par>
                      </p:childTnLst>
                    </p:cTn>
                  </p:par>
                  <p:par>
                    <p:cTn id="513" fill="hold">
                      <p:stCondLst>
                        <p:cond delay="indefinite"/>
                      </p:stCondLst>
                      <p:childTnLst>
                        <p:par>
                          <p:cTn id="514" fill="hold">
                            <p:stCondLst>
                              <p:cond delay="0"/>
                            </p:stCondLst>
                            <p:childTnLst>
                              <p:par>
                                <p:cTn id="515" presetID="9" presetClass="entr" fill="hold" nodeType="clickEffect">
                                  <p:stCondLst>
                                    <p:cond delay="0"/>
                                  </p:stCondLst>
                                  <p:iterate type="el">
                                    <p:tmAbs val="0"/>
                                  </p:iterate>
                                  <p:childTnLst>
                                    <p:set>
                                      <p:cBhvr>
                                        <p:cTn id="516" fill="hold"/>
                                        <p:tgtEl>
                                          <p:spTgt spid="111">
                                            <p:txEl>
                                              <p:pRg st="3" end="3"/>
                                            </p:txEl>
                                          </p:spTgt>
                                        </p:tgtEl>
                                        <p:attrNameLst>
                                          <p:attrName>style.visibility</p:attrName>
                                        </p:attrNameLst>
                                      </p:cBhvr>
                                      <p:to>
                                        <p:strVal val="visible"/>
                                      </p:to>
                                    </p:set>
                                    <p:animEffect transition="in" filter="dissolve">
                                      <p:cBhvr additive="repl">
                                        <p:cTn id="517" dur="500"/>
                                        <p:tgtEl>
                                          <p:spTgt spid="111">
                                            <p:txEl>
                                              <p:pRg st="3" end="3"/>
                                            </p:txEl>
                                          </p:spTgt>
                                        </p:tgtEl>
                                      </p:cBhvr>
                                    </p:animEffect>
                                  </p:childTnLst>
                                </p:cTn>
                              </p:par>
                            </p:childTnLst>
                          </p:cTn>
                        </p:par>
                      </p:childTnLst>
                    </p:cTn>
                  </p:par>
                  <p:par>
                    <p:cTn id="518" fill="hold">
                      <p:stCondLst>
                        <p:cond delay="indefinite"/>
                      </p:stCondLst>
                      <p:childTnLst>
                        <p:par>
                          <p:cTn id="519" fill="hold">
                            <p:stCondLst>
                              <p:cond delay="0"/>
                            </p:stCondLst>
                            <p:childTnLst>
                              <p:par>
                                <p:cTn id="520" presetID="9" presetClass="entr" fill="hold" nodeType="clickEffect">
                                  <p:stCondLst>
                                    <p:cond delay="0"/>
                                  </p:stCondLst>
                                  <p:iterate type="el">
                                    <p:tmAbs val="0"/>
                                  </p:iterate>
                                  <p:childTnLst>
                                    <p:set>
                                      <p:cBhvr>
                                        <p:cTn id="521" fill="hold"/>
                                        <p:tgtEl>
                                          <p:spTgt spid="111">
                                            <p:txEl>
                                              <p:pRg st="4" end="4"/>
                                            </p:txEl>
                                          </p:spTgt>
                                        </p:tgtEl>
                                        <p:attrNameLst>
                                          <p:attrName>style.visibility</p:attrName>
                                        </p:attrNameLst>
                                      </p:cBhvr>
                                      <p:to>
                                        <p:strVal val="visible"/>
                                      </p:to>
                                    </p:set>
                                    <p:animEffect transition="in" filter="dissolve">
                                      <p:cBhvr additive="repl">
                                        <p:cTn id="522" dur="500"/>
                                        <p:tgtEl>
                                          <p:spTgt spid="111">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PlaceHolder 1"/>
          <p:cNvSpPr>
            <a:spLocks noGrp="1"/>
          </p:cNvSpPr>
          <p:nvPr>
            <p:ph/>
          </p:nvPr>
        </p:nvSpPr>
        <p:spPr>
          <a:xfrm>
            <a:off x="1221120" y="925560"/>
            <a:ext cx="7220880" cy="5250960"/>
          </a:xfrm>
          <a:prstGeom prst="rect">
            <a:avLst/>
          </a:prstGeom>
          <a:noFill/>
          <a:ln w="12600">
            <a:noFill/>
          </a:ln>
        </p:spPr>
        <p:txBody>
          <a:bodyPr lIns="45720" tIns="45000" rIns="45720" bIns="45000" anchor="t">
            <a:noAutofit/>
          </a:bodyPr>
          <a:p>
            <a:pPr marL="343080" indent="-343080" algn="l" defTabSz="914400">
              <a:lnSpc>
                <a:spcPct val="100000"/>
              </a:lnSpc>
              <a:spcBef>
                <a:spcPts val="799"/>
              </a:spcBef>
              <a:buClr>
                <a:srgbClr val="000000"/>
              </a:buClr>
              <a:buFont typeface="Arial"/>
              <a:buChar char="•"/>
            </a:pPr>
            <a:r>
              <a:rPr lang="es-ES" sz="3600" b="1" i="1" u="none" strike="noStrike">
                <a:solidFill>
                  <a:srgbClr val="000000"/>
                </a:solidFill>
                <a:effectLst/>
                <a:uFillTx/>
                <a:latin typeface="Cambria"/>
                <a:ea typeface="Cambria"/>
              </a:rPr>
              <a:t>Proyéctense para el éxito</a:t>
            </a:r>
            <a:r>
              <a:rPr lang="es-ES" sz="3600" b="0" u="none" strike="noStrike">
                <a:solidFill>
                  <a:srgbClr val="000000"/>
                </a:solidFill>
                <a:effectLst/>
                <a:uFillTx/>
                <a:latin typeface="Cambria"/>
                <a:ea typeface="Cambria"/>
              </a:rPr>
              <a:t> y no para el fracaso.</a:t>
            </a:r>
            <a:endParaRPr lang="es-ES" sz="3600" b="0" u="none" strike="noStrike">
              <a:solidFill>
                <a:srgbClr val="000000"/>
              </a:solidFill>
              <a:effectLst/>
              <a:uFillTx/>
              <a:latin typeface="Century Schoolbook"/>
            </a:endParaRPr>
          </a:p>
          <a:p>
            <a:pPr marL="343080" indent="-343080" algn="l" defTabSz="914400">
              <a:lnSpc>
                <a:spcPct val="100000"/>
              </a:lnSpc>
              <a:spcBef>
                <a:spcPts val="799"/>
              </a:spcBef>
              <a:buClr>
                <a:srgbClr val="000000"/>
              </a:buClr>
              <a:buFont typeface="Arial"/>
              <a:buChar char="•"/>
            </a:pPr>
            <a:r>
              <a:rPr lang="es-ES" sz="3600" b="0" u="none" strike="noStrike">
                <a:solidFill>
                  <a:srgbClr val="000000"/>
                </a:solidFill>
                <a:effectLst/>
                <a:uFillTx/>
                <a:latin typeface="Cambria"/>
                <a:ea typeface="Cambria"/>
              </a:rPr>
              <a:t>Pongan a las </a:t>
            </a:r>
            <a:r>
              <a:rPr lang="es-ES" sz="3600" b="1" i="1" u="none" strike="noStrike">
                <a:solidFill>
                  <a:srgbClr val="000000"/>
                </a:solidFill>
                <a:effectLst/>
                <a:uFillTx/>
                <a:latin typeface="Cambria"/>
                <a:ea typeface="Cambria"/>
              </a:rPr>
              <a:t>personas primero</a:t>
            </a:r>
            <a:r>
              <a:rPr lang="es-ES" sz="3600" b="0" i="1" u="none" strike="noStrike">
                <a:solidFill>
                  <a:srgbClr val="000000"/>
                </a:solidFill>
                <a:effectLst/>
                <a:uFillTx/>
                <a:latin typeface="Cambria"/>
                <a:ea typeface="Cambria"/>
              </a:rPr>
              <a:t>.</a:t>
            </a:r>
            <a:endParaRPr lang="es-ES" sz="3600" b="0" u="none" strike="noStrike">
              <a:solidFill>
                <a:srgbClr val="000000"/>
              </a:solidFill>
              <a:effectLst/>
              <a:uFillTx/>
              <a:latin typeface="Century Schoolbook"/>
            </a:endParaRPr>
          </a:p>
          <a:p>
            <a:pPr marL="343080" indent="-343080" algn="l" defTabSz="914400">
              <a:lnSpc>
                <a:spcPct val="100000"/>
              </a:lnSpc>
              <a:spcBef>
                <a:spcPts val="799"/>
              </a:spcBef>
              <a:buClr>
                <a:srgbClr val="000000"/>
              </a:buClr>
              <a:buFont typeface="Arial"/>
              <a:buChar char="•"/>
            </a:pPr>
            <a:r>
              <a:rPr lang="es-ES" sz="3600" b="0" u="none" strike="noStrike">
                <a:solidFill>
                  <a:srgbClr val="000000"/>
                </a:solidFill>
                <a:effectLst/>
                <a:uFillTx/>
                <a:latin typeface="Cambria"/>
                <a:ea typeface="Cambria"/>
              </a:rPr>
              <a:t>Desarrollen el </a:t>
            </a:r>
            <a:r>
              <a:rPr lang="es-ES" sz="3600" b="1" i="1" u="none" strike="noStrike">
                <a:solidFill>
                  <a:srgbClr val="000000"/>
                </a:solidFill>
                <a:effectLst/>
                <a:uFillTx/>
                <a:latin typeface="Cambria"/>
                <a:ea typeface="Cambria"/>
              </a:rPr>
              <a:t>hábito de dar</a:t>
            </a:r>
            <a:r>
              <a:rPr lang="es-ES" sz="3600" b="0" i="1" u="none" strike="noStrike">
                <a:solidFill>
                  <a:srgbClr val="000000"/>
                </a:solidFill>
                <a:effectLst/>
                <a:uFillTx/>
                <a:latin typeface="Cambria"/>
                <a:ea typeface="Cambria"/>
              </a:rPr>
              <a:t>.</a:t>
            </a:r>
            <a:endParaRPr lang="es-ES" sz="3600" b="0" u="none" strike="noStrike">
              <a:solidFill>
                <a:srgbClr val="000000"/>
              </a:solidFill>
              <a:effectLst/>
              <a:uFillTx/>
              <a:latin typeface="Century Schoolbook"/>
            </a:endParaRPr>
          </a:p>
          <a:p>
            <a:pPr marL="343080" indent="-343080" algn="l" defTabSz="914400">
              <a:lnSpc>
                <a:spcPct val="100000"/>
              </a:lnSpc>
              <a:spcBef>
                <a:spcPts val="799"/>
              </a:spcBef>
              <a:buClr>
                <a:srgbClr val="000000"/>
              </a:buClr>
              <a:buFont typeface="Arial"/>
              <a:buChar char="•"/>
            </a:pPr>
            <a:r>
              <a:rPr lang="es-ES" sz="3600" b="0" u="none" strike="noStrike">
                <a:solidFill>
                  <a:srgbClr val="000000"/>
                </a:solidFill>
                <a:effectLst/>
                <a:uFillTx/>
                <a:latin typeface="Cambria"/>
                <a:ea typeface="Cambria"/>
              </a:rPr>
              <a:t>No permitan que el deseo por las </a:t>
            </a:r>
            <a:r>
              <a:rPr lang="es-ES" sz="3600" b="1" i="1" u="none" strike="noStrike">
                <a:solidFill>
                  <a:srgbClr val="000000"/>
                </a:solidFill>
                <a:effectLst/>
                <a:uFillTx/>
                <a:latin typeface="Cambria"/>
                <a:ea typeface="Cambria"/>
              </a:rPr>
              <a:t>posesiones materiales los controle</a:t>
            </a:r>
            <a:r>
              <a:rPr lang="es-ES" sz="3600" b="0" i="1" u="none" strike="noStrike">
                <a:solidFill>
                  <a:srgbClr val="000000"/>
                </a:solidFill>
                <a:effectLst/>
                <a:uFillTx/>
                <a:latin typeface="Cambria"/>
                <a:ea typeface="Cambria"/>
              </a:rPr>
              <a:t>.</a:t>
            </a:r>
            <a:endParaRPr lang="es-ES" sz="3600" b="0" u="none" strike="noStrike">
              <a:solidFill>
                <a:srgbClr val="000000"/>
              </a:solidFill>
              <a:effectLst/>
              <a:uFillTx/>
              <a:latin typeface="Century Schoolbook"/>
            </a:endParaRPr>
          </a:p>
          <a:p>
            <a:pPr marL="343080" indent="-343080" algn="l" defTabSz="914400">
              <a:lnSpc>
                <a:spcPct val="100000"/>
              </a:lnSpc>
              <a:spcBef>
                <a:spcPts val="799"/>
              </a:spcBef>
              <a:buClr>
                <a:srgbClr val="000000"/>
              </a:buClr>
              <a:buFont typeface="Arial"/>
              <a:buChar char="•"/>
            </a:pPr>
            <a:r>
              <a:rPr lang="es-ES" sz="3600" b="0" u="none" strike="noStrike">
                <a:solidFill>
                  <a:srgbClr val="000000"/>
                </a:solidFill>
                <a:effectLst/>
                <a:uFillTx/>
                <a:latin typeface="Cambria"/>
                <a:ea typeface="Cambria"/>
              </a:rPr>
              <a:t>No se comparen con otros; </a:t>
            </a:r>
            <a:r>
              <a:rPr lang="es-ES" sz="3600" b="1" i="1" u="none" strike="noStrike">
                <a:solidFill>
                  <a:srgbClr val="000000"/>
                </a:solidFill>
                <a:effectLst/>
                <a:uFillTx/>
                <a:latin typeface="Cambria"/>
                <a:ea typeface="Cambria"/>
              </a:rPr>
              <a:t>compárense con sí mismos</a:t>
            </a:r>
            <a:r>
              <a:rPr lang="es-ES" sz="3600" b="0" u="none" strike="noStrike">
                <a:solidFill>
                  <a:srgbClr val="000000"/>
                </a:solidFill>
                <a:effectLst/>
                <a:uFillTx/>
                <a:latin typeface="Cambria"/>
                <a:ea typeface="Cambria"/>
              </a:rPr>
              <a:t>.</a:t>
            </a:r>
            <a:endParaRPr lang="es-ES" sz="36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523" dur="indefinite" restart="never" nodeType="tmRoot">
          <p:childTnLst>
            <p:seq>
              <p:cTn id="524" dur="indefinite" nodeType="mainSeq">
                <p:childTnLst>
                  <p:par>
                    <p:cTn id="525" fill="hold">
                      <p:stCondLst>
                        <p:cond delay="indefinite"/>
                      </p:stCondLst>
                      <p:childTnLst>
                        <p:par>
                          <p:cTn id="526" fill="hold">
                            <p:stCondLst>
                              <p:cond delay="0"/>
                            </p:stCondLst>
                            <p:childTnLst>
                              <p:par>
                                <p:cTn id="527" presetID="9" presetClass="entr" fill="hold" nodeType="clickEffect">
                                  <p:stCondLst>
                                    <p:cond delay="0"/>
                                  </p:stCondLst>
                                  <p:iterate type="el">
                                    <p:tmAbs val="0"/>
                                  </p:iterate>
                                  <p:childTnLst>
                                    <p:set>
                                      <p:cBhvr>
                                        <p:cTn id="528" fill="hold"/>
                                        <p:tgtEl>
                                          <p:spTgt spid="112"/>
                                        </p:tgtEl>
                                        <p:attrNameLst>
                                          <p:attrName>style.visibility</p:attrName>
                                        </p:attrNameLst>
                                      </p:cBhvr>
                                      <p:to>
                                        <p:strVal val="visible"/>
                                      </p:to>
                                    </p:set>
                                    <p:animEffect transition="in" filter="dissolve">
                                      <p:cBhvr additive="repl">
                                        <p:cTn id="529" dur="500"/>
                                        <p:tgtEl>
                                          <p:spTgt spid="112"/>
                                        </p:tgtEl>
                                      </p:cBhvr>
                                    </p:animEffect>
                                  </p:childTnLst>
                                </p:cTn>
                              </p:par>
                              <p:par>
                                <p:cTn id="530" presetID="9" presetClass="entr" fill="hold" nodeType="withEffect">
                                  <p:stCondLst>
                                    <p:cond delay="0"/>
                                  </p:stCondLst>
                                  <p:iterate type="el">
                                    <p:tmAbs val="0"/>
                                  </p:iterate>
                                  <p:childTnLst>
                                    <p:set>
                                      <p:cBhvr>
                                        <p:cTn id="531" fill="hold"/>
                                        <p:tgtEl>
                                          <p:spTgt spid="112">
                                            <p:txEl>
                                              <p:pRg st="0" end="0"/>
                                            </p:txEl>
                                          </p:spTgt>
                                        </p:tgtEl>
                                        <p:attrNameLst>
                                          <p:attrName>style.visibility</p:attrName>
                                        </p:attrNameLst>
                                      </p:cBhvr>
                                      <p:to>
                                        <p:strVal val="visible"/>
                                      </p:to>
                                    </p:set>
                                    <p:animEffect transition="in" filter="dissolve">
                                      <p:cBhvr additive="repl">
                                        <p:cTn id="532" dur="500"/>
                                        <p:tgtEl>
                                          <p:spTgt spid="112">
                                            <p:txEl>
                                              <p:pRg st="0" end="0"/>
                                            </p:txEl>
                                          </p:spTgt>
                                        </p:tgtEl>
                                      </p:cBhvr>
                                    </p:animEffect>
                                  </p:childTnLst>
                                </p:cTn>
                              </p:par>
                            </p:childTnLst>
                          </p:cTn>
                        </p:par>
                      </p:childTnLst>
                    </p:cTn>
                  </p:par>
                  <p:par>
                    <p:cTn id="533" fill="hold">
                      <p:stCondLst>
                        <p:cond delay="indefinite"/>
                      </p:stCondLst>
                      <p:childTnLst>
                        <p:par>
                          <p:cTn id="534" fill="hold">
                            <p:stCondLst>
                              <p:cond delay="0"/>
                            </p:stCondLst>
                            <p:childTnLst>
                              <p:par>
                                <p:cTn id="535" presetID="9" presetClass="entr" fill="hold" nodeType="clickEffect">
                                  <p:stCondLst>
                                    <p:cond delay="0"/>
                                  </p:stCondLst>
                                  <p:iterate type="el">
                                    <p:tmAbs val="0"/>
                                  </p:iterate>
                                  <p:childTnLst>
                                    <p:set>
                                      <p:cBhvr>
                                        <p:cTn id="536" fill="hold"/>
                                        <p:tgtEl>
                                          <p:spTgt spid="112">
                                            <p:txEl>
                                              <p:pRg st="1" end="1"/>
                                            </p:txEl>
                                          </p:spTgt>
                                        </p:tgtEl>
                                        <p:attrNameLst>
                                          <p:attrName>style.visibility</p:attrName>
                                        </p:attrNameLst>
                                      </p:cBhvr>
                                      <p:to>
                                        <p:strVal val="visible"/>
                                      </p:to>
                                    </p:set>
                                    <p:animEffect transition="in" filter="dissolve">
                                      <p:cBhvr additive="repl">
                                        <p:cTn id="537" dur="500"/>
                                        <p:tgtEl>
                                          <p:spTgt spid="112">
                                            <p:txEl>
                                              <p:pRg st="1" end="1"/>
                                            </p:txEl>
                                          </p:spTgt>
                                        </p:tgtEl>
                                      </p:cBhvr>
                                    </p:animEffect>
                                  </p:childTnLst>
                                </p:cTn>
                              </p:par>
                            </p:childTnLst>
                          </p:cTn>
                        </p:par>
                      </p:childTnLst>
                    </p:cTn>
                  </p:par>
                  <p:par>
                    <p:cTn id="538" fill="hold">
                      <p:stCondLst>
                        <p:cond delay="indefinite"/>
                      </p:stCondLst>
                      <p:childTnLst>
                        <p:par>
                          <p:cTn id="539" fill="hold">
                            <p:stCondLst>
                              <p:cond delay="0"/>
                            </p:stCondLst>
                            <p:childTnLst>
                              <p:par>
                                <p:cTn id="540" presetID="9" presetClass="entr" fill="hold" nodeType="clickEffect">
                                  <p:stCondLst>
                                    <p:cond delay="0"/>
                                  </p:stCondLst>
                                  <p:iterate type="el">
                                    <p:tmAbs val="0"/>
                                  </p:iterate>
                                  <p:childTnLst>
                                    <p:set>
                                      <p:cBhvr>
                                        <p:cTn id="541" fill="hold"/>
                                        <p:tgtEl>
                                          <p:spTgt spid="112">
                                            <p:txEl>
                                              <p:pRg st="2" end="2"/>
                                            </p:txEl>
                                          </p:spTgt>
                                        </p:tgtEl>
                                        <p:attrNameLst>
                                          <p:attrName>style.visibility</p:attrName>
                                        </p:attrNameLst>
                                      </p:cBhvr>
                                      <p:to>
                                        <p:strVal val="visible"/>
                                      </p:to>
                                    </p:set>
                                    <p:animEffect transition="in" filter="dissolve">
                                      <p:cBhvr additive="repl">
                                        <p:cTn id="542" dur="500"/>
                                        <p:tgtEl>
                                          <p:spTgt spid="112">
                                            <p:txEl>
                                              <p:pRg st="2" end="2"/>
                                            </p:txEl>
                                          </p:spTgt>
                                        </p:tgtEl>
                                      </p:cBhvr>
                                    </p:animEffect>
                                  </p:childTnLst>
                                </p:cTn>
                              </p:par>
                            </p:childTnLst>
                          </p:cTn>
                        </p:par>
                      </p:childTnLst>
                    </p:cTn>
                  </p:par>
                  <p:par>
                    <p:cTn id="543" fill="hold">
                      <p:stCondLst>
                        <p:cond delay="indefinite"/>
                      </p:stCondLst>
                      <p:childTnLst>
                        <p:par>
                          <p:cTn id="544" fill="hold">
                            <p:stCondLst>
                              <p:cond delay="0"/>
                            </p:stCondLst>
                            <p:childTnLst>
                              <p:par>
                                <p:cTn id="545" presetID="9" presetClass="entr" fill="hold" nodeType="clickEffect">
                                  <p:stCondLst>
                                    <p:cond delay="0"/>
                                  </p:stCondLst>
                                  <p:iterate type="el">
                                    <p:tmAbs val="0"/>
                                  </p:iterate>
                                  <p:childTnLst>
                                    <p:set>
                                      <p:cBhvr>
                                        <p:cTn id="546" fill="hold"/>
                                        <p:tgtEl>
                                          <p:spTgt spid="112">
                                            <p:txEl>
                                              <p:pRg st="3" end="3"/>
                                            </p:txEl>
                                          </p:spTgt>
                                        </p:tgtEl>
                                        <p:attrNameLst>
                                          <p:attrName>style.visibility</p:attrName>
                                        </p:attrNameLst>
                                      </p:cBhvr>
                                      <p:to>
                                        <p:strVal val="visible"/>
                                      </p:to>
                                    </p:set>
                                    <p:animEffect transition="in" filter="dissolve">
                                      <p:cBhvr additive="repl">
                                        <p:cTn id="547" dur="500"/>
                                        <p:tgtEl>
                                          <p:spTgt spid="112">
                                            <p:txEl>
                                              <p:pRg st="3" end="3"/>
                                            </p:txEl>
                                          </p:spTgt>
                                        </p:tgtEl>
                                      </p:cBhvr>
                                    </p:animEffect>
                                  </p:childTnLst>
                                </p:cTn>
                              </p:par>
                            </p:childTnLst>
                          </p:cTn>
                        </p:par>
                      </p:childTnLst>
                    </p:cTn>
                  </p:par>
                  <p:par>
                    <p:cTn id="548" fill="hold">
                      <p:stCondLst>
                        <p:cond delay="indefinite"/>
                      </p:stCondLst>
                      <p:childTnLst>
                        <p:par>
                          <p:cTn id="549" fill="hold">
                            <p:stCondLst>
                              <p:cond delay="0"/>
                            </p:stCondLst>
                            <p:childTnLst>
                              <p:par>
                                <p:cTn id="550" presetID="9" presetClass="entr" fill="hold" nodeType="clickEffect">
                                  <p:stCondLst>
                                    <p:cond delay="0"/>
                                  </p:stCondLst>
                                  <p:iterate type="el">
                                    <p:tmAbs val="0"/>
                                  </p:iterate>
                                  <p:childTnLst>
                                    <p:set>
                                      <p:cBhvr>
                                        <p:cTn id="551" fill="hold"/>
                                        <p:tgtEl>
                                          <p:spTgt spid="112">
                                            <p:txEl>
                                              <p:pRg st="4" end="4"/>
                                            </p:txEl>
                                          </p:spTgt>
                                        </p:tgtEl>
                                        <p:attrNameLst>
                                          <p:attrName>style.visibility</p:attrName>
                                        </p:attrNameLst>
                                      </p:cBhvr>
                                      <p:to>
                                        <p:strVal val="visible"/>
                                      </p:to>
                                    </p:set>
                                    <p:animEffect transition="in" filter="dissolve">
                                      <p:cBhvr additive="repl">
                                        <p:cTn id="552" dur="500"/>
                                        <p:tgtEl>
                                          <p:spTgt spid="112">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PlaceHolder 1"/>
          <p:cNvSpPr>
            <a:spLocks noGrp="1"/>
          </p:cNvSpPr>
          <p:nvPr>
            <p:ph/>
          </p:nvPr>
        </p:nvSpPr>
        <p:spPr>
          <a:xfrm>
            <a:off x="971280" y="1108080"/>
            <a:ext cx="6964920" cy="4641840"/>
          </a:xfrm>
          <a:prstGeom prst="rect">
            <a:avLst/>
          </a:prstGeom>
          <a:noFill/>
          <a:ln w="12600">
            <a:noFill/>
          </a:ln>
        </p:spPr>
        <p:txBody>
          <a:bodyPr lIns="45720" tIns="45000" rIns="45720" bIns="45000" anchor="t">
            <a:noAutofit/>
          </a:bodyPr>
          <a:p>
            <a:pPr marL="318960" indent="-318960" algn="l" defTabSz="850320">
              <a:lnSpc>
                <a:spcPct val="100000"/>
              </a:lnSpc>
              <a:spcBef>
                <a:spcPts val="799"/>
              </a:spcBef>
              <a:buClr>
                <a:srgbClr val="000000"/>
              </a:buClr>
              <a:buFont typeface="Arial"/>
              <a:buChar char="•"/>
            </a:pPr>
            <a:r>
              <a:rPr lang="es-ES" sz="3720" b="0" u="none" strike="noStrike">
                <a:solidFill>
                  <a:srgbClr val="000000"/>
                </a:solidFill>
                <a:effectLst/>
                <a:uFillTx/>
                <a:latin typeface="Cambria"/>
                <a:ea typeface="Cambria"/>
              </a:rPr>
              <a:t>Dediquen tiempo a la </a:t>
            </a:r>
            <a:r>
              <a:rPr lang="es-ES" sz="3720" b="1" i="1" u="none" strike="noStrike">
                <a:solidFill>
                  <a:srgbClr val="000000"/>
                </a:solidFill>
                <a:effectLst/>
                <a:uFillTx/>
                <a:latin typeface="Cambria"/>
                <a:ea typeface="Cambria"/>
              </a:rPr>
              <a:t>lectura y traten de descubrir en sí mismos nuevos talentos</a:t>
            </a:r>
            <a:r>
              <a:rPr lang="es-ES" sz="3720" b="0" i="1" u="none" strike="noStrike">
                <a:solidFill>
                  <a:srgbClr val="000000"/>
                </a:solidFill>
                <a:effectLst/>
                <a:uFillTx/>
                <a:latin typeface="Cambria"/>
                <a:ea typeface="Cambria"/>
              </a:rPr>
              <a:t>.</a:t>
            </a:r>
            <a:endParaRPr lang="es-ES" sz="3720" b="0" u="none" strike="noStrike">
              <a:solidFill>
                <a:srgbClr val="000000"/>
              </a:solidFill>
              <a:effectLst/>
              <a:uFillTx/>
              <a:latin typeface="Century Schoolbook"/>
            </a:endParaRPr>
          </a:p>
          <a:p>
            <a:pPr marL="318960" indent="-318960" algn="l" defTabSz="850320">
              <a:lnSpc>
                <a:spcPct val="100000"/>
              </a:lnSpc>
              <a:spcBef>
                <a:spcPts val="799"/>
              </a:spcBef>
              <a:buClr>
                <a:srgbClr val="000000"/>
              </a:buClr>
              <a:buFont typeface="Arial"/>
              <a:buChar char="•"/>
            </a:pPr>
            <a:r>
              <a:rPr lang="es-ES" sz="3720" b="0" u="none" strike="noStrike">
                <a:solidFill>
                  <a:srgbClr val="000000"/>
                </a:solidFill>
                <a:effectLst/>
                <a:uFillTx/>
                <a:latin typeface="Cambria"/>
                <a:ea typeface="Cambria"/>
              </a:rPr>
              <a:t>Escojan a </a:t>
            </a:r>
            <a:r>
              <a:rPr lang="es-ES" sz="3720" b="1" i="1" u="none" strike="noStrike">
                <a:solidFill>
                  <a:srgbClr val="000000"/>
                </a:solidFill>
                <a:effectLst/>
                <a:uFillTx/>
                <a:latin typeface="Cambria"/>
                <a:ea typeface="Cambria"/>
              </a:rPr>
              <a:t>JESÚS como su Líder modelo. Imítenlo, inspírense en Él, aprendan de Él</a:t>
            </a:r>
            <a:r>
              <a:rPr lang="es-ES" sz="3720" b="0" i="1" u="none" strike="noStrike">
                <a:solidFill>
                  <a:srgbClr val="000000"/>
                </a:solidFill>
                <a:effectLst/>
                <a:uFillTx/>
                <a:latin typeface="Cambria"/>
                <a:ea typeface="Cambria"/>
              </a:rPr>
              <a:t>, </a:t>
            </a:r>
            <a:r>
              <a:rPr lang="es-ES" sz="3720" b="0" u="none" strike="noStrike">
                <a:solidFill>
                  <a:srgbClr val="000000"/>
                </a:solidFill>
                <a:effectLst/>
                <a:uFillTx/>
                <a:latin typeface="Cambria"/>
                <a:ea typeface="Cambria"/>
              </a:rPr>
              <a:t>hablen con Él y podrán servir como Él, vivir como Él y liderar como Él.</a:t>
            </a:r>
            <a:endParaRPr lang="es-ES" sz="372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553" dur="indefinite" restart="never" nodeType="tmRoot">
          <p:childTnLst>
            <p:seq>
              <p:cTn id="554" dur="indefinite" nodeType="mainSeq">
                <p:childTnLst>
                  <p:par>
                    <p:cTn id="555" fill="hold">
                      <p:stCondLst>
                        <p:cond delay="indefinite"/>
                      </p:stCondLst>
                      <p:childTnLst>
                        <p:par>
                          <p:cTn id="556" fill="hold">
                            <p:stCondLst>
                              <p:cond delay="0"/>
                            </p:stCondLst>
                            <p:childTnLst>
                              <p:par>
                                <p:cTn id="557" presetID="9" presetClass="entr" fill="hold" nodeType="clickEffect">
                                  <p:stCondLst>
                                    <p:cond delay="0"/>
                                  </p:stCondLst>
                                  <p:iterate type="el">
                                    <p:tmAbs val="0"/>
                                  </p:iterate>
                                  <p:childTnLst>
                                    <p:set>
                                      <p:cBhvr>
                                        <p:cTn id="558" fill="hold"/>
                                        <p:tgtEl>
                                          <p:spTgt spid="113"/>
                                        </p:tgtEl>
                                        <p:attrNameLst>
                                          <p:attrName>style.visibility</p:attrName>
                                        </p:attrNameLst>
                                      </p:cBhvr>
                                      <p:to>
                                        <p:strVal val="visible"/>
                                      </p:to>
                                    </p:set>
                                    <p:animEffect transition="in" filter="dissolve">
                                      <p:cBhvr additive="repl">
                                        <p:cTn id="559" dur="500"/>
                                        <p:tgtEl>
                                          <p:spTgt spid="113"/>
                                        </p:tgtEl>
                                      </p:cBhvr>
                                    </p:animEffect>
                                  </p:childTnLst>
                                </p:cTn>
                              </p:par>
                              <p:par>
                                <p:cTn id="560" presetID="9" presetClass="entr" fill="hold" nodeType="withEffect">
                                  <p:stCondLst>
                                    <p:cond delay="0"/>
                                  </p:stCondLst>
                                  <p:iterate type="el">
                                    <p:tmAbs val="0"/>
                                  </p:iterate>
                                  <p:childTnLst>
                                    <p:set>
                                      <p:cBhvr>
                                        <p:cTn id="561" fill="hold"/>
                                        <p:tgtEl>
                                          <p:spTgt spid="113">
                                            <p:txEl>
                                              <p:pRg st="0" end="0"/>
                                            </p:txEl>
                                          </p:spTgt>
                                        </p:tgtEl>
                                        <p:attrNameLst>
                                          <p:attrName>style.visibility</p:attrName>
                                        </p:attrNameLst>
                                      </p:cBhvr>
                                      <p:to>
                                        <p:strVal val="visible"/>
                                      </p:to>
                                    </p:set>
                                    <p:animEffect transition="in" filter="dissolve">
                                      <p:cBhvr additive="repl">
                                        <p:cTn id="562" dur="500"/>
                                        <p:tgtEl>
                                          <p:spTgt spid="113">
                                            <p:txEl>
                                              <p:pRg st="0" end="0"/>
                                            </p:txEl>
                                          </p:spTgt>
                                        </p:tgtEl>
                                      </p:cBhvr>
                                    </p:animEffect>
                                  </p:childTnLst>
                                </p:cTn>
                              </p:par>
                            </p:childTnLst>
                          </p:cTn>
                        </p:par>
                      </p:childTnLst>
                    </p:cTn>
                  </p:par>
                  <p:par>
                    <p:cTn id="563" fill="hold">
                      <p:stCondLst>
                        <p:cond delay="indefinite"/>
                      </p:stCondLst>
                      <p:childTnLst>
                        <p:par>
                          <p:cTn id="564" fill="hold">
                            <p:stCondLst>
                              <p:cond delay="0"/>
                            </p:stCondLst>
                            <p:childTnLst>
                              <p:par>
                                <p:cTn id="565" presetID="9" presetClass="entr" fill="hold" nodeType="clickEffect">
                                  <p:stCondLst>
                                    <p:cond delay="0"/>
                                  </p:stCondLst>
                                  <p:iterate type="el">
                                    <p:tmAbs val="0"/>
                                  </p:iterate>
                                  <p:childTnLst>
                                    <p:set>
                                      <p:cBhvr>
                                        <p:cTn id="566" fill="hold"/>
                                        <p:tgtEl>
                                          <p:spTgt spid="113">
                                            <p:txEl>
                                              <p:pRg st="1" end="1"/>
                                            </p:txEl>
                                          </p:spTgt>
                                        </p:tgtEl>
                                        <p:attrNameLst>
                                          <p:attrName>style.visibility</p:attrName>
                                        </p:attrNameLst>
                                      </p:cBhvr>
                                      <p:to>
                                        <p:strVal val="visible"/>
                                      </p:to>
                                    </p:set>
                                    <p:animEffect transition="in" filter="dissolve">
                                      <p:cBhvr additive="repl">
                                        <p:cTn id="567" dur="500"/>
                                        <p:tgtEl>
                                          <p:spTgt spid="113">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 name="PlaceHolder 1"/>
          <p:cNvSpPr>
            <a:spLocks noGrp="1"/>
          </p:cNvSpPr>
          <p:nvPr>
            <p:ph type="title"/>
          </p:nvPr>
        </p:nvSpPr>
        <p:spPr>
          <a:xfrm>
            <a:off x="835920" y="2433600"/>
            <a:ext cx="7145280" cy="2448000"/>
          </a:xfrm>
          <a:prstGeom prst="rect">
            <a:avLst/>
          </a:prstGeom>
          <a:noFill/>
          <a:ln w="12600">
            <a:noFill/>
          </a:ln>
        </p:spPr>
        <p:txBody>
          <a:bodyPr lIns="45720" tIns="45000" rIns="45720" bIns="45000" anchor="t">
            <a:noAutofit/>
          </a:bodyPr>
          <a:p>
            <a:pPr indent="0" algn="ctr" defTabSz="914400">
              <a:lnSpc>
                <a:spcPct val="100000"/>
              </a:lnSpc>
              <a:buNone/>
              <a:tabLst>
                <a:tab pos="0" algn="l"/>
              </a:tabLst>
            </a:pPr>
            <a:r>
              <a:rPr lang="es-ES" sz="6000" b="1" u="none" strike="noStrike">
                <a:solidFill>
                  <a:srgbClr val="A00000"/>
                </a:solidFill>
                <a:effectLst/>
                <a:uFillTx/>
                <a:latin typeface="Cambria"/>
                <a:ea typeface="Cambria"/>
              </a:rPr>
              <a:t>Reafirmando lo estudiado</a:t>
            </a:r>
            <a:endParaRPr lang="es-ES" sz="60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PlaceHolder 1"/>
          <p:cNvSpPr>
            <a:spLocks noGrp="1"/>
          </p:cNvSpPr>
          <p:nvPr>
            <p:ph type="title"/>
          </p:nvPr>
        </p:nvSpPr>
        <p:spPr>
          <a:xfrm>
            <a:off x="1153440" y="942840"/>
            <a:ext cx="6398280" cy="1981440"/>
          </a:xfrm>
          <a:prstGeom prst="rect">
            <a:avLst/>
          </a:prstGeom>
          <a:noFill/>
          <a:ln w="12600">
            <a:noFill/>
          </a:ln>
        </p:spPr>
        <p:txBody>
          <a:bodyPr lIns="45720" tIns="45000" rIns="45720" bIns="45000" anchor="t">
            <a:noAutofit/>
          </a:bodyPr>
          <a:p>
            <a:pPr marL="558720" indent="-558720" algn="l" defTabSz="914400">
              <a:lnSpc>
                <a:spcPct val="100000"/>
              </a:lnSpc>
              <a:buNone/>
              <a:tabLst>
                <a:tab pos="0" algn="l"/>
              </a:tabLst>
            </a:pPr>
            <a:r>
              <a:rPr lang="es-ES" sz="4400" b="1" i="1" u="none" strike="noStrike">
                <a:solidFill>
                  <a:srgbClr val="A00000"/>
                </a:solidFill>
                <a:effectLst/>
                <a:uFillTx/>
                <a:latin typeface="Cambria"/>
                <a:ea typeface="Cambria"/>
              </a:rPr>
              <a:t>1- Cuatro características del liderazgo tradicional</a:t>
            </a:r>
            <a:endParaRPr lang="es-ES" sz="4400" b="0" u="none" strike="noStrike">
              <a:solidFill>
                <a:srgbClr val="000000"/>
              </a:solidFill>
              <a:effectLst/>
              <a:uFillTx/>
              <a:latin typeface="Century Schoolbook"/>
            </a:endParaRPr>
          </a:p>
        </p:txBody>
      </p:sp>
      <p:sp>
        <p:nvSpPr>
          <p:cNvPr id="116" name="PlaceHolder 2"/>
          <p:cNvSpPr>
            <a:spLocks noGrp="1"/>
          </p:cNvSpPr>
          <p:nvPr>
            <p:ph/>
          </p:nvPr>
        </p:nvSpPr>
        <p:spPr>
          <a:xfrm>
            <a:off x="1343520" y="2340720"/>
            <a:ext cx="6634080" cy="3812040"/>
          </a:xfrm>
          <a:prstGeom prst="rect">
            <a:avLst/>
          </a:prstGeom>
          <a:noFill/>
          <a:ln w="12600">
            <a:noFill/>
          </a:ln>
        </p:spPr>
        <p:txBody>
          <a:bodyPr lIns="45720" tIns="45000" rIns="45720" bIns="45000" anchor="t">
            <a:noAutofit/>
          </a:bodyPr>
          <a:p>
            <a:pPr marL="343080" indent="-343080" algn="l" defTabSz="914400">
              <a:lnSpc>
                <a:spcPct val="100000"/>
              </a:lnSpc>
              <a:spcBef>
                <a:spcPts val="901"/>
              </a:spcBef>
              <a:buClr>
                <a:srgbClr val="000000"/>
              </a:buClr>
              <a:buFont typeface="Arial"/>
              <a:buChar char="•"/>
            </a:pPr>
            <a:r>
              <a:rPr lang="es-ES" sz="4000" b="0" u="none" strike="noStrike">
                <a:solidFill>
                  <a:srgbClr val="000000"/>
                </a:solidFill>
                <a:effectLst/>
                <a:uFillTx/>
                <a:latin typeface="Cambria"/>
                <a:ea typeface="Cambria"/>
              </a:rPr>
              <a:t>Sinónimo de poder.</a:t>
            </a:r>
            <a:endParaRPr lang="es-ES" sz="4000" b="0" u="none" strike="noStrike">
              <a:solidFill>
                <a:srgbClr val="000000"/>
              </a:solidFill>
              <a:effectLst/>
              <a:uFillTx/>
              <a:latin typeface="Century Schoolbook"/>
            </a:endParaRPr>
          </a:p>
          <a:p>
            <a:pPr marL="343080" indent="-343080" algn="l" defTabSz="914400">
              <a:lnSpc>
                <a:spcPct val="100000"/>
              </a:lnSpc>
              <a:spcBef>
                <a:spcPts val="901"/>
              </a:spcBef>
              <a:buClr>
                <a:srgbClr val="000000"/>
              </a:buClr>
              <a:buFont typeface="Arial"/>
              <a:buChar char="•"/>
            </a:pPr>
            <a:r>
              <a:rPr lang="es-ES" sz="4000" b="0" u="none" strike="noStrike">
                <a:solidFill>
                  <a:srgbClr val="000000"/>
                </a:solidFill>
                <a:effectLst/>
                <a:uFillTx/>
                <a:latin typeface="Cambria"/>
                <a:ea typeface="Cambria"/>
              </a:rPr>
              <a:t>Exalta al hombre.</a:t>
            </a:r>
            <a:endParaRPr lang="es-ES" sz="4000" b="0" u="none" strike="noStrike">
              <a:solidFill>
                <a:srgbClr val="000000"/>
              </a:solidFill>
              <a:effectLst/>
              <a:uFillTx/>
              <a:latin typeface="Century Schoolbook"/>
            </a:endParaRPr>
          </a:p>
          <a:p>
            <a:pPr marL="343080" indent="-343080" algn="l" defTabSz="914400">
              <a:lnSpc>
                <a:spcPct val="100000"/>
              </a:lnSpc>
              <a:spcBef>
                <a:spcPts val="901"/>
              </a:spcBef>
              <a:buClr>
                <a:srgbClr val="000000"/>
              </a:buClr>
              <a:buFont typeface="Arial"/>
              <a:buChar char="•"/>
            </a:pPr>
            <a:r>
              <a:rPr lang="es-ES" sz="4000" b="0" u="none" strike="noStrike">
                <a:solidFill>
                  <a:srgbClr val="000000"/>
                </a:solidFill>
                <a:effectLst/>
                <a:uFillTx/>
                <a:latin typeface="Cambria"/>
                <a:ea typeface="Cambria"/>
              </a:rPr>
              <a:t>Persigue las cosas materiales.</a:t>
            </a:r>
            <a:endParaRPr lang="es-ES" sz="4000" b="0" u="none" strike="noStrike">
              <a:solidFill>
                <a:srgbClr val="000000"/>
              </a:solidFill>
              <a:effectLst/>
              <a:uFillTx/>
              <a:latin typeface="Century Schoolbook"/>
            </a:endParaRPr>
          </a:p>
          <a:p>
            <a:pPr marL="343080" indent="-343080" algn="l" defTabSz="914400">
              <a:lnSpc>
                <a:spcPct val="100000"/>
              </a:lnSpc>
              <a:spcBef>
                <a:spcPts val="901"/>
              </a:spcBef>
              <a:buClr>
                <a:srgbClr val="000000"/>
              </a:buClr>
              <a:buFont typeface="Arial"/>
              <a:buChar char="•"/>
            </a:pPr>
            <a:r>
              <a:rPr lang="es-ES" sz="4000" b="0" u="none" strike="noStrike">
                <a:solidFill>
                  <a:srgbClr val="000000"/>
                </a:solidFill>
                <a:effectLst/>
                <a:uFillTx/>
                <a:latin typeface="Cambria"/>
                <a:ea typeface="Cambria"/>
              </a:rPr>
              <a:t>Dios no forma parte de su estructura.</a:t>
            </a:r>
            <a:endParaRPr lang="es-ES" sz="40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568" dur="indefinite" restart="never" nodeType="tmRoot">
          <p:childTnLst>
            <p:seq>
              <p:cTn id="569" dur="indefinite" nodeType="mainSeq">
                <p:childTnLst>
                  <p:par>
                    <p:cTn id="570" fill="hold">
                      <p:stCondLst>
                        <p:cond delay="indefinite"/>
                      </p:stCondLst>
                      <p:childTnLst>
                        <p:par>
                          <p:cTn id="571" fill="hold">
                            <p:stCondLst>
                              <p:cond delay="0"/>
                            </p:stCondLst>
                            <p:childTnLst>
                              <p:par>
                                <p:cTn id="572" presetID="9" presetClass="entr" fill="hold" nodeType="clickEffect">
                                  <p:stCondLst>
                                    <p:cond delay="0"/>
                                  </p:stCondLst>
                                  <p:iterate type="el">
                                    <p:tmAbs val="0"/>
                                  </p:iterate>
                                  <p:childTnLst>
                                    <p:set>
                                      <p:cBhvr>
                                        <p:cTn id="573" fill="hold"/>
                                        <p:tgtEl>
                                          <p:spTgt spid="116"/>
                                        </p:tgtEl>
                                        <p:attrNameLst>
                                          <p:attrName>style.visibility</p:attrName>
                                        </p:attrNameLst>
                                      </p:cBhvr>
                                      <p:to>
                                        <p:strVal val="visible"/>
                                      </p:to>
                                    </p:set>
                                    <p:animEffect transition="in" filter="dissolve">
                                      <p:cBhvr additive="repl">
                                        <p:cTn id="574" dur="500"/>
                                        <p:tgtEl>
                                          <p:spTgt spid="116"/>
                                        </p:tgtEl>
                                      </p:cBhvr>
                                    </p:animEffect>
                                  </p:childTnLst>
                                </p:cTn>
                              </p:par>
                              <p:par>
                                <p:cTn id="575" presetID="9" presetClass="entr" fill="hold" nodeType="withEffect">
                                  <p:stCondLst>
                                    <p:cond delay="0"/>
                                  </p:stCondLst>
                                  <p:iterate type="el">
                                    <p:tmAbs val="0"/>
                                  </p:iterate>
                                  <p:childTnLst>
                                    <p:set>
                                      <p:cBhvr>
                                        <p:cTn id="576" fill="hold"/>
                                        <p:tgtEl>
                                          <p:spTgt spid="116">
                                            <p:txEl>
                                              <p:pRg st="0" end="0"/>
                                            </p:txEl>
                                          </p:spTgt>
                                        </p:tgtEl>
                                        <p:attrNameLst>
                                          <p:attrName>style.visibility</p:attrName>
                                        </p:attrNameLst>
                                      </p:cBhvr>
                                      <p:to>
                                        <p:strVal val="visible"/>
                                      </p:to>
                                    </p:set>
                                    <p:animEffect transition="in" filter="dissolve">
                                      <p:cBhvr additive="repl">
                                        <p:cTn id="577" dur="500"/>
                                        <p:tgtEl>
                                          <p:spTgt spid="116">
                                            <p:txEl>
                                              <p:pRg st="0" end="0"/>
                                            </p:txEl>
                                          </p:spTgt>
                                        </p:tgtEl>
                                      </p:cBhvr>
                                    </p:animEffect>
                                  </p:childTnLst>
                                </p:cTn>
                              </p:par>
                            </p:childTnLst>
                          </p:cTn>
                        </p:par>
                      </p:childTnLst>
                    </p:cTn>
                  </p:par>
                  <p:par>
                    <p:cTn id="578" fill="hold">
                      <p:stCondLst>
                        <p:cond delay="indefinite"/>
                      </p:stCondLst>
                      <p:childTnLst>
                        <p:par>
                          <p:cTn id="579" fill="hold">
                            <p:stCondLst>
                              <p:cond delay="0"/>
                            </p:stCondLst>
                            <p:childTnLst>
                              <p:par>
                                <p:cTn id="580" presetID="9" presetClass="entr" fill="hold" nodeType="clickEffect">
                                  <p:stCondLst>
                                    <p:cond delay="0"/>
                                  </p:stCondLst>
                                  <p:iterate type="el">
                                    <p:tmAbs val="0"/>
                                  </p:iterate>
                                  <p:childTnLst>
                                    <p:set>
                                      <p:cBhvr>
                                        <p:cTn id="581" fill="hold"/>
                                        <p:tgtEl>
                                          <p:spTgt spid="116">
                                            <p:txEl>
                                              <p:pRg st="1" end="1"/>
                                            </p:txEl>
                                          </p:spTgt>
                                        </p:tgtEl>
                                        <p:attrNameLst>
                                          <p:attrName>style.visibility</p:attrName>
                                        </p:attrNameLst>
                                      </p:cBhvr>
                                      <p:to>
                                        <p:strVal val="visible"/>
                                      </p:to>
                                    </p:set>
                                    <p:animEffect transition="in" filter="dissolve">
                                      <p:cBhvr additive="repl">
                                        <p:cTn id="582" dur="500"/>
                                        <p:tgtEl>
                                          <p:spTgt spid="116">
                                            <p:txEl>
                                              <p:pRg st="1" end="1"/>
                                            </p:txEl>
                                          </p:spTgt>
                                        </p:tgtEl>
                                      </p:cBhvr>
                                    </p:animEffect>
                                  </p:childTnLst>
                                </p:cTn>
                              </p:par>
                            </p:childTnLst>
                          </p:cTn>
                        </p:par>
                      </p:childTnLst>
                    </p:cTn>
                  </p:par>
                  <p:par>
                    <p:cTn id="583" fill="hold">
                      <p:stCondLst>
                        <p:cond delay="indefinite"/>
                      </p:stCondLst>
                      <p:childTnLst>
                        <p:par>
                          <p:cTn id="584" fill="hold">
                            <p:stCondLst>
                              <p:cond delay="0"/>
                            </p:stCondLst>
                            <p:childTnLst>
                              <p:par>
                                <p:cTn id="585" presetID="9" presetClass="entr" fill="hold" nodeType="clickEffect">
                                  <p:stCondLst>
                                    <p:cond delay="0"/>
                                  </p:stCondLst>
                                  <p:iterate type="el">
                                    <p:tmAbs val="0"/>
                                  </p:iterate>
                                  <p:childTnLst>
                                    <p:set>
                                      <p:cBhvr>
                                        <p:cTn id="586" fill="hold"/>
                                        <p:tgtEl>
                                          <p:spTgt spid="116">
                                            <p:txEl>
                                              <p:pRg st="2" end="2"/>
                                            </p:txEl>
                                          </p:spTgt>
                                        </p:tgtEl>
                                        <p:attrNameLst>
                                          <p:attrName>style.visibility</p:attrName>
                                        </p:attrNameLst>
                                      </p:cBhvr>
                                      <p:to>
                                        <p:strVal val="visible"/>
                                      </p:to>
                                    </p:set>
                                    <p:animEffect transition="in" filter="dissolve">
                                      <p:cBhvr additive="repl">
                                        <p:cTn id="587" dur="500"/>
                                        <p:tgtEl>
                                          <p:spTgt spid="116">
                                            <p:txEl>
                                              <p:pRg st="2" end="2"/>
                                            </p:txEl>
                                          </p:spTgt>
                                        </p:tgtEl>
                                      </p:cBhvr>
                                    </p:animEffect>
                                  </p:childTnLst>
                                </p:cTn>
                              </p:par>
                            </p:childTnLst>
                          </p:cTn>
                        </p:par>
                      </p:childTnLst>
                    </p:cTn>
                  </p:par>
                  <p:par>
                    <p:cTn id="588" fill="hold">
                      <p:stCondLst>
                        <p:cond delay="indefinite"/>
                      </p:stCondLst>
                      <p:childTnLst>
                        <p:par>
                          <p:cTn id="589" fill="hold">
                            <p:stCondLst>
                              <p:cond delay="0"/>
                            </p:stCondLst>
                            <p:childTnLst>
                              <p:par>
                                <p:cTn id="590" presetID="9" presetClass="entr" fill="hold" nodeType="clickEffect">
                                  <p:stCondLst>
                                    <p:cond delay="0"/>
                                  </p:stCondLst>
                                  <p:iterate type="el">
                                    <p:tmAbs val="0"/>
                                  </p:iterate>
                                  <p:childTnLst>
                                    <p:set>
                                      <p:cBhvr>
                                        <p:cTn id="591" fill="hold"/>
                                        <p:tgtEl>
                                          <p:spTgt spid="116">
                                            <p:txEl>
                                              <p:pRg st="3" end="3"/>
                                            </p:txEl>
                                          </p:spTgt>
                                        </p:tgtEl>
                                        <p:attrNameLst>
                                          <p:attrName>style.visibility</p:attrName>
                                        </p:attrNameLst>
                                      </p:cBhvr>
                                      <p:to>
                                        <p:strVal val="visible"/>
                                      </p:to>
                                    </p:set>
                                    <p:animEffect transition="in" filter="dissolve">
                                      <p:cBhvr additive="repl">
                                        <p:cTn id="592" dur="500"/>
                                        <p:tgtEl>
                                          <p:spTgt spid="116">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PlaceHolder 1"/>
          <p:cNvSpPr>
            <a:spLocks noGrp="1"/>
          </p:cNvSpPr>
          <p:nvPr>
            <p:ph type="title"/>
          </p:nvPr>
        </p:nvSpPr>
        <p:spPr>
          <a:xfrm>
            <a:off x="1148400" y="713880"/>
            <a:ext cx="7075440" cy="1566720"/>
          </a:xfrm>
          <a:prstGeom prst="rect">
            <a:avLst/>
          </a:prstGeom>
          <a:noFill/>
          <a:ln w="12600">
            <a:noFill/>
          </a:ln>
        </p:spPr>
        <p:txBody>
          <a:bodyPr lIns="45720" tIns="45000" rIns="45720" bIns="45000" anchor="t">
            <a:noAutofit/>
          </a:bodyPr>
          <a:p>
            <a:pPr marL="622440" indent="-622440" algn="l" defTabSz="914400">
              <a:lnSpc>
                <a:spcPct val="100000"/>
              </a:lnSpc>
              <a:buNone/>
              <a:tabLst>
                <a:tab pos="0" algn="l"/>
              </a:tabLst>
            </a:pPr>
            <a:r>
              <a:rPr lang="es-ES" sz="4400" b="1" i="1" u="none" strike="noStrike">
                <a:solidFill>
                  <a:srgbClr val="A00000"/>
                </a:solidFill>
                <a:effectLst/>
                <a:uFillTx/>
                <a:latin typeface="Cambria"/>
                <a:ea typeface="Cambria"/>
              </a:rPr>
              <a:t>2- Cuatro características del liderazgo espiritual</a:t>
            </a:r>
            <a:endParaRPr lang="es-ES" sz="4400" b="0" u="none" strike="noStrike">
              <a:solidFill>
                <a:srgbClr val="000000"/>
              </a:solidFill>
              <a:effectLst/>
              <a:uFillTx/>
              <a:latin typeface="Century Schoolbook"/>
            </a:endParaRPr>
          </a:p>
        </p:txBody>
      </p:sp>
      <p:sp>
        <p:nvSpPr>
          <p:cNvPr id="118" name="PlaceHolder 2"/>
          <p:cNvSpPr>
            <a:spLocks noGrp="1"/>
          </p:cNvSpPr>
          <p:nvPr>
            <p:ph/>
          </p:nvPr>
        </p:nvSpPr>
        <p:spPr>
          <a:xfrm>
            <a:off x="1301400" y="2251440"/>
            <a:ext cx="6949800" cy="3907080"/>
          </a:xfrm>
          <a:prstGeom prst="rect">
            <a:avLst/>
          </a:prstGeom>
          <a:noFill/>
          <a:ln w="12600">
            <a:noFill/>
          </a:ln>
        </p:spPr>
        <p:txBody>
          <a:bodyPr lIns="45720" tIns="45000" rIns="45720" bIns="45000" anchor="t">
            <a:noAutofit/>
          </a:bodyPr>
          <a:p>
            <a:pPr marL="376920" indent="-376920" algn="l" defTabSz="859680">
              <a:lnSpc>
                <a:spcPct val="100000"/>
              </a:lnSpc>
              <a:spcBef>
                <a:spcPts val="901"/>
              </a:spcBef>
              <a:buClr>
                <a:srgbClr val="000000"/>
              </a:buClr>
              <a:buFont typeface="Arial"/>
              <a:buChar char="•"/>
            </a:pPr>
            <a:r>
              <a:rPr lang="es-ES" sz="3759" b="0" u="none" strike="noStrike">
                <a:solidFill>
                  <a:srgbClr val="000000"/>
                </a:solidFill>
                <a:effectLst/>
                <a:uFillTx/>
                <a:latin typeface="Cambria"/>
                <a:ea typeface="Cambria"/>
              </a:rPr>
              <a:t>Se fundamenta en el servicio.</a:t>
            </a:r>
            <a:endParaRPr lang="es-ES" sz="3759" b="0" u="none" strike="noStrike">
              <a:solidFill>
                <a:srgbClr val="000000"/>
              </a:solidFill>
              <a:effectLst/>
              <a:uFillTx/>
              <a:latin typeface="Century Schoolbook"/>
            </a:endParaRPr>
          </a:p>
          <a:p>
            <a:pPr marL="376920" indent="-376920" algn="l" defTabSz="859680">
              <a:lnSpc>
                <a:spcPct val="100000"/>
              </a:lnSpc>
              <a:spcBef>
                <a:spcPts val="901"/>
              </a:spcBef>
              <a:buClr>
                <a:srgbClr val="000000"/>
              </a:buClr>
              <a:buFont typeface="Arial"/>
              <a:buChar char="•"/>
            </a:pPr>
            <a:r>
              <a:rPr lang="es-ES" sz="3759" b="0" u="none" strike="noStrike">
                <a:solidFill>
                  <a:srgbClr val="000000"/>
                </a:solidFill>
                <a:effectLst/>
                <a:uFillTx/>
                <a:latin typeface="Cambria"/>
                <a:ea typeface="Cambria"/>
              </a:rPr>
              <a:t>Se fomenta el respeto por las personas.</a:t>
            </a:r>
            <a:endParaRPr lang="es-ES" sz="3759" b="0" u="none" strike="noStrike">
              <a:solidFill>
                <a:srgbClr val="000000"/>
              </a:solidFill>
              <a:effectLst/>
              <a:uFillTx/>
              <a:latin typeface="Century Schoolbook"/>
            </a:endParaRPr>
          </a:p>
          <a:p>
            <a:pPr marL="376920" indent="-376920" algn="l" defTabSz="859680">
              <a:lnSpc>
                <a:spcPct val="100000"/>
              </a:lnSpc>
              <a:spcBef>
                <a:spcPts val="901"/>
              </a:spcBef>
              <a:buClr>
                <a:srgbClr val="000000"/>
              </a:buClr>
              <a:buFont typeface="Arial"/>
              <a:buChar char="•"/>
            </a:pPr>
            <a:r>
              <a:rPr lang="es-ES" sz="3759" b="0" u="none" strike="noStrike">
                <a:solidFill>
                  <a:srgbClr val="000000"/>
                </a:solidFill>
                <a:effectLst/>
                <a:uFillTx/>
                <a:latin typeface="Cambria"/>
                <a:ea typeface="Cambria"/>
              </a:rPr>
              <a:t>Dios es el centro de su estructura.</a:t>
            </a:r>
            <a:endParaRPr lang="es-ES" sz="3759" b="0" u="none" strike="noStrike">
              <a:solidFill>
                <a:srgbClr val="000000"/>
              </a:solidFill>
              <a:effectLst/>
              <a:uFillTx/>
              <a:latin typeface="Century Schoolbook"/>
            </a:endParaRPr>
          </a:p>
          <a:p>
            <a:pPr marL="376920" indent="-376920" algn="l" defTabSz="859680">
              <a:lnSpc>
                <a:spcPct val="100000"/>
              </a:lnSpc>
              <a:spcBef>
                <a:spcPts val="901"/>
              </a:spcBef>
              <a:buClr>
                <a:srgbClr val="000000"/>
              </a:buClr>
              <a:buFont typeface="Arial"/>
              <a:buChar char="•"/>
            </a:pPr>
            <a:r>
              <a:rPr lang="es-ES" sz="3759" b="0" u="none" strike="noStrike">
                <a:solidFill>
                  <a:srgbClr val="000000"/>
                </a:solidFill>
                <a:effectLst/>
                <a:uFillTx/>
                <a:latin typeface="Cambria"/>
                <a:ea typeface="Cambria"/>
              </a:rPr>
              <a:t>El bienestar de todos es un sentimiento colectivo.</a:t>
            </a:r>
            <a:endParaRPr lang="es-ES" sz="3759"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593" dur="indefinite" restart="never" nodeType="tmRoot">
          <p:childTnLst>
            <p:seq>
              <p:cTn id="594" dur="indefinite" nodeType="mainSeq">
                <p:childTnLst>
                  <p:par>
                    <p:cTn id="595" fill="hold">
                      <p:stCondLst>
                        <p:cond delay="indefinite"/>
                      </p:stCondLst>
                      <p:childTnLst>
                        <p:par>
                          <p:cTn id="596" fill="hold">
                            <p:stCondLst>
                              <p:cond delay="0"/>
                            </p:stCondLst>
                            <p:childTnLst>
                              <p:par>
                                <p:cTn id="597" presetID="9" presetClass="entr" fill="hold" nodeType="clickEffect">
                                  <p:stCondLst>
                                    <p:cond delay="0"/>
                                  </p:stCondLst>
                                  <p:iterate type="el">
                                    <p:tmAbs val="0"/>
                                  </p:iterate>
                                  <p:childTnLst>
                                    <p:set>
                                      <p:cBhvr>
                                        <p:cTn id="598" fill="hold"/>
                                        <p:tgtEl>
                                          <p:spTgt spid="118"/>
                                        </p:tgtEl>
                                        <p:attrNameLst>
                                          <p:attrName>style.visibility</p:attrName>
                                        </p:attrNameLst>
                                      </p:cBhvr>
                                      <p:to>
                                        <p:strVal val="visible"/>
                                      </p:to>
                                    </p:set>
                                    <p:animEffect transition="in" filter="dissolve">
                                      <p:cBhvr additive="repl">
                                        <p:cTn id="599" dur="500"/>
                                        <p:tgtEl>
                                          <p:spTgt spid="118"/>
                                        </p:tgtEl>
                                      </p:cBhvr>
                                    </p:animEffect>
                                  </p:childTnLst>
                                </p:cTn>
                              </p:par>
                              <p:par>
                                <p:cTn id="600" presetID="9" presetClass="entr" fill="hold" nodeType="withEffect">
                                  <p:stCondLst>
                                    <p:cond delay="0"/>
                                  </p:stCondLst>
                                  <p:iterate type="el">
                                    <p:tmAbs val="0"/>
                                  </p:iterate>
                                  <p:childTnLst>
                                    <p:set>
                                      <p:cBhvr>
                                        <p:cTn id="601" fill="hold"/>
                                        <p:tgtEl>
                                          <p:spTgt spid="118">
                                            <p:txEl>
                                              <p:pRg st="0" end="0"/>
                                            </p:txEl>
                                          </p:spTgt>
                                        </p:tgtEl>
                                        <p:attrNameLst>
                                          <p:attrName>style.visibility</p:attrName>
                                        </p:attrNameLst>
                                      </p:cBhvr>
                                      <p:to>
                                        <p:strVal val="visible"/>
                                      </p:to>
                                    </p:set>
                                    <p:animEffect transition="in" filter="dissolve">
                                      <p:cBhvr additive="repl">
                                        <p:cTn id="602" dur="500"/>
                                        <p:tgtEl>
                                          <p:spTgt spid="118">
                                            <p:txEl>
                                              <p:pRg st="0" end="0"/>
                                            </p:txEl>
                                          </p:spTgt>
                                        </p:tgtEl>
                                      </p:cBhvr>
                                    </p:animEffect>
                                  </p:childTnLst>
                                </p:cTn>
                              </p:par>
                            </p:childTnLst>
                          </p:cTn>
                        </p:par>
                      </p:childTnLst>
                    </p:cTn>
                  </p:par>
                  <p:par>
                    <p:cTn id="603" fill="hold">
                      <p:stCondLst>
                        <p:cond delay="indefinite"/>
                      </p:stCondLst>
                      <p:childTnLst>
                        <p:par>
                          <p:cTn id="604" fill="hold">
                            <p:stCondLst>
                              <p:cond delay="0"/>
                            </p:stCondLst>
                            <p:childTnLst>
                              <p:par>
                                <p:cTn id="605" presetID="9" presetClass="entr" fill="hold" nodeType="clickEffect">
                                  <p:stCondLst>
                                    <p:cond delay="0"/>
                                  </p:stCondLst>
                                  <p:iterate type="el">
                                    <p:tmAbs val="0"/>
                                  </p:iterate>
                                  <p:childTnLst>
                                    <p:set>
                                      <p:cBhvr>
                                        <p:cTn id="606" fill="hold"/>
                                        <p:tgtEl>
                                          <p:spTgt spid="118">
                                            <p:txEl>
                                              <p:pRg st="1" end="1"/>
                                            </p:txEl>
                                          </p:spTgt>
                                        </p:tgtEl>
                                        <p:attrNameLst>
                                          <p:attrName>style.visibility</p:attrName>
                                        </p:attrNameLst>
                                      </p:cBhvr>
                                      <p:to>
                                        <p:strVal val="visible"/>
                                      </p:to>
                                    </p:set>
                                    <p:animEffect transition="in" filter="dissolve">
                                      <p:cBhvr additive="repl">
                                        <p:cTn id="607" dur="500"/>
                                        <p:tgtEl>
                                          <p:spTgt spid="118">
                                            <p:txEl>
                                              <p:pRg st="1" end="1"/>
                                            </p:txEl>
                                          </p:spTgt>
                                        </p:tgtEl>
                                      </p:cBhvr>
                                    </p:animEffect>
                                  </p:childTnLst>
                                </p:cTn>
                              </p:par>
                            </p:childTnLst>
                          </p:cTn>
                        </p:par>
                      </p:childTnLst>
                    </p:cTn>
                  </p:par>
                  <p:par>
                    <p:cTn id="608" fill="hold">
                      <p:stCondLst>
                        <p:cond delay="indefinite"/>
                      </p:stCondLst>
                      <p:childTnLst>
                        <p:par>
                          <p:cTn id="609" fill="hold">
                            <p:stCondLst>
                              <p:cond delay="0"/>
                            </p:stCondLst>
                            <p:childTnLst>
                              <p:par>
                                <p:cTn id="610" presetID="9" presetClass="entr" fill="hold" nodeType="clickEffect">
                                  <p:stCondLst>
                                    <p:cond delay="0"/>
                                  </p:stCondLst>
                                  <p:iterate type="el">
                                    <p:tmAbs val="0"/>
                                  </p:iterate>
                                  <p:childTnLst>
                                    <p:set>
                                      <p:cBhvr>
                                        <p:cTn id="611" fill="hold"/>
                                        <p:tgtEl>
                                          <p:spTgt spid="118">
                                            <p:txEl>
                                              <p:pRg st="2" end="2"/>
                                            </p:txEl>
                                          </p:spTgt>
                                        </p:tgtEl>
                                        <p:attrNameLst>
                                          <p:attrName>style.visibility</p:attrName>
                                        </p:attrNameLst>
                                      </p:cBhvr>
                                      <p:to>
                                        <p:strVal val="visible"/>
                                      </p:to>
                                    </p:set>
                                    <p:animEffect transition="in" filter="dissolve">
                                      <p:cBhvr additive="repl">
                                        <p:cTn id="612" dur="500"/>
                                        <p:tgtEl>
                                          <p:spTgt spid="118">
                                            <p:txEl>
                                              <p:pRg st="2" end="2"/>
                                            </p:txEl>
                                          </p:spTgt>
                                        </p:tgtEl>
                                      </p:cBhvr>
                                    </p:animEffect>
                                  </p:childTnLst>
                                </p:cTn>
                              </p:par>
                            </p:childTnLst>
                          </p:cTn>
                        </p:par>
                      </p:childTnLst>
                    </p:cTn>
                  </p:par>
                  <p:par>
                    <p:cTn id="613" fill="hold">
                      <p:stCondLst>
                        <p:cond delay="indefinite"/>
                      </p:stCondLst>
                      <p:childTnLst>
                        <p:par>
                          <p:cTn id="614" fill="hold">
                            <p:stCondLst>
                              <p:cond delay="0"/>
                            </p:stCondLst>
                            <p:childTnLst>
                              <p:par>
                                <p:cTn id="615" presetID="9" presetClass="entr" fill="hold" nodeType="clickEffect">
                                  <p:stCondLst>
                                    <p:cond delay="0"/>
                                  </p:stCondLst>
                                  <p:iterate type="el">
                                    <p:tmAbs val="0"/>
                                  </p:iterate>
                                  <p:childTnLst>
                                    <p:set>
                                      <p:cBhvr>
                                        <p:cTn id="616" fill="hold"/>
                                        <p:tgtEl>
                                          <p:spTgt spid="118">
                                            <p:txEl>
                                              <p:pRg st="3" end="3"/>
                                            </p:txEl>
                                          </p:spTgt>
                                        </p:tgtEl>
                                        <p:attrNameLst>
                                          <p:attrName>style.visibility</p:attrName>
                                        </p:attrNameLst>
                                      </p:cBhvr>
                                      <p:to>
                                        <p:strVal val="visible"/>
                                      </p:to>
                                    </p:set>
                                    <p:animEffect transition="in" filter="dissolve">
                                      <p:cBhvr additive="repl">
                                        <p:cTn id="617" dur="500"/>
                                        <p:tgtEl>
                                          <p:spTgt spid="11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 name="PlaceHolder 1"/>
          <p:cNvSpPr>
            <a:spLocks noGrp="1"/>
          </p:cNvSpPr>
          <p:nvPr>
            <p:ph/>
          </p:nvPr>
        </p:nvSpPr>
        <p:spPr>
          <a:xfrm>
            <a:off x="1271880" y="1531440"/>
            <a:ext cx="7066440" cy="4234680"/>
          </a:xfrm>
          <a:prstGeom prst="rect">
            <a:avLst/>
          </a:prstGeom>
          <a:noFill/>
          <a:ln w="12600">
            <a:noFill/>
          </a:ln>
        </p:spPr>
        <p:txBody>
          <a:bodyPr lIns="45720" tIns="45000" rIns="45720" bIns="45000" anchor="t">
            <a:noAutofit/>
          </a:bodyPr>
          <a:p>
            <a:pPr marL="308520" indent="-308520" algn="l" defTabSz="822960">
              <a:lnSpc>
                <a:spcPct val="100000"/>
              </a:lnSpc>
              <a:buClr>
                <a:srgbClr val="004376"/>
              </a:buClr>
              <a:buFont typeface="Arial"/>
              <a:buChar char="•"/>
            </a:pPr>
            <a:r>
              <a:rPr lang="es-ES" sz="3240" b="0" i="1" u="none" strike="noStrike">
                <a:solidFill>
                  <a:srgbClr val="004376"/>
                </a:solidFill>
                <a:effectLst/>
                <a:uFillTx/>
                <a:latin typeface="Century Schoolbook"/>
                <a:ea typeface="Century Schoolbook"/>
              </a:rPr>
              <a:t>“</a:t>
            </a:r>
            <a:r>
              <a:rPr lang="es-ES" sz="3959" b="0" i="1" u="none" strike="noStrike">
                <a:solidFill>
                  <a:srgbClr val="000000"/>
                </a:solidFill>
                <a:effectLst/>
                <a:uFillTx/>
                <a:latin typeface="Cambria"/>
                <a:ea typeface="Cambria"/>
              </a:rPr>
              <a:t>Es una persona que mira a largo plazo, que marca unos objetivos muy ambiciosos para la organización y que consigue ilusionar a su equipo en la búsqueda de los mismos”.</a:t>
            </a:r>
            <a:endParaRPr lang="es-ES" sz="3959" b="0" u="none" strike="noStrike">
              <a:solidFill>
                <a:srgbClr val="000000"/>
              </a:solidFill>
              <a:effectLst/>
              <a:uFillTx/>
              <a:latin typeface="Century Schoolbook"/>
            </a:endParaRPr>
          </a:p>
          <a:p>
            <a:pPr indent="0" algn="l" defTabSz="822960">
              <a:lnSpc>
                <a:spcPct val="100000"/>
              </a:lnSpc>
              <a:buNone/>
              <a:tabLst>
                <a:tab pos="0" algn="l"/>
              </a:tabLst>
            </a:pPr>
            <a:r>
              <a:rPr lang="es-ES" sz="3959" b="0" i="1" u="none" strike="noStrike">
                <a:solidFill>
                  <a:srgbClr val="000000"/>
                </a:solidFill>
                <a:effectLst/>
                <a:uFillTx/>
                <a:latin typeface="Cambria"/>
                <a:ea typeface="Cambria"/>
              </a:rPr>
              <a:t>   </a:t>
            </a:r>
            <a:r>
              <a:rPr lang="es-ES" sz="3959" b="0" i="1" u="none" strike="noStrike">
                <a:solidFill>
                  <a:srgbClr val="FF2600"/>
                </a:solidFill>
                <a:effectLst/>
                <a:uFillTx/>
                <a:latin typeface="Cambria"/>
                <a:ea typeface="Cambria"/>
              </a:rPr>
              <a:t>John Maxwell</a:t>
            </a:r>
            <a:endParaRPr lang="es-ES" sz="3959"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PlaceHolder 1"/>
          <p:cNvSpPr>
            <a:spLocks noGrp="1"/>
          </p:cNvSpPr>
          <p:nvPr>
            <p:ph type="title"/>
          </p:nvPr>
        </p:nvSpPr>
        <p:spPr>
          <a:xfrm>
            <a:off x="1537560" y="637560"/>
            <a:ext cx="6258240" cy="1546560"/>
          </a:xfrm>
          <a:prstGeom prst="rect">
            <a:avLst/>
          </a:prstGeom>
          <a:noFill/>
          <a:ln w="12600">
            <a:noFill/>
          </a:ln>
        </p:spPr>
        <p:txBody>
          <a:bodyPr lIns="45720" tIns="45000" rIns="45720" bIns="45000" anchor="t">
            <a:noAutofit/>
          </a:bodyPr>
          <a:p>
            <a:pPr marL="660240" indent="-660240" algn="l" defTabSz="914400">
              <a:lnSpc>
                <a:spcPct val="100000"/>
              </a:lnSpc>
              <a:buNone/>
              <a:tabLst>
                <a:tab pos="0" algn="l"/>
              </a:tabLst>
            </a:pPr>
            <a:r>
              <a:rPr lang="es-ES" sz="4700" b="1" i="1" u="none" strike="noStrike">
                <a:solidFill>
                  <a:srgbClr val="A00000"/>
                </a:solidFill>
                <a:effectLst/>
                <a:uFillTx/>
                <a:latin typeface="Cambria"/>
                <a:ea typeface="Cambria"/>
              </a:rPr>
              <a:t>3- Cinco cualidades de los líderes exitosos</a:t>
            </a:r>
            <a:endParaRPr lang="es-ES" sz="4700" b="0" u="none" strike="noStrike">
              <a:solidFill>
                <a:srgbClr val="000000"/>
              </a:solidFill>
              <a:effectLst/>
              <a:uFillTx/>
              <a:latin typeface="Century Schoolbook"/>
            </a:endParaRPr>
          </a:p>
        </p:txBody>
      </p:sp>
      <p:sp>
        <p:nvSpPr>
          <p:cNvPr id="120" name="PlaceHolder 2"/>
          <p:cNvSpPr>
            <a:spLocks noGrp="1"/>
          </p:cNvSpPr>
          <p:nvPr>
            <p:ph/>
          </p:nvPr>
        </p:nvSpPr>
        <p:spPr>
          <a:xfrm>
            <a:off x="1585440" y="2166480"/>
            <a:ext cx="6477480" cy="4194360"/>
          </a:xfrm>
          <a:prstGeom prst="rect">
            <a:avLst/>
          </a:prstGeom>
          <a:noFill/>
          <a:ln w="12600">
            <a:noFill/>
          </a:ln>
        </p:spPr>
        <p:txBody>
          <a:bodyPr lIns="45720" tIns="45000" rIns="45720" bIns="45000" anchor="t">
            <a:noAutofit/>
          </a:bodyPr>
          <a:p>
            <a:pPr marL="263160" indent="-263160" algn="l" defTabSz="749880">
              <a:lnSpc>
                <a:spcPct val="100000"/>
              </a:lnSpc>
              <a:spcBef>
                <a:spcPts val="601"/>
              </a:spcBef>
              <a:buClr>
                <a:srgbClr val="000000"/>
              </a:buClr>
              <a:buFont typeface="Arial"/>
              <a:buChar char="•"/>
            </a:pPr>
            <a:r>
              <a:rPr lang="es-ES" sz="2950" b="0" u="none" strike="noStrike">
                <a:solidFill>
                  <a:srgbClr val="000000"/>
                </a:solidFill>
                <a:effectLst/>
                <a:uFillTx/>
                <a:latin typeface="Cambria"/>
                <a:ea typeface="Cambria"/>
              </a:rPr>
              <a:t>Saben lo que quieren.</a:t>
            </a:r>
            <a:endParaRPr lang="es-ES" sz="2950" b="0" u="none" strike="noStrike">
              <a:solidFill>
                <a:srgbClr val="000000"/>
              </a:solidFill>
              <a:effectLst/>
              <a:uFillTx/>
              <a:latin typeface="Century Schoolbook"/>
            </a:endParaRPr>
          </a:p>
          <a:p>
            <a:pPr marL="263160" indent="-263160" algn="l" defTabSz="749880">
              <a:lnSpc>
                <a:spcPct val="100000"/>
              </a:lnSpc>
              <a:spcBef>
                <a:spcPts val="601"/>
              </a:spcBef>
              <a:buClr>
                <a:srgbClr val="000000"/>
              </a:buClr>
              <a:buFont typeface="Arial"/>
              <a:buChar char="•"/>
            </a:pPr>
            <a:r>
              <a:rPr lang="es-ES" sz="2950" b="0" u="none" strike="noStrike">
                <a:solidFill>
                  <a:srgbClr val="000000"/>
                </a:solidFill>
                <a:effectLst/>
                <a:uFillTx/>
                <a:latin typeface="Cambria"/>
                <a:ea typeface="Cambria"/>
              </a:rPr>
              <a:t>Se esfuerzan por alcanzar lo que quieren.</a:t>
            </a:r>
            <a:endParaRPr lang="es-ES" sz="2950" b="0" u="none" strike="noStrike">
              <a:solidFill>
                <a:srgbClr val="000000"/>
              </a:solidFill>
              <a:effectLst/>
              <a:uFillTx/>
              <a:latin typeface="Century Schoolbook"/>
            </a:endParaRPr>
          </a:p>
          <a:p>
            <a:pPr marL="263160" indent="-263160" algn="l" defTabSz="749880">
              <a:lnSpc>
                <a:spcPct val="100000"/>
              </a:lnSpc>
              <a:spcBef>
                <a:spcPts val="601"/>
              </a:spcBef>
              <a:buClr>
                <a:srgbClr val="000000"/>
              </a:buClr>
              <a:buFont typeface="Arial"/>
              <a:buChar char="•"/>
            </a:pPr>
            <a:r>
              <a:rPr lang="es-ES" sz="2950" b="0" u="none" strike="noStrike">
                <a:solidFill>
                  <a:srgbClr val="000000"/>
                </a:solidFill>
                <a:effectLst/>
                <a:uFillTx/>
                <a:latin typeface="Cambria"/>
                <a:ea typeface="Cambria"/>
              </a:rPr>
              <a:t>Se arriesgan más tratando de lograr lo que quieren. </a:t>
            </a:r>
            <a:endParaRPr lang="es-ES" sz="2950" b="0" u="none" strike="noStrike">
              <a:solidFill>
                <a:srgbClr val="000000"/>
              </a:solidFill>
              <a:effectLst/>
              <a:uFillTx/>
              <a:latin typeface="Century Schoolbook"/>
            </a:endParaRPr>
          </a:p>
          <a:p>
            <a:pPr marL="263160" indent="-263160" algn="l" defTabSz="749880">
              <a:lnSpc>
                <a:spcPct val="100000"/>
              </a:lnSpc>
              <a:spcBef>
                <a:spcPts val="601"/>
              </a:spcBef>
              <a:buClr>
                <a:srgbClr val="000000"/>
              </a:buClr>
              <a:buFont typeface="Arial"/>
              <a:buChar char="•"/>
            </a:pPr>
            <a:r>
              <a:rPr lang="es-ES" sz="2950" b="0" u="none" strike="noStrike">
                <a:solidFill>
                  <a:srgbClr val="000000"/>
                </a:solidFill>
                <a:effectLst/>
                <a:uFillTx/>
                <a:latin typeface="Cambria"/>
                <a:ea typeface="Cambria"/>
              </a:rPr>
              <a:t>Se equivocan más tratando de lograr lo que quieren.</a:t>
            </a:r>
            <a:endParaRPr lang="es-ES" sz="2950" b="0" u="none" strike="noStrike">
              <a:solidFill>
                <a:srgbClr val="000000"/>
              </a:solidFill>
              <a:effectLst/>
              <a:uFillTx/>
              <a:latin typeface="Century Schoolbook"/>
            </a:endParaRPr>
          </a:p>
          <a:p>
            <a:pPr marL="263160" indent="-263160" algn="l" defTabSz="749880">
              <a:lnSpc>
                <a:spcPct val="100000"/>
              </a:lnSpc>
              <a:spcBef>
                <a:spcPts val="601"/>
              </a:spcBef>
              <a:buClr>
                <a:srgbClr val="000000"/>
              </a:buClr>
              <a:buFont typeface="Arial"/>
              <a:buChar char="•"/>
            </a:pPr>
            <a:r>
              <a:rPr lang="es-ES" sz="2950" b="0" u="none" strike="noStrike">
                <a:solidFill>
                  <a:srgbClr val="000000"/>
                </a:solidFill>
                <a:effectLst/>
                <a:uFillTx/>
                <a:latin typeface="Cambria"/>
                <a:ea typeface="Cambria"/>
              </a:rPr>
              <a:t>Acuden a Dios para lograr lo que quieren.</a:t>
            </a:r>
            <a:endParaRPr lang="es-ES" sz="295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618" dur="indefinite" restart="never" nodeType="tmRoot">
          <p:childTnLst>
            <p:seq>
              <p:cTn id="619" dur="indefinite" nodeType="mainSeq">
                <p:childTnLst>
                  <p:par>
                    <p:cTn id="620" fill="hold">
                      <p:stCondLst>
                        <p:cond delay="indefinite"/>
                      </p:stCondLst>
                      <p:childTnLst>
                        <p:par>
                          <p:cTn id="621" fill="hold">
                            <p:stCondLst>
                              <p:cond delay="0"/>
                            </p:stCondLst>
                            <p:childTnLst>
                              <p:par>
                                <p:cTn id="622" presetID="9" presetClass="entr" fill="hold" nodeType="clickEffect">
                                  <p:stCondLst>
                                    <p:cond delay="0"/>
                                  </p:stCondLst>
                                  <p:iterate type="el">
                                    <p:tmAbs val="0"/>
                                  </p:iterate>
                                  <p:childTnLst>
                                    <p:set>
                                      <p:cBhvr>
                                        <p:cTn id="623" fill="hold"/>
                                        <p:tgtEl>
                                          <p:spTgt spid="120"/>
                                        </p:tgtEl>
                                        <p:attrNameLst>
                                          <p:attrName>style.visibility</p:attrName>
                                        </p:attrNameLst>
                                      </p:cBhvr>
                                      <p:to>
                                        <p:strVal val="visible"/>
                                      </p:to>
                                    </p:set>
                                    <p:animEffect transition="in" filter="dissolve">
                                      <p:cBhvr additive="repl">
                                        <p:cTn id="624" dur="500"/>
                                        <p:tgtEl>
                                          <p:spTgt spid="120"/>
                                        </p:tgtEl>
                                      </p:cBhvr>
                                    </p:animEffect>
                                  </p:childTnLst>
                                </p:cTn>
                              </p:par>
                              <p:par>
                                <p:cTn id="625" presetID="9" presetClass="entr" fill="hold" nodeType="withEffect">
                                  <p:stCondLst>
                                    <p:cond delay="0"/>
                                  </p:stCondLst>
                                  <p:iterate type="el">
                                    <p:tmAbs val="0"/>
                                  </p:iterate>
                                  <p:childTnLst>
                                    <p:set>
                                      <p:cBhvr>
                                        <p:cTn id="626" fill="hold"/>
                                        <p:tgtEl>
                                          <p:spTgt spid="120">
                                            <p:txEl>
                                              <p:pRg st="0" end="0"/>
                                            </p:txEl>
                                          </p:spTgt>
                                        </p:tgtEl>
                                        <p:attrNameLst>
                                          <p:attrName>style.visibility</p:attrName>
                                        </p:attrNameLst>
                                      </p:cBhvr>
                                      <p:to>
                                        <p:strVal val="visible"/>
                                      </p:to>
                                    </p:set>
                                    <p:animEffect transition="in" filter="dissolve">
                                      <p:cBhvr additive="repl">
                                        <p:cTn id="627" dur="500"/>
                                        <p:tgtEl>
                                          <p:spTgt spid="120">
                                            <p:txEl>
                                              <p:pRg st="0" end="0"/>
                                            </p:txEl>
                                          </p:spTgt>
                                        </p:tgtEl>
                                      </p:cBhvr>
                                    </p:animEffect>
                                  </p:childTnLst>
                                </p:cTn>
                              </p:par>
                            </p:childTnLst>
                          </p:cTn>
                        </p:par>
                      </p:childTnLst>
                    </p:cTn>
                  </p:par>
                  <p:par>
                    <p:cTn id="628" fill="hold">
                      <p:stCondLst>
                        <p:cond delay="indefinite"/>
                      </p:stCondLst>
                      <p:childTnLst>
                        <p:par>
                          <p:cTn id="629" fill="hold">
                            <p:stCondLst>
                              <p:cond delay="0"/>
                            </p:stCondLst>
                            <p:childTnLst>
                              <p:par>
                                <p:cTn id="630" presetID="9" presetClass="entr" fill="hold" nodeType="clickEffect">
                                  <p:stCondLst>
                                    <p:cond delay="0"/>
                                  </p:stCondLst>
                                  <p:iterate type="el">
                                    <p:tmAbs val="0"/>
                                  </p:iterate>
                                  <p:childTnLst>
                                    <p:set>
                                      <p:cBhvr>
                                        <p:cTn id="631" fill="hold"/>
                                        <p:tgtEl>
                                          <p:spTgt spid="120">
                                            <p:txEl>
                                              <p:pRg st="1" end="1"/>
                                            </p:txEl>
                                          </p:spTgt>
                                        </p:tgtEl>
                                        <p:attrNameLst>
                                          <p:attrName>style.visibility</p:attrName>
                                        </p:attrNameLst>
                                      </p:cBhvr>
                                      <p:to>
                                        <p:strVal val="visible"/>
                                      </p:to>
                                    </p:set>
                                    <p:animEffect transition="in" filter="dissolve">
                                      <p:cBhvr additive="repl">
                                        <p:cTn id="632" dur="500"/>
                                        <p:tgtEl>
                                          <p:spTgt spid="120">
                                            <p:txEl>
                                              <p:pRg st="1" end="1"/>
                                            </p:txEl>
                                          </p:spTgt>
                                        </p:tgtEl>
                                      </p:cBhvr>
                                    </p:animEffect>
                                  </p:childTnLst>
                                </p:cTn>
                              </p:par>
                            </p:childTnLst>
                          </p:cTn>
                        </p:par>
                      </p:childTnLst>
                    </p:cTn>
                  </p:par>
                  <p:par>
                    <p:cTn id="633" fill="hold">
                      <p:stCondLst>
                        <p:cond delay="indefinite"/>
                      </p:stCondLst>
                      <p:childTnLst>
                        <p:par>
                          <p:cTn id="634" fill="hold">
                            <p:stCondLst>
                              <p:cond delay="0"/>
                            </p:stCondLst>
                            <p:childTnLst>
                              <p:par>
                                <p:cTn id="635" presetID="9" presetClass="entr" fill="hold" nodeType="clickEffect">
                                  <p:stCondLst>
                                    <p:cond delay="0"/>
                                  </p:stCondLst>
                                  <p:iterate type="el">
                                    <p:tmAbs val="0"/>
                                  </p:iterate>
                                  <p:childTnLst>
                                    <p:set>
                                      <p:cBhvr>
                                        <p:cTn id="636" fill="hold"/>
                                        <p:tgtEl>
                                          <p:spTgt spid="120">
                                            <p:txEl>
                                              <p:pRg st="2" end="2"/>
                                            </p:txEl>
                                          </p:spTgt>
                                        </p:tgtEl>
                                        <p:attrNameLst>
                                          <p:attrName>style.visibility</p:attrName>
                                        </p:attrNameLst>
                                      </p:cBhvr>
                                      <p:to>
                                        <p:strVal val="visible"/>
                                      </p:to>
                                    </p:set>
                                    <p:animEffect transition="in" filter="dissolve">
                                      <p:cBhvr additive="repl">
                                        <p:cTn id="637" dur="500"/>
                                        <p:tgtEl>
                                          <p:spTgt spid="120">
                                            <p:txEl>
                                              <p:pRg st="2" end="2"/>
                                            </p:txEl>
                                          </p:spTgt>
                                        </p:tgtEl>
                                      </p:cBhvr>
                                    </p:animEffect>
                                  </p:childTnLst>
                                </p:cTn>
                              </p:par>
                            </p:childTnLst>
                          </p:cTn>
                        </p:par>
                      </p:childTnLst>
                    </p:cTn>
                  </p:par>
                  <p:par>
                    <p:cTn id="638" fill="hold">
                      <p:stCondLst>
                        <p:cond delay="indefinite"/>
                      </p:stCondLst>
                      <p:childTnLst>
                        <p:par>
                          <p:cTn id="639" fill="hold">
                            <p:stCondLst>
                              <p:cond delay="0"/>
                            </p:stCondLst>
                            <p:childTnLst>
                              <p:par>
                                <p:cTn id="640" presetID="9" presetClass="entr" fill="hold" nodeType="clickEffect">
                                  <p:stCondLst>
                                    <p:cond delay="0"/>
                                  </p:stCondLst>
                                  <p:iterate type="el">
                                    <p:tmAbs val="0"/>
                                  </p:iterate>
                                  <p:childTnLst>
                                    <p:set>
                                      <p:cBhvr>
                                        <p:cTn id="641" fill="hold"/>
                                        <p:tgtEl>
                                          <p:spTgt spid="120">
                                            <p:txEl>
                                              <p:pRg st="3" end="3"/>
                                            </p:txEl>
                                          </p:spTgt>
                                        </p:tgtEl>
                                        <p:attrNameLst>
                                          <p:attrName>style.visibility</p:attrName>
                                        </p:attrNameLst>
                                      </p:cBhvr>
                                      <p:to>
                                        <p:strVal val="visible"/>
                                      </p:to>
                                    </p:set>
                                    <p:animEffect transition="in" filter="dissolve">
                                      <p:cBhvr additive="repl">
                                        <p:cTn id="642" dur="500"/>
                                        <p:tgtEl>
                                          <p:spTgt spid="120">
                                            <p:txEl>
                                              <p:pRg st="3" end="3"/>
                                            </p:txEl>
                                          </p:spTgt>
                                        </p:tgtEl>
                                      </p:cBhvr>
                                    </p:animEffect>
                                  </p:childTnLst>
                                </p:cTn>
                              </p:par>
                            </p:childTnLst>
                          </p:cTn>
                        </p:par>
                      </p:childTnLst>
                    </p:cTn>
                  </p:par>
                  <p:par>
                    <p:cTn id="643" fill="hold">
                      <p:stCondLst>
                        <p:cond delay="indefinite"/>
                      </p:stCondLst>
                      <p:childTnLst>
                        <p:par>
                          <p:cTn id="644" fill="hold">
                            <p:stCondLst>
                              <p:cond delay="0"/>
                            </p:stCondLst>
                            <p:childTnLst>
                              <p:par>
                                <p:cTn id="645" presetID="9" presetClass="entr" fill="hold" nodeType="clickEffect">
                                  <p:stCondLst>
                                    <p:cond delay="0"/>
                                  </p:stCondLst>
                                  <p:iterate type="el">
                                    <p:tmAbs val="0"/>
                                  </p:iterate>
                                  <p:childTnLst>
                                    <p:set>
                                      <p:cBhvr>
                                        <p:cTn id="646" fill="hold"/>
                                        <p:tgtEl>
                                          <p:spTgt spid="120">
                                            <p:txEl>
                                              <p:pRg st="4" end="4"/>
                                            </p:txEl>
                                          </p:spTgt>
                                        </p:tgtEl>
                                        <p:attrNameLst>
                                          <p:attrName>style.visibility</p:attrName>
                                        </p:attrNameLst>
                                      </p:cBhvr>
                                      <p:to>
                                        <p:strVal val="visible"/>
                                      </p:to>
                                    </p:set>
                                    <p:animEffect transition="in" filter="dissolve">
                                      <p:cBhvr additive="repl">
                                        <p:cTn id="647" dur="500"/>
                                        <p:tgtEl>
                                          <p:spTgt spid="120">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PlaceHolder 1"/>
          <p:cNvSpPr>
            <a:spLocks noGrp="1"/>
          </p:cNvSpPr>
          <p:nvPr>
            <p:ph type="title"/>
          </p:nvPr>
        </p:nvSpPr>
        <p:spPr>
          <a:xfrm>
            <a:off x="1339560" y="794160"/>
            <a:ext cx="7149960" cy="1800360"/>
          </a:xfrm>
          <a:prstGeom prst="rect">
            <a:avLst/>
          </a:prstGeom>
          <a:noFill/>
          <a:ln w="12600">
            <a:noFill/>
          </a:ln>
        </p:spPr>
        <p:txBody>
          <a:bodyPr lIns="45720" tIns="45000" rIns="45720" bIns="45000" anchor="t">
            <a:noAutofit/>
          </a:bodyPr>
          <a:p>
            <a:pPr marL="584280" indent="-584280" algn="l" defTabSz="914400">
              <a:lnSpc>
                <a:spcPct val="100000"/>
              </a:lnSpc>
              <a:buNone/>
              <a:tabLst>
                <a:tab pos="0" algn="l"/>
              </a:tabLst>
            </a:pPr>
            <a:r>
              <a:rPr lang="es-ES" sz="4500" b="1" i="1" u="none" strike="noStrike">
                <a:solidFill>
                  <a:srgbClr val="A00000"/>
                </a:solidFill>
                <a:effectLst/>
                <a:uFillTx/>
                <a:latin typeface="Cambria"/>
                <a:ea typeface="Cambria"/>
              </a:rPr>
              <a:t>4- Cinco consejos para líderes espirituales</a:t>
            </a:r>
            <a:endParaRPr lang="es-ES" sz="4500" b="0" u="none" strike="noStrike">
              <a:solidFill>
                <a:srgbClr val="000000"/>
              </a:solidFill>
              <a:effectLst/>
              <a:uFillTx/>
              <a:latin typeface="Century Schoolbook"/>
            </a:endParaRPr>
          </a:p>
        </p:txBody>
      </p:sp>
      <p:sp>
        <p:nvSpPr>
          <p:cNvPr id="122" name="PlaceHolder 2"/>
          <p:cNvSpPr>
            <a:spLocks noGrp="1"/>
          </p:cNvSpPr>
          <p:nvPr>
            <p:ph/>
          </p:nvPr>
        </p:nvSpPr>
        <p:spPr>
          <a:xfrm>
            <a:off x="1421280" y="2251800"/>
            <a:ext cx="6710400" cy="3867480"/>
          </a:xfrm>
          <a:prstGeom prst="rect">
            <a:avLst/>
          </a:prstGeom>
          <a:noFill/>
          <a:ln w="12600">
            <a:noFill/>
          </a:ln>
        </p:spPr>
        <p:txBody>
          <a:bodyPr lIns="45720" tIns="45000" rIns="45720" bIns="45000" anchor="t">
            <a:noAutofit/>
          </a:bodyPr>
          <a:p>
            <a:pPr marL="361080" indent="-361080" algn="l" defTabSz="914400">
              <a:lnSpc>
                <a:spcPct val="100000"/>
              </a:lnSpc>
              <a:spcBef>
                <a:spcPts val="799"/>
              </a:spcBef>
              <a:buClr>
                <a:srgbClr val="000000"/>
              </a:buClr>
              <a:buFont typeface="Arial"/>
              <a:buChar char="•"/>
            </a:pPr>
            <a:r>
              <a:rPr lang="es-ES" sz="3600" b="0" u="none" strike="noStrike">
                <a:solidFill>
                  <a:srgbClr val="000000"/>
                </a:solidFill>
                <a:effectLst/>
                <a:uFillTx/>
                <a:latin typeface="Cambria"/>
                <a:ea typeface="Cambria"/>
              </a:rPr>
              <a:t>Busquen siempre la excelencia.</a:t>
            </a:r>
            <a:endParaRPr lang="es-ES" sz="3600" b="0" u="none" strike="noStrike">
              <a:solidFill>
                <a:srgbClr val="000000"/>
              </a:solidFill>
              <a:effectLst/>
              <a:uFillTx/>
              <a:latin typeface="Century Schoolbook"/>
            </a:endParaRPr>
          </a:p>
          <a:p>
            <a:pPr marL="361080" indent="-361080" algn="l" defTabSz="914400">
              <a:lnSpc>
                <a:spcPct val="100000"/>
              </a:lnSpc>
              <a:spcBef>
                <a:spcPts val="799"/>
              </a:spcBef>
              <a:buClr>
                <a:srgbClr val="000000"/>
              </a:buClr>
              <a:buFont typeface="Arial"/>
              <a:buChar char="•"/>
            </a:pPr>
            <a:r>
              <a:rPr lang="es-ES" sz="3600" b="0" u="none" strike="noStrike">
                <a:solidFill>
                  <a:srgbClr val="000000"/>
                </a:solidFill>
                <a:effectLst/>
                <a:uFillTx/>
                <a:latin typeface="Cambria"/>
                <a:ea typeface="Cambria"/>
              </a:rPr>
              <a:t>Manténganse mejorando.</a:t>
            </a:r>
            <a:endParaRPr lang="es-ES" sz="3600" b="0" u="none" strike="noStrike">
              <a:solidFill>
                <a:srgbClr val="000000"/>
              </a:solidFill>
              <a:effectLst/>
              <a:uFillTx/>
              <a:latin typeface="Century Schoolbook"/>
            </a:endParaRPr>
          </a:p>
          <a:p>
            <a:pPr marL="361080" indent="-361080" algn="l" defTabSz="914400">
              <a:lnSpc>
                <a:spcPct val="100000"/>
              </a:lnSpc>
              <a:spcBef>
                <a:spcPts val="799"/>
              </a:spcBef>
              <a:buClr>
                <a:srgbClr val="000000"/>
              </a:buClr>
              <a:buFont typeface="Arial"/>
              <a:buChar char="•"/>
            </a:pPr>
            <a:r>
              <a:rPr lang="es-ES" sz="3600" b="0" u="none" strike="noStrike">
                <a:solidFill>
                  <a:srgbClr val="000000"/>
                </a:solidFill>
                <a:effectLst/>
                <a:uFillTx/>
                <a:latin typeface="Cambria"/>
                <a:ea typeface="Cambria"/>
              </a:rPr>
              <a:t>Inspiren a otros.</a:t>
            </a:r>
            <a:endParaRPr lang="es-ES" sz="3600" b="0" u="none" strike="noStrike">
              <a:solidFill>
                <a:srgbClr val="000000"/>
              </a:solidFill>
              <a:effectLst/>
              <a:uFillTx/>
              <a:latin typeface="Century Schoolbook"/>
            </a:endParaRPr>
          </a:p>
          <a:p>
            <a:pPr marL="361080" indent="-361080" algn="l" defTabSz="914400">
              <a:lnSpc>
                <a:spcPct val="100000"/>
              </a:lnSpc>
              <a:spcBef>
                <a:spcPts val="799"/>
              </a:spcBef>
              <a:buClr>
                <a:srgbClr val="000000"/>
              </a:buClr>
              <a:buFont typeface="Arial"/>
              <a:buChar char="•"/>
            </a:pPr>
            <a:r>
              <a:rPr lang="es-ES" sz="3600" b="0" u="none" strike="noStrike">
                <a:solidFill>
                  <a:srgbClr val="000000"/>
                </a:solidFill>
                <a:effectLst/>
                <a:uFillTx/>
                <a:latin typeface="Cambria"/>
                <a:ea typeface="Cambria"/>
              </a:rPr>
              <a:t>Revélense contra la mediocridad.</a:t>
            </a:r>
            <a:endParaRPr lang="es-ES" sz="3600" b="0" u="none" strike="noStrike">
              <a:solidFill>
                <a:srgbClr val="000000"/>
              </a:solidFill>
              <a:effectLst/>
              <a:uFillTx/>
              <a:latin typeface="Century Schoolbook"/>
            </a:endParaRPr>
          </a:p>
          <a:p>
            <a:pPr marL="361080" indent="-361080" algn="l" defTabSz="914400">
              <a:lnSpc>
                <a:spcPct val="100000"/>
              </a:lnSpc>
              <a:spcBef>
                <a:spcPts val="799"/>
              </a:spcBef>
              <a:buClr>
                <a:srgbClr val="000000"/>
              </a:buClr>
              <a:buFont typeface="Arial"/>
              <a:buChar char="•"/>
            </a:pPr>
            <a:r>
              <a:rPr lang="es-ES" sz="3600" b="0" u="none" strike="noStrike">
                <a:solidFill>
                  <a:srgbClr val="000000"/>
                </a:solidFill>
                <a:effectLst/>
                <a:uFillTx/>
                <a:latin typeface="Cambria"/>
                <a:ea typeface="Cambria"/>
              </a:rPr>
              <a:t>Escojan a Jesús como su líder modelo.</a:t>
            </a:r>
            <a:endParaRPr lang="es-ES" sz="360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648" dur="indefinite" restart="never" nodeType="tmRoot">
          <p:childTnLst>
            <p:seq>
              <p:cTn id="649" dur="indefinite" nodeType="mainSeq">
                <p:childTnLst>
                  <p:par>
                    <p:cTn id="650" fill="hold">
                      <p:stCondLst>
                        <p:cond delay="indefinite"/>
                      </p:stCondLst>
                      <p:childTnLst>
                        <p:par>
                          <p:cTn id="651" fill="hold">
                            <p:stCondLst>
                              <p:cond delay="0"/>
                            </p:stCondLst>
                            <p:childTnLst>
                              <p:par>
                                <p:cTn id="652" presetID="9" presetClass="entr" fill="hold" nodeType="clickEffect">
                                  <p:stCondLst>
                                    <p:cond delay="0"/>
                                  </p:stCondLst>
                                  <p:iterate type="el">
                                    <p:tmAbs val="0"/>
                                  </p:iterate>
                                  <p:childTnLst>
                                    <p:set>
                                      <p:cBhvr>
                                        <p:cTn id="653" fill="hold"/>
                                        <p:tgtEl>
                                          <p:spTgt spid="122"/>
                                        </p:tgtEl>
                                        <p:attrNameLst>
                                          <p:attrName>style.visibility</p:attrName>
                                        </p:attrNameLst>
                                      </p:cBhvr>
                                      <p:to>
                                        <p:strVal val="visible"/>
                                      </p:to>
                                    </p:set>
                                    <p:animEffect transition="in" filter="dissolve">
                                      <p:cBhvr additive="repl">
                                        <p:cTn id="654" dur="500"/>
                                        <p:tgtEl>
                                          <p:spTgt spid="122"/>
                                        </p:tgtEl>
                                      </p:cBhvr>
                                    </p:animEffect>
                                  </p:childTnLst>
                                </p:cTn>
                              </p:par>
                              <p:par>
                                <p:cTn id="655" presetID="9" presetClass="entr" fill="hold" nodeType="withEffect">
                                  <p:stCondLst>
                                    <p:cond delay="0"/>
                                  </p:stCondLst>
                                  <p:iterate type="el">
                                    <p:tmAbs val="0"/>
                                  </p:iterate>
                                  <p:childTnLst>
                                    <p:set>
                                      <p:cBhvr>
                                        <p:cTn id="656" fill="hold"/>
                                        <p:tgtEl>
                                          <p:spTgt spid="122">
                                            <p:txEl>
                                              <p:pRg st="0" end="0"/>
                                            </p:txEl>
                                          </p:spTgt>
                                        </p:tgtEl>
                                        <p:attrNameLst>
                                          <p:attrName>style.visibility</p:attrName>
                                        </p:attrNameLst>
                                      </p:cBhvr>
                                      <p:to>
                                        <p:strVal val="visible"/>
                                      </p:to>
                                    </p:set>
                                    <p:animEffect transition="in" filter="dissolve">
                                      <p:cBhvr additive="repl">
                                        <p:cTn id="657" dur="500"/>
                                        <p:tgtEl>
                                          <p:spTgt spid="122">
                                            <p:txEl>
                                              <p:pRg st="0" end="0"/>
                                            </p:txEl>
                                          </p:spTgt>
                                        </p:tgtEl>
                                      </p:cBhvr>
                                    </p:animEffect>
                                  </p:childTnLst>
                                </p:cTn>
                              </p:par>
                            </p:childTnLst>
                          </p:cTn>
                        </p:par>
                      </p:childTnLst>
                    </p:cTn>
                  </p:par>
                  <p:par>
                    <p:cTn id="658" fill="hold">
                      <p:stCondLst>
                        <p:cond delay="indefinite"/>
                      </p:stCondLst>
                      <p:childTnLst>
                        <p:par>
                          <p:cTn id="659" fill="hold">
                            <p:stCondLst>
                              <p:cond delay="0"/>
                            </p:stCondLst>
                            <p:childTnLst>
                              <p:par>
                                <p:cTn id="660" presetID="9" presetClass="entr" fill="hold" nodeType="clickEffect">
                                  <p:stCondLst>
                                    <p:cond delay="0"/>
                                  </p:stCondLst>
                                  <p:iterate type="el">
                                    <p:tmAbs val="0"/>
                                  </p:iterate>
                                  <p:childTnLst>
                                    <p:set>
                                      <p:cBhvr>
                                        <p:cTn id="661" fill="hold"/>
                                        <p:tgtEl>
                                          <p:spTgt spid="122">
                                            <p:txEl>
                                              <p:pRg st="1" end="1"/>
                                            </p:txEl>
                                          </p:spTgt>
                                        </p:tgtEl>
                                        <p:attrNameLst>
                                          <p:attrName>style.visibility</p:attrName>
                                        </p:attrNameLst>
                                      </p:cBhvr>
                                      <p:to>
                                        <p:strVal val="visible"/>
                                      </p:to>
                                    </p:set>
                                    <p:animEffect transition="in" filter="dissolve">
                                      <p:cBhvr additive="repl">
                                        <p:cTn id="662" dur="500"/>
                                        <p:tgtEl>
                                          <p:spTgt spid="122">
                                            <p:txEl>
                                              <p:pRg st="1" end="1"/>
                                            </p:txEl>
                                          </p:spTgt>
                                        </p:tgtEl>
                                      </p:cBhvr>
                                    </p:animEffect>
                                  </p:childTnLst>
                                </p:cTn>
                              </p:par>
                            </p:childTnLst>
                          </p:cTn>
                        </p:par>
                      </p:childTnLst>
                    </p:cTn>
                  </p:par>
                  <p:par>
                    <p:cTn id="663" fill="hold">
                      <p:stCondLst>
                        <p:cond delay="indefinite"/>
                      </p:stCondLst>
                      <p:childTnLst>
                        <p:par>
                          <p:cTn id="664" fill="hold">
                            <p:stCondLst>
                              <p:cond delay="0"/>
                            </p:stCondLst>
                            <p:childTnLst>
                              <p:par>
                                <p:cTn id="665" presetID="9" presetClass="entr" fill="hold" nodeType="clickEffect">
                                  <p:stCondLst>
                                    <p:cond delay="0"/>
                                  </p:stCondLst>
                                  <p:iterate type="el">
                                    <p:tmAbs val="0"/>
                                  </p:iterate>
                                  <p:childTnLst>
                                    <p:set>
                                      <p:cBhvr>
                                        <p:cTn id="666" fill="hold"/>
                                        <p:tgtEl>
                                          <p:spTgt spid="122">
                                            <p:txEl>
                                              <p:pRg st="2" end="2"/>
                                            </p:txEl>
                                          </p:spTgt>
                                        </p:tgtEl>
                                        <p:attrNameLst>
                                          <p:attrName>style.visibility</p:attrName>
                                        </p:attrNameLst>
                                      </p:cBhvr>
                                      <p:to>
                                        <p:strVal val="visible"/>
                                      </p:to>
                                    </p:set>
                                    <p:animEffect transition="in" filter="dissolve">
                                      <p:cBhvr additive="repl">
                                        <p:cTn id="667" dur="500"/>
                                        <p:tgtEl>
                                          <p:spTgt spid="122">
                                            <p:txEl>
                                              <p:pRg st="2" end="2"/>
                                            </p:txEl>
                                          </p:spTgt>
                                        </p:tgtEl>
                                      </p:cBhvr>
                                    </p:animEffect>
                                  </p:childTnLst>
                                </p:cTn>
                              </p:par>
                            </p:childTnLst>
                          </p:cTn>
                        </p:par>
                      </p:childTnLst>
                    </p:cTn>
                  </p:par>
                  <p:par>
                    <p:cTn id="668" fill="hold">
                      <p:stCondLst>
                        <p:cond delay="indefinite"/>
                      </p:stCondLst>
                      <p:childTnLst>
                        <p:par>
                          <p:cTn id="669" fill="hold">
                            <p:stCondLst>
                              <p:cond delay="0"/>
                            </p:stCondLst>
                            <p:childTnLst>
                              <p:par>
                                <p:cTn id="670" presetID="9" presetClass="entr" fill="hold" nodeType="clickEffect">
                                  <p:stCondLst>
                                    <p:cond delay="0"/>
                                  </p:stCondLst>
                                  <p:iterate type="el">
                                    <p:tmAbs val="0"/>
                                  </p:iterate>
                                  <p:childTnLst>
                                    <p:set>
                                      <p:cBhvr>
                                        <p:cTn id="671" fill="hold"/>
                                        <p:tgtEl>
                                          <p:spTgt spid="122">
                                            <p:txEl>
                                              <p:pRg st="3" end="3"/>
                                            </p:txEl>
                                          </p:spTgt>
                                        </p:tgtEl>
                                        <p:attrNameLst>
                                          <p:attrName>style.visibility</p:attrName>
                                        </p:attrNameLst>
                                      </p:cBhvr>
                                      <p:to>
                                        <p:strVal val="visible"/>
                                      </p:to>
                                    </p:set>
                                    <p:animEffect transition="in" filter="dissolve">
                                      <p:cBhvr additive="repl">
                                        <p:cTn id="672" dur="500"/>
                                        <p:tgtEl>
                                          <p:spTgt spid="122">
                                            <p:txEl>
                                              <p:pRg st="3" end="3"/>
                                            </p:txEl>
                                          </p:spTgt>
                                        </p:tgtEl>
                                      </p:cBhvr>
                                    </p:animEffect>
                                  </p:childTnLst>
                                </p:cTn>
                              </p:par>
                            </p:childTnLst>
                          </p:cTn>
                        </p:par>
                      </p:childTnLst>
                    </p:cTn>
                  </p:par>
                  <p:par>
                    <p:cTn id="673" fill="hold">
                      <p:stCondLst>
                        <p:cond delay="indefinite"/>
                      </p:stCondLst>
                      <p:childTnLst>
                        <p:par>
                          <p:cTn id="674" fill="hold">
                            <p:stCondLst>
                              <p:cond delay="0"/>
                            </p:stCondLst>
                            <p:childTnLst>
                              <p:par>
                                <p:cTn id="675" presetID="9" presetClass="entr" fill="hold" nodeType="clickEffect">
                                  <p:stCondLst>
                                    <p:cond delay="0"/>
                                  </p:stCondLst>
                                  <p:iterate type="el">
                                    <p:tmAbs val="0"/>
                                  </p:iterate>
                                  <p:childTnLst>
                                    <p:set>
                                      <p:cBhvr>
                                        <p:cTn id="676" fill="hold"/>
                                        <p:tgtEl>
                                          <p:spTgt spid="122">
                                            <p:txEl>
                                              <p:pRg st="4" end="4"/>
                                            </p:txEl>
                                          </p:spTgt>
                                        </p:tgtEl>
                                        <p:attrNameLst>
                                          <p:attrName>style.visibility</p:attrName>
                                        </p:attrNameLst>
                                      </p:cBhvr>
                                      <p:to>
                                        <p:strVal val="visible"/>
                                      </p:to>
                                    </p:set>
                                    <p:animEffect transition="in" filter="dissolve">
                                      <p:cBhvr additive="repl">
                                        <p:cTn id="677" dur="500"/>
                                        <p:tgtEl>
                                          <p:spTgt spid="122">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 name="PlaceHolder 1"/>
          <p:cNvSpPr>
            <a:spLocks noGrp="1"/>
          </p:cNvSpPr>
          <p:nvPr>
            <p:ph/>
          </p:nvPr>
        </p:nvSpPr>
        <p:spPr>
          <a:xfrm>
            <a:off x="1270800" y="1120320"/>
            <a:ext cx="6602400" cy="4871880"/>
          </a:xfrm>
          <a:prstGeom prst="rect">
            <a:avLst/>
          </a:prstGeom>
          <a:noFill/>
          <a:ln w="12600">
            <a:noFill/>
          </a:ln>
        </p:spPr>
        <p:txBody>
          <a:bodyPr lIns="45720" tIns="45000" rIns="45720" bIns="45000" anchor="t">
            <a:noAutofit/>
          </a:bodyPr>
          <a:p>
            <a:pPr marL="445680" indent="-445680" algn="l" defTabSz="831960">
              <a:lnSpc>
                <a:spcPct val="100000"/>
              </a:lnSpc>
              <a:spcBef>
                <a:spcPts val="799"/>
              </a:spcBef>
              <a:buClr>
                <a:srgbClr val="000000"/>
              </a:buClr>
              <a:buFont typeface="Arial"/>
              <a:buChar char="•"/>
            </a:pPr>
            <a:r>
              <a:rPr lang="es-ES" sz="3640" b="0" i="1" u="none" strike="noStrike">
                <a:solidFill>
                  <a:srgbClr val="000000"/>
                </a:solidFill>
                <a:effectLst/>
                <a:uFillTx/>
                <a:latin typeface="Cambria"/>
                <a:ea typeface="Cambria"/>
              </a:rPr>
              <a:t>“Una persona puede ser el jefe de un grupo y no ser su líder y, al contrario, puede ser el líder sin ser el jefe. El jefe decide lo que hay que hacer en virtud de la autoridad que le otorga su posición jerárquica. El líder, sin disponer necesariamente de esta autoridad jerárquica, </a:t>
            </a:r>
            <a:endParaRPr lang="es-ES" sz="364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 name="PlaceHolder 1"/>
          <p:cNvSpPr>
            <a:spLocks noGrp="1"/>
          </p:cNvSpPr>
          <p:nvPr>
            <p:ph/>
          </p:nvPr>
        </p:nvSpPr>
        <p:spPr>
          <a:xfrm>
            <a:off x="1451880" y="918360"/>
            <a:ext cx="6239520" cy="5021280"/>
          </a:xfrm>
          <a:prstGeom prst="rect">
            <a:avLst/>
          </a:prstGeom>
          <a:noFill/>
          <a:ln w="12600">
            <a:noFill/>
          </a:ln>
        </p:spPr>
        <p:txBody>
          <a:bodyPr lIns="45720" tIns="45000" rIns="45720" bIns="45000" anchor="t">
            <a:noAutofit/>
          </a:bodyPr>
          <a:p>
            <a:pPr indent="0" algn="l" defTabSz="822960">
              <a:lnSpc>
                <a:spcPct val="100000"/>
              </a:lnSpc>
              <a:buNone/>
              <a:tabLst>
                <a:tab pos="0" algn="l"/>
              </a:tabLst>
            </a:pPr>
            <a:r>
              <a:rPr lang="es-ES" sz="3240" b="0" i="1" u="none" strike="noStrike">
                <a:solidFill>
                  <a:srgbClr val="000000"/>
                </a:solidFill>
                <a:effectLst/>
                <a:uFillTx/>
                <a:latin typeface="Cambria"/>
                <a:ea typeface="Cambria"/>
              </a:rPr>
              <a:t>tiene también capacidad de decidir la actuación del grupo con base en la influencia que ejerce, que viene determinada por la “autoridad moral” que ejerce sobre el resto del equipo. A los miembros del grupo les inspira confianza saber que al frente del mismo se encuentra el líder”. </a:t>
            </a:r>
            <a:endParaRPr lang="es-ES" sz="3240" b="0" u="none" strike="noStrike">
              <a:solidFill>
                <a:srgbClr val="000000"/>
              </a:solidFill>
              <a:effectLst/>
              <a:uFillTx/>
              <a:latin typeface="Century Schoolbook"/>
            </a:endParaRPr>
          </a:p>
          <a:p>
            <a:pPr indent="0" algn="l" defTabSz="822960">
              <a:lnSpc>
                <a:spcPct val="100000"/>
              </a:lnSpc>
              <a:buNone/>
              <a:tabLst>
                <a:tab pos="0" algn="l"/>
              </a:tabLst>
            </a:pPr>
            <a:r>
              <a:rPr lang="es-ES" sz="3240" b="0" u="none" strike="noStrike">
                <a:solidFill>
                  <a:srgbClr val="FF2600"/>
                </a:solidFill>
                <a:effectLst/>
                <a:uFillTx/>
                <a:latin typeface="Cambria"/>
                <a:ea typeface="Cambria"/>
              </a:rPr>
              <a:t>John Maxwell</a:t>
            </a:r>
            <a:r>
              <a:rPr lang="es-ES" sz="3240" b="0" i="1" u="none" strike="noStrike">
                <a:solidFill>
                  <a:srgbClr val="FF2600"/>
                </a:solidFill>
                <a:effectLst/>
                <a:uFillTx/>
                <a:latin typeface="Cambria"/>
                <a:ea typeface="Cambria"/>
              </a:rPr>
              <a:t>, Las 21 Cualidades Indispensables de un Líder</a:t>
            </a:r>
            <a:endParaRPr lang="es-ES" sz="324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 name="PlaceHolder 1"/>
          <p:cNvSpPr>
            <a:spLocks noGrp="1"/>
          </p:cNvSpPr>
          <p:nvPr>
            <p:ph type="title"/>
          </p:nvPr>
        </p:nvSpPr>
        <p:spPr>
          <a:xfrm>
            <a:off x="1533240" y="692280"/>
            <a:ext cx="6077160" cy="1348200"/>
          </a:xfrm>
          <a:prstGeom prst="rect">
            <a:avLst/>
          </a:prstGeom>
          <a:noFill/>
          <a:ln w="12600">
            <a:noFill/>
          </a:ln>
        </p:spPr>
        <p:txBody>
          <a:bodyPr lIns="45720" tIns="45000" rIns="45720" bIns="45000" anchor="t">
            <a:noAutofit/>
          </a:bodyPr>
          <a:p>
            <a:pPr marL="571680" indent="-571680" algn="l" defTabSz="914400">
              <a:lnSpc>
                <a:spcPct val="100000"/>
              </a:lnSpc>
              <a:buNone/>
              <a:tabLst>
                <a:tab pos="0" algn="l"/>
              </a:tabLst>
            </a:pPr>
            <a:r>
              <a:rPr lang="es-ES" sz="4000" b="1" u="none" strike="noStrike">
                <a:solidFill>
                  <a:srgbClr val="A00000"/>
                </a:solidFill>
                <a:effectLst/>
                <a:uFillTx/>
                <a:latin typeface="Cambria"/>
                <a:ea typeface="Cambria"/>
              </a:rPr>
              <a:t>1. Liderazgo tradicional en el mundo</a:t>
            </a:r>
            <a:endParaRPr lang="es-ES" sz="4000" b="0" u="none" strike="noStrike">
              <a:solidFill>
                <a:srgbClr val="000000"/>
              </a:solidFill>
              <a:effectLst/>
              <a:uFillTx/>
              <a:latin typeface="Century Schoolbook"/>
            </a:endParaRPr>
          </a:p>
        </p:txBody>
      </p:sp>
      <p:sp>
        <p:nvSpPr>
          <p:cNvPr id="66" name="PlaceHolder 2"/>
          <p:cNvSpPr>
            <a:spLocks noGrp="1"/>
          </p:cNvSpPr>
          <p:nvPr>
            <p:ph/>
          </p:nvPr>
        </p:nvSpPr>
        <p:spPr>
          <a:xfrm>
            <a:off x="1373400" y="2115720"/>
            <a:ext cx="6586920" cy="4025160"/>
          </a:xfrm>
          <a:prstGeom prst="rect">
            <a:avLst/>
          </a:prstGeom>
          <a:noFill/>
          <a:ln w="12600">
            <a:noFill/>
          </a:ln>
        </p:spPr>
        <p:txBody>
          <a:bodyPr lIns="45720" tIns="45000" rIns="45720" bIns="45000" anchor="t">
            <a:noAutofit/>
          </a:bodyPr>
          <a:p>
            <a:pPr marL="305280" indent="-305280" algn="l" defTabSz="81396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Sinónimo de </a:t>
            </a:r>
            <a:r>
              <a:rPr lang="es-ES" sz="2850" b="0" i="1" u="none" strike="noStrike">
                <a:solidFill>
                  <a:srgbClr val="000000"/>
                </a:solidFill>
                <a:effectLst/>
                <a:uFillTx/>
                <a:latin typeface="Cambria"/>
                <a:ea typeface="Cambria"/>
              </a:rPr>
              <a:t>poder.</a:t>
            </a:r>
            <a:r>
              <a:rPr lang="es-ES" sz="2850" b="0" u="none" strike="noStrike">
                <a:solidFill>
                  <a:srgbClr val="000000"/>
                </a:solidFill>
                <a:effectLst/>
                <a:uFillTx/>
                <a:latin typeface="Cambria"/>
                <a:ea typeface="Cambria"/>
              </a:rPr>
              <a:t> El éxito está basado en el logro de las cosas </a:t>
            </a:r>
            <a:r>
              <a:rPr lang="es-ES" sz="2850" b="0" i="1" u="none" strike="noStrike">
                <a:solidFill>
                  <a:srgbClr val="000000"/>
                </a:solidFill>
                <a:effectLst/>
                <a:uFillTx/>
                <a:latin typeface="Cambria"/>
                <a:ea typeface="Cambria"/>
              </a:rPr>
              <a:t>materiales.</a:t>
            </a:r>
            <a:endParaRPr lang="es-ES" sz="2850" b="0" u="none" strike="noStrike">
              <a:solidFill>
                <a:srgbClr val="000000"/>
              </a:solidFill>
              <a:effectLst/>
              <a:uFillTx/>
              <a:latin typeface="Century Schoolbook"/>
            </a:endParaRPr>
          </a:p>
          <a:p>
            <a:pPr marL="305280" indent="-305280" algn="l" defTabSz="81396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En el liderazgo del mundo, el fin justifica los medios.</a:t>
            </a:r>
            <a:endParaRPr lang="es-ES" sz="2850" b="0" u="none" strike="noStrike">
              <a:solidFill>
                <a:srgbClr val="000000"/>
              </a:solidFill>
              <a:effectLst/>
              <a:uFillTx/>
              <a:latin typeface="Century Schoolbook"/>
            </a:endParaRPr>
          </a:p>
          <a:p>
            <a:pPr marL="305280" indent="-305280" algn="l" defTabSz="81396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Si para lograr los objetivos hay que pasar por encima de la gente, eso se hará.</a:t>
            </a:r>
            <a:endParaRPr lang="es-ES" sz="2850" b="0" u="none" strike="noStrike">
              <a:solidFill>
                <a:srgbClr val="000000"/>
              </a:solidFill>
              <a:effectLst/>
              <a:uFillTx/>
              <a:latin typeface="Century Schoolbook"/>
            </a:endParaRPr>
          </a:p>
          <a:p>
            <a:pPr marL="305280" indent="-305280" algn="l" defTabSz="81396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El logro del éxito humano es más importante que la preservación de los </a:t>
            </a:r>
            <a:r>
              <a:rPr lang="es-ES" sz="2850" b="0" i="1" u="none" strike="noStrike">
                <a:solidFill>
                  <a:srgbClr val="000000"/>
                </a:solidFill>
                <a:effectLst/>
                <a:uFillTx/>
                <a:latin typeface="Cambria"/>
                <a:ea typeface="Cambria"/>
              </a:rPr>
              <a:t>principios.</a:t>
            </a:r>
            <a:endParaRPr lang="es-ES" sz="285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16" dur="indefinite" restart="never" nodeType="tmRoot">
          <p:childTnLst>
            <p:seq>
              <p:cTn id="17" dur="indefinite" nodeType="mainSeq">
                <p:childTnLst>
                  <p:par>
                    <p:cTn id="18" fill="hold">
                      <p:stCondLst>
                        <p:cond delay="indefinite"/>
                      </p:stCondLst>
                      <p:childTnLst>
                        <p:par>
                          <p:cTn id="19" fill="hold">
                            <p:stCondLst>
                              <p:cond delay="0"/>
                            </p:stCondLst>
                            <p:childTnLst>
                              <p:par>
                                <p:cTn id="20" presetID="9" presetClass="entr" fill="hold" nodeType="clickEffect">
                                  <p:stCondLst>
                                    <p:cond delay="0"/>
                                  </p:stCondLst>
                                  <p:iterate type="el">
                                    <p:tmAbs val="0"/>
                                  </p:iterate>
                                  <p:childTnLst>
                                    <p:set>
                                      <p:cBhvr>
                                        <p:cTn id="21" fill="hold"/>
                                        <p:tgtEl>
                                          <p:spTgt spid="66"/>
                                        </p:tgtEl>
                                        <p:attrNameLst>
                                          <p:attrName>style.visibility</p:attrName>
                                        </p:attrNameLst>
                                      </p:cBhvr>
                                      <p:to>
                                        <p:strVal val="visible"/>
                                      </p:to>
                                    </p:set>
                                    <p:animEffect transition="in" filter="dissolve">
                                      <p:cBhvr additive="repl">
                                        <p:cTn id="22" dur="500"/>
                                        <p:tgtEl>
                                          <p:spTgt spid="66"/>
                                        </p:tgtEl>
                                      </p:cBhvr>
                                    </p:animEffect>
                                  </p:childTnLst>
                                </p:cTn>
                              </p:par>
                              <p:par>
                                <p:cTn id="23" presetID="9" presetClass="entr" fill="hold" nodeType="withEffect">
                                  <p:stCondLst>
                                    <p:cond delay="0"/>
                                  </p:stCondLst>
                                  <p:iterate type="el">
                                    <p:tmAbs val="0"/>
                                  </p:iterate>
                                  <p:childTnLst>
                                    <p:set>
                                      <p:cBhvr>
                                        <p:cTn id="24" fill="hold"/>
                                        <p:tgtEl>
                                          <p:spTgt spid="66">
                                            <p:txEl>
                                              <p:pRg st="0" end="0"/>
                                            </p:txEl>
                                          </p:spTgt>
                                        </p:tgtEl>
                                        <p:attrNameLst>
                                          <p:attrName>style.visibility</p:attrName>
                                        </p:attrNameLst>
                                      </p:cBhvr>
                                      <p:to>
                                        <p:strVal val="visible"/>
                                      </p:to>
                                    </p:set>
                                    <p:animEffect transition="in" filter="dissolve">
                                      <p:cBhvr additive="repl">
                                        <p:cTn id="25" dur="500"/>
                                        <p:tgtEl>
                                          <p:spTgt spid="6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fill="hold" nodeType="clickEffect">
                                  <p:stCondLst>
                                    <p:cond delay="0"/>
                                  </p:stCondLst>
                                  <p:iterate type="el">
                                    <p:tmAbs val="0"/>
                                  </p:iterate>
                                  <p:childTnLst>
                                    <p:set>
                                      <p:cBhvr>
                                        <p:cTn id="29" fill="hold"/>
                                        <p:tgtEl>
                                          <p:spTgt spid="66">
                                            <p:txEl>
                                              <p:pRg st="1" end="1"/>
                                            </p:txEl>
                                          </p:spTgt>
                                        </p:tgtEl>
                                        <p:attrNameLst>
                                          <p:attrName>style.visibility</p:attrName>
                                        </p:attrNameLst>
                                      </p:cBhvr>
                                      <p:to>
                                        <p:strVal val="visible"/>
                                      </p:to>
                                    </p:set>
                                    <p:animEffect transition="in" filter="dissolve">
                                      <p:cBhvr additive="repl">
                                        <p:cTn id="30" dur="500"/>
                                        <p:tgtEl>
                                          <p:spTgt spid="66">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fill="hold" nodeType="clickEffect">
                                  <p:stCondLst>
                                    <p:cond delay="0"/>
                                  </p:stCondLst>
                                  <p:iterate type="el">
                                    <p:tmAbs val="0"/>
                                  </p:iterate>
                                  <p:childTnLst>
                                    <p:set>
                                      <p:cBhvr>
                                        <p:cTn id="34" fill="hold"/>
                                        <p:tgtEl>
                                          <p:spTgt spid="66">
                                            <p:txEl>
                                              <p:pRg st="2" end="2"/>
                                            </p:txEl>
                                          </p:spTgt>
                                        </p:tgtEl>
                                        <p:attrNameLst>
                                          <p:attrName>style.visibility</p:attrName>
                                        </p:attrNameLst>
                                      </p:cBhvr>
                                      <p:to>
                                        <p:strVal val="visible"/>
                                      </p:to>
                                    </p:set>
                                    <p:animEffect transition="in" filter="dissolve">
                                      <p:cBhvr additive="repl">
                                        <p:cTn id="35" dur="500"/>
                                        <p:tgtEl>
                                          <p:spTgt spid="66">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fill="hold" nodeType="clickEffect">
                                  <p:stCondLst>
                                    <p:cond delay="0"/>
                                  </p:stCondLst>
                                  <p:iterate type="el">
                                    <p:tmAbs val="0"/>
                                  </p:iterate>
                                  <p:childTnLst>
                                    <p:set>
                                      <p:cBhvr>
                                        <p:cTn id="39" fill="hold"/>
                                        <p:tgtEl>
                                          <p:spTgt spid="66">
                                            <p:txEl>
                                              <p:pRg st="3" end="3"/>
                                            </p:txEl>
                                          </p:spTgt>
                                        </p:tgtEl>
                                        <p:attrNameLst>
                                          <p:attrName>style.visibility</p:attrName>
                                        </p:attrNameLst>
                                      </p:cBhvr>
                                      <p:to>
                                        <p:strVal val="visible"/>
                                      </p:to>
                                    </p:set>
                                    <p:animEffect transition="in" filter="dissolve">
                                      <p:cBhvr additive="repl">
                                        <p:cTn id="40" dur="500"/>
                                        <p:tgtEl>
                                          <p:spTgt spid="66">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 name="PlaceHolder 1"/>
          <p:cNvSpPr>
            <a:spLocks noGrp="1"/>
          </p:cNvSpPr>
          <p:nvPr>
            <p:ph/>
          </p:nvPr>
        </p:nvSpPr>
        <p:spPr>
          <a:xfrm>
            <a:off x="1191240" y="1128960"/>
            <a:ext cx="7122600" cy="4878360"/>
          </a:xfrm>
          <a:prstGeom prst="rect">
            <a:avLst/>
          </a:prstGeom>
          <a:noFill/>
          <a:ln w="12600">
            <a:noFill/>
          </a:ln>
        </p:spPr>
        <p:txBody>
          <a:bodyPr lIns="45720" tIns="45000" rIns="45720" bIns="45000" anchor="t">
            <a:noAutofit/>
          </a:bodyPr>
          <a:p>
            <a:pPr marL="305280" indent="-305280" algn="l" defTabSz="81396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Entre más gente le sirve a ese líder, más grande y </a:t>
            </a:r>
            <a:r>
              <a:rPr lang="es-ES" sz="2850" b="0" i="1" u="none" strike="noStrike">
                <a:solidFill>
                  <a:srgbClr val="000000"/>
                </a:solidFill>
                <a:effectLst/>
                <a:uFillTx/>
                <a:latin typeface="Cambria"/>
                <a:ea typeface="Cambria"/>
              </a:rPr>
              <a:t>poderoso se considera.</a:t>
            </a:r>
            <a:endParaRPr lang="es-ES" sz="2850" b="0" u="none" strike="noStrike">
              <a:solidFill>
                <a:srgbClr val="000000"/>
              </a:solidFill>
              <a:effectLst/>
              <a:uFillTx/>
              <a:latin typeface="Century Schoolbook"/>
            </a:endParaRPr>
          </a:p>
          <a:p>
            <a:pPr marL="305280" indent="-305280" algn="l" defTabSz="81396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Persigue cosas como: el </a:t>
            </a:r>
            <a:r>
              <a:rPr lang="es-ES" sz="2850" b="0" i="1" u="none" strike="noStrike">
                <a:solidFill>
                  <a:srgbClr val="000000"/>
                </a:solidFill>
                <a:effectLst/>
                <a:uFillTx/>
                <a:latin typeface="Cambria"/>
                <a:ea typeface="Cambria"/>
              </a:rPr>
              <a:t>dinero, la fama, la posición social, grandeza política,</a:t>
            </a:r>
            <a:r>
              <a:rPr lang="es-ES" sz="2850" b="1" i="1" u="none" strike="noStrike">
                <a:solidFill>
                  <a:srgbClr val="000000"/>
                </a:solidFill>
                <a:effectLst/>
                <a:uFillTx/>
                <a:latin typeface="Cambria"/>
                <a:ea typeface="Cambria"/>
              </a:rPr>
              <a:t> </a:t>
            </a:r>
            <a:r>
              <a:rPr lang="es-ES" sz="2850" b="0" i="1" u="none" strike="noStrike">
                <a:solidFill>
                  <a:srgbClr val="000000"/>
                </a:solidFill>
                <a:effectLst/>
                <a:uFillTx/>
                <a:latin typeface="Cambria"/>
                <a:ea typeface="Cambria"/>
              </a:rPr>
              <a:t>popularidad</a:t>
            </a:r>
            <a:r>
              <a:rPr lang="es-ES" sz="2850" b="0" u="none" strike="noStrike">
                <a:solidFill>
                  <a:srgbClr val="000000"/>
                </a:solidFill>
                <a:effectLst/>
                <a:uFillTx/>
                <a:latin typeface="Cambria"/>
                <a:ea typeface="Cambria"/>
              </a:rPr>
              <a:t>, etc.</a:t>
            </a:r>
            <a:endParaRPr lang="es-ES" sz="2850" b="0" u="none" strike="noStrike">
              <a:solidFill>
                <a:srgbClr val="000000"/>
              </a:solidFill>
              <a:effectLst/>
              <a:uFillTx/>
              <a:latin typeface="Century Schoolbook"/>
            </a:endParaRPr>
          </a:p>
          <a:p>
            <a:pPr marL="305280" indent="-305280" algn="l" defTabSz="81396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Ejercer </a:t>
            </a:r>
            <a:r>
              <a:rPr lang="es-ES" sz="2850" b="0" i="1" u="none" strike="noStrike">
                <a:solidFill>
                  <a:srgbClr val="000000"/>
                </a:solidFill>
                <a:effectLst/>
                <a:uFillTx/>
                <a:latin typeface="Cambria"/>
                <a:ea typeface="Cambria"/>
              </a:rPr>
              <a:t>dominio sobre otros es sinónimo de grandeza y éxito.</a:t>
            </a:r>
            <a:endParaRPr lang="es-ES" sz="2850" b="0" u="none" strike="noStrike">
              <a:solidFill>
                <a:srgbClr val="000000"/>
              </a:solidFill>
              <a:effectLst/>
              <a:uFillTx/>
              <a:latin typeface="Century Schoolbook"/>
            </a:endParaRPr>
          </a:p>
          <a:p>
            <a:pPr marL="305280" indent="-305280" algn="l" defTabSz="81396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La exaltación del hombre es su meta suprema.</a:t>
            </a:r>
            <a:endParaRPr lang="es-ES" sz="2850" b="0" u="none" strike="noStrike">
              <a:solidFill>
                <a:srgbClr val="000000"/>
              </a:solidFill>
              <a:effectLst/>
              <a:uFillTx/>
              <a:latin typeface="Century Schoolbook"/>
            </a:endParaRPr>
          </a:p>
          <a:p>
            <a:pPr marL="305280" indent="-305280" algn="l" defTabSz="81396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Generalmente, Dios no hace parte de su </a:t>
            </a:r>
            <a:r>
              <a:rPr lang="es-ES" sz="2850" b="0" i="1" u="none" strike="noStrike">
                <a:solidFill>
                  <a:srgbClr val="000000"/>
                </a:solidFill>
                <a:effectLst/>
                <a:uFillTx/>
                <a:latin typeface="Cambria"/>
                <a:ea typeface="Cambria"/>
              </a:rPr>
              <a:t>estructura.</a:t>
            </a:r>
            <a:endParaRPr lang="es-ES" sz="2850" b="0" u="none" strike="noStrike">
              <a:solidFill>
                <a:srgbClr val="000000"/>
              </a:solidFill>
              <a:effectLst/>
              <a:uFillTx/>
              <a:latin typeface="Century Schoolbook"/>
            </a:endParaRPr>
          </a:p>
        </p:txBody>
      </p:sp>
    </p:spTree>
  </p:cSld>
  <mc:AlternateContent>
    <mc:Choice Requires="p14">
      <p:transition spd="slow" p14:dur="2000"/>
    </mc:Choice>
    <mc:Fallback>
      <p:transition spd="slow"/>
    </mc:Fallback>
  </mc:AlternateContent>
  <p:timing>
    <p:tnLst>
      <p:par>
        <p:cTn id="41" dur="indefinite" restart="never" nodeType="tmRoot">
          <p:childTnLst>
            <p:seq>
              <p:cTn id="42" dur="indefinite" nodeType="mainSeq">
                <p:childTnLst>
                  <p:par>
                    <p:cTn id="43" fill="hold">
                      <p:stCondLst>
                        <p:cond delay="indefinite"/>
                      </p:stCondLst>
                      <p:childTnLst>
                        <p:par>
                          <p:cTn id="44" fill="hold">
                            <p:stCondLst>
                              <p:cond delay="0"/>
                            </p:stCondLst>
                            <p:childTnLst>
                              <p:par>
                                <p:cTn id="45" presetID="9" presetClass="entr" fill="hold" nodeType="clickEffect">
                                  <p:stCondLst>
                                    <p:cond delay="0"/>
                                  </p:stCondLst>
                                  <p:iterate type="el">
                                    <p:tmAbs val="0"/>
                                  </p:iterate>
                                  <p:childTnLst>
                                    <p:set>
                                      <p:cBhvr>
                                        <p:cTn id="46" fill="hold"/>
                                        <p:tgtEl>
                                          <p:spTgt spid="67"/>
                                        </p:tgtEl>
                                        <p:attrNameLst>
                                          <p:attrName>style.visibility</p:attrName>
                                        </p:attrNameLst>
                                      </p:cBhvr>
                                      <p:to>
                                        <p:strVal val="visible"/>
                                      </p:to>
                                    </p:set>
                                    <p:animEffect transition="in" filter="dissolve">
                                      <p:cBhvr additive="repl">
                                        <p:cTn id="47" dur="500"/>
                                        <p:tgtEl>
                                          <p:spTgt spid="67"/>
                                        </p:tgtEl>
                                      </p:cBhvr>
                                    </p:animEffect>
                                  </p:childTnLst>
                                </p:cTn>
                              </p:par>
                              <p:par>
                                <p:cTn id="48" presetID="9" presetClass="entr" fill="hold" nodeType="withEffect">
                                  <p:stCondLst>
                                    <p:cond delay="0"/>
                                  </p:stCondLst>
                                  <p:iterate type="el">
                                    <p:tmAbs val="0"/>
                                  </p:iterate>
                                  <p:childTnLst>
                                    <p:set>
                                      <p:cBhvr>
                                        <p:cTn id="49" fill="hold"/>
                                        <p:tgtEl>
                                          <p:spTgt spid="67">
                                            <p:txEl>
                                              <p:pRg st="0" end="0"/>
                                            </p:txEl>
                                          </p:spTgt>
                                        </p:tgtEl>
                                        <p:attrNameLst>
                                          <p:attrName>style.visibility</p:attrName>
                                        </p:attrNameLst>
                                      </p:cBhvr>
                                      <p:to>
                                        <p:strVal val="visible"/>
                                      </p:to>
                                    </p:set>
                                    <p:animEffect transition="in" filter="dissolve">
                                      <p:cBhvr additive="repl">
                                        <p:cTn id="50" dur="500"/>
                                        <p:tgtEl>
                                          <p:spTgt spid="67">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fill="hold" nodeType="clickEffect">
                                  <p:stCondLst>
                                    <p:cond delay="0"/>
                                  </p:stCondLst>
                                  <p:iterate type="el">
                                    <p:tmAbs val="0"/>
                                  </p:iterate>
                                  <p:childTnLst>
                                    <p:set>
                                      <p:cBhvr>
                                        <p:cTn id="54" fill="hold"/>
                                        <p:tgtEl>
                                          <p:spTgt spid="67">
                                            <p:txEl>
                                              <p:pRg st="1" end="1"/>
                                            </p:txEl>
                                          </p:spTgt>
                                        </p:tgtEl>
                                        <p:attrNameLst>
                                          <p:attrName>style.visibility</p:attrName>
                                        </p:attrNameLst>
                                      </p:cBhvr>
                                      <p:to>
                                        <p:strVal val="visible"/>
                                      </p:to>
                                    </p:set>
                                    <p:animEffect transition="in" filter="dissolve">
                                      <p:cBhvr additive="repl">
                                        <p:cTn id="55" dur="500"/>
                                        <p:tgtEl>
                                          <p:spTgt spid="67">
                                            <p:txEl>
                                              <p:pRg st="1" end="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fill="hold" nodeType="clickEffect">
                                  <p:stCondLst>
                                    <p:cond delay="0"/>
                                  </p:stCondLst>
                                  <p:iterate type="el">
                                    <p:tmAbs val="0"/>
                                  </p:iterate>
                                  <p:childTnLst>
                                    <p:set>
                                      <p:cBhvr>
                                        <p:cTn id="59" fill="hold"/>
                                        <p:tgtEl>
                                          <p:spTgt spid="67">
                                            <p:txEl>
                                              <p:pRg st="2" end="2"/>
                                            </p:txEl>
                                          </p:spTgt>
                                        </p:tgtEl>
                                        <p:attrNameLst>
                                          <p:attrName>style.visibility</p:attrName>
                                        </p:attrNameLst>
                                      </p:cBhvr>
                                      <p:to>
                                        <p:strVal val="visible"/>
                                      </p:to>
                                    </p:set>
                                    <p:animEffect transition="in" filter="dissolve">
                                      <p:cBhvr additive="repl">
                                        <p:cTn id="60" dur="500"/>
                                        <p:tgtEl>
                                          <p:spTgt spid="67">
                                            <p:txEl>
                                              <p:pRg st="2" end="2"/>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fill="hold" nodeType="clickEffect">
                                  <p:stCondLst>
                                    <p:cond delay="0"/>
                                  </p:stCondLst>
                                  <p:iterate type="el">
                                    <p:tmAbs val="0"/>
                                  </p:iterate>
                                  <p:childTnLst>
                                    <p:set>
                                      <p:cBhvr>
                                        <p:cTn id="64" fill="hold"/>
                                        <p:tgtEl>
                                          <p:spTgt spid="67">
                                            <p:txEl>
                                              <p:pRg st="3" end="3"/>
                                            </p:txEl>
                                          </p:spTgt>
                                        </p:tgtEl>
                                        <p:attrNameLst>
                                          <p:attrName>style.visibility</p:attrName>
                                        </p:attrNameLst>
                                      </p:cBhvr>
                                      <p:to>
                                        <p:strVal val="visible"/>
                                      </p:to>
                                    </p:set>
                                    <p:animEffect transition="in" filter="dissolve">
                                      <p:cBhvr additive="repl">
                                        <p:cTn id="65" dur="500"/>
                                        <p:tgtEl>
                                          <p:spTgt spid="67">
                                            <p:txEl>
                                              <p:pRg st="3" end="3"/>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9" presetClass="entr" fill="hold" nodeType="clickEffect">
                                  <p:stCondLst>
                                    <p:cond delay="0"/>
                                  </p:stCondLst>
                                  <p:iterate type="el">
                                    <p:tmAbs val="0"/>
                                  </p:iterate>
                                  <p:childTnLst>
                                    <p:set>
                                      <p:cBhvr>
                                        <p:cTn id="69" fill="hold"/>
                                        <p:tgtEl>
                                          <p:spTgt spid="67">
                                            <p:txEl>
                                              <p:pRg st="4" end="4"/>
                                            </p:txEl>
                                          </p:spTgt>
                                        </p:tgtEl>
                                        <p:attrNameLst>
                                          <p:attrName>style.visibility</p:attrName>
                                        </p:attrNameLst>
                                      </p:cBhvr>
                                      <p:to>
                                        <p:strVal val="visible"/>
                                      </p:to>
                                    </p:set>
                                    <p:animEffect transition="in" filter="dissolve">
                                      <p:cBhvr additive="repl">
                                        <p:cTn id="70" dur="500"/>
                                        <p:tgtEl>
                                          <p:spTgt spid="67">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Century Schoolbook" pitchFamily="0" charset="1"/>
        <a:ea typeface="Century Schoolbook" pitchFamily="0" charset="1"/>
        <a:cs typeface="Century Schoolbook" pitchFamily="0" charset="1"/>
      </a:majorFont>
      <a:minorFont>
        <a:latin typeface="Helvetica" pitchFamily="0" charset="1"/>
        <a:ea typeface="Helvetica" pitchFamily="0" charset="1"/>
        <a:cs typeface="Helvetica"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LibreOffice/26.2.5.2$MacOSX_AARCH64 LibreOffice_project/cd7284b4cbbfeb507e630c1aac019f4157393acb</Application>
  <AppVersion>15.0000</AppVersion>
  <Words>2133</Words>
  <Paragraphs>151</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Gerson Sanchez</cp:lastModifiedBy>
  <dcterms:modified xsi:type="dcterms:W3CDTF">2021-01-23T15:53:22Z</dcterms:modified>
  <cp:revision>1</cp:revision>
  <dc:subject/>
  <dc:title>Presentación de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Presentación en pantalla (4:3)</vt:lpwstr>
  </property>
  <property fmtid="{D5CDD505-2E9C-101B-9397-08002B2CF9AE}" pid="3" name="Slides">
    <vt:r8>51</vt:r8>
  </property>
</Properties>
</file>