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slides/slide16.xml" ContentType="application/vnd.openxmlformats-officedocument.presentationml.slide+xml"/>
  <Override PartName="/ppt/slides/slide2.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s/slide22.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4.xml" ContentType="application/vnd.openxmlformats-officedocument.presentationml.slide+xml"/>
  <Override PartName="/ppt/slides/slide30.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13.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4.xml" ContentType="application/vnd.openxmlformats-officedocument.presentationml.slideLayout+xml"/>
  <Override PartName="/ppt/slideLayouts/slideLayout11.xml" ContentType="application/vnd.openxmlformats-officedocument.presentationml.slideLayout+xml"/>
  <Override PartName="/ppt/slideLayouts/slideLayout14.xml" ContentType="application/vnd.openxmlformats-officedocument.presentationml.slideLayout+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6858000"/>
  <p:notesSz cx="7772400" cy="10058400"/>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slide" Target="slides/slide30.xml"/><Relationship Id="rId3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ntenido con título">
    <p:bg>
      <p:bgPr>
        <a:solidFill>
          <a:srgbClr val="FFFFFF"/>
        </a:solidFill>
      </p:bgPr>
    </p:bg>
    <p:spTree>
      <p:nvGrpSpPr>
        <p:cNvPr id="1" name=""/>
        <p:cNvGrpSpPr/>
        <p:nvPr/>
      </p:nvGrpSpPr>
      <p:grpSpPr>
        <a:xfrm>
          <a:off x="0" y="0"/>
          <a:ext cx="0" cy="0"/>
          <a:chOff x="0" y="0"/>
          <a:chExt cx="0" cy="0"/>
        </a:xfrm>
      </p:grpSpPr>
      <p:pic>
        <p:nvPicPr>
          <p:cNvPr id="2" name="image1.png"/>
          <p:cNvPicPr/>
          <p:nvPr/>
        </p:nvPicPr>
        <p:blipFill>
          <a:blip r:embed="rId2"/>
          <a:stretch/>
        </p:blipFill>
        <p:spPr>
          <a:xfrm>
            <a:off x="0" y="0"/>
            <a:ext cx="9143640" cy="6857640"/>
          </a:xfrm>
          <a:prstGeom prst="rect">
            <a:avLst/>
          </a:prstGeom>
          <a:noFill/>
          <a:ln w="12700">
            <a:noFill/>
          </a:ln>
        </p:spPr>
      </p:pic>
      <p:sp>
        <p:nvSpPr>
          <p:cNvPr id="3" name="PlaceHolder 1"/>
          <p:cNvSpPr>
            <a:spLocks noGrp="1"/>
          </p:cNvSpPr>
          <p:nvPr>
            <p:ph type="title"/>
          </p:nvPr>
        </p:nvSpPr>
        <p:spPr>
          <a:xfrm>
            <a:off x="457200" y="272880"/>
            <a:ext cx="3007800" cy="116172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ndara"/>
                <a:ea typeface="Candara"/>
              </a:defRPr>
            </a:lvl1pPr>
          </a:lstStyle>
          <a:p>
            <a:pPr indent="0" algn="l" defTabSz="914400">
              <a:lnSpc>
                <a:spcPct val="100000"/>
              </a:lnSpc>
              <a:buNone/>
              <a:tabLst>
                <a:tab pos="0" algn="l"/>
              </a:tabLst>
            </a:pPr>
            <a:r>
              <a:rPr lang="es-ES" sz="2000" b="1" u="none" strike="noStrike">
                <a:solidFill>
                  <a:srgbClr val="000000"/>
                </a:solidFill>
                <a:effectLst/>
                <a:uFillTx/>
                <a:latin typeface="Candara"/>
                <a:ea typeface="Candara"/>
              </a:rPr>
              <a:t>Title Text</a:t>
            </a:r>
            <a:endParaRPr lang="es-ES" sz="2000" b="1" u="none" strike="noStrike">
              <a:solidFill>
                <a:srgbClr val="000000"/>
              </a:solidFill>
              <a:effectLst/>
              <a:uFillTx/>
              <a:latin typeface="Candara"/>
            </a:endParaRPr>
          </a:p>
        </p:txBody>
      </p:sp>
      <p:sp>
        <p:nvSpPr>
          <p:cNvPr id="4" name="PlaceHolder 2"/>
          <p:cNvSpPr>
            <a:spLocks noGrp="1"/>
          </p:cNvSpPr>
          <p:nvPr>
            <p:ph type="body"/>
          </p:nvPr>
        </p:nvSpPr>
        <p:spPr>
          <a:xfrm>
            <a:off x="3575160" y="272880"/>
            <a:ext cx="5111280" cy="58528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5" name="PlaceHolder 3"/>
          <p:cNvSpPr>
            <a:spLocks noGrp="1"/>
          </p:cNvSpPr>
          <p:nvPr>
            <p:ph type="body"/>
          </p:nvPr>
        </p:nvSpPr>
        <p:spPr>
          <a:xfrm>
            <a:off x="457200" y="1434960"/>
            <a:ext cx="3007800" cy="4690800"/>
          </a:xfrm>
          <a:prstGeom prst="rect">
            <a:avLst/>
          </a:prstGeom>
          <a:noFill/>
          <a:ln w="12600">
            <a:noFill/>
          </a:ln>
        </p:spPr>
        <p:txBody>
          <a:bodyPr lIns="45720" tIns="45000" rIns="45720" bIns="45000" anchor="t">
            <a:noAutofit/>
          </a:bodyPr>
          <a:lstStyle>
            <a:lvl1pPr algn="l" defTabSz="914400">
              <a:spcBef>
                <a:spcPts val="700"/>
              </a:spcBef>
              <a:buClr>
                <a:srgbClr val="000000"/>
              </a:buClr>
              <a:buFont typeface="Arial"/>
              <a:buChar char="•"/>
              <a:defRPr lang="es-ES" sz="3200" b="0" u="none" strike="noStrike">
                <a:solidFill>
                  <a:srgbClr val="000000"/>
                </a:solidFill>
                <a:effectLst/>
                <a:uFillTx/>
                <a:latin typeface="Candara"/>
              </a:defRPr>
            </a:lvl1pPr>
            <a:lvl2pPr lvl="1" algn="l" defTabSz="914400">
              <a:spcBef>
                <a:spcPts val="700"/>
              </a:spcBef>
              <a:buClr>
                <a:srgbClr val="000000"/>
              </a:buClr>
              <a:buSzPct val="75000"/>
              <a:buFont typeface="Symbol" charset="2"/>
              <a:buChar char=""/>
              <a:defRPr lang="es-ES" sz="3200" b="0" u="none" strike="noStrike">
                <a:solidFill>
                  <a:srgbClr val="000000"/>
                </a:solidFill>
                <a:effectLst/>
                <a:uFillTx/>
                <a:latin typeface="Candara"/>
              </a:defRPr>
            </a:lvl2pPr>
            <a:lvl3pPr lvl="2" algn="l" defTabSz="914400">
              <a:spcBef>
                <a:spcPts val="700"/>
              </a:spcBef>
              <a:buClr>
                <a:srgbClr val="000000"/>
              </a:buClr>
              <a:buSzPct val="45000"/>
              <a:buFont typeface="Wingdings" charset="2"/>
              <a:buChar char=""/>
              <a:defRPr lang="es-ES" sz="3200" b="0" u="none" strike="noStrike">
                <a:solidFill>
                  <a:srgbClr val="000000"/>
                </a:solidFill>
                <a:effectLst/>
                <a:uFillTx/>
                <a:latin typeface="Candara"/>
              </a:defRPr>
            </a:lvl3pPr>
            <a:lvl4pPr lvl="3" algn="l" defTabSz="914400">
              <a:spcBef>
                <a:spcPts val="700"/>
              </a:spcBef>
              <a:buClr>
                <a:srgbClr val="000000"/>
              </a:buClr>
              <a:buSzPct val="75000"/>
              <a:buFont typeface="Symbol" charset="2"/>
              <a:buChar char=""/>
              <a:defRPr lang="es-ES" sz="3200" b="0" u="none" strike="noStrike">
                <a:solidFill>
                  <a:srgbClr val="000000"/>
                </a:solidFill>
                <a:effectLst/>
                <a:uFillTx/>
                <a:latin typeface="Candara"/>
              </a:defRPr>
            </a:lvl4pPr>
            <a:lvl5pPr lvl="4" algn="l" defTabSz="914400">
              <a:spcBef>
                <a:spcPts val="700"/>
              </a:spcBef>
              <a:buClr>
                <a:srgbClr val="000000"/>
              </a:buClr>
              <a:buSzPct val="45000"/>
              <a:buFont typeface="Wingdings" charset="2"/>
              <a:buChar char=""/>
              <a:defRPr lang="es-ES" sz="3200" b="0" u="none" strike="noStrike">
                <a:solidFill>
                  <a:srgbClr val="000000"/>
                </a:solidFill>
                <a:effectLst/>
                <a:uFillTx/>
                <a:latin typeface="Candara"/>
              </a:defRPr>
            </a:lvl5pPr>
            <a:lvl6pPr lvl="5" algn="l" defTabSz="914400">
              <a:spcBef>
                <a:spcPts val="283"/>
              </a:spcBef>
              <a:buClr>
                <a:srgbClr val="000000"/>
              </a:buClr>
              <a:buSzPct val="45000"/>
              <a:buFont typeface="Wingdings" charset="2"/>
              <a:buChar char=""/>
              <a:defRPr lang="es-ES" sz="3200" b="0" u="none" strike="noStrike">
                <a:solidFill>
                  <a:srgbClr val="000000"/>
                </a:solidFill>
                <a:effectLst/>
                <a:uFillTx/>
                <a:latin typeface="Candara"/>
              </a:defRPr>
            </a:lvl6pPr>
            <a:lvl7pPr lvl="6" algn="l" defTabSz="914400">
              <a:spcBef>
                <a:spcPts val="283"/>
              </a:spcBef>
              <a:buClr>
                <a:srgbClr val="000000"/>
              </a:buClr>
              <a:buSzPct val="45000"/>
              <a:buFont typeface="Wingdings" charset="2"/>
              <a:buChar char=""/>
              <a:defRPr lang="es-ES" sz="3200" b="0" u="none" strike="noStrike">
                <a:solidFill>
                  <a:srgbClr val="000000"/>
                </a:solidFill>
                <a:effectLst/>
                <a:uFillTx/>
                <a:latin typeface="Candara"/>
              </a:defRPr>
            </a:lvl7pPr>
          </a:lstStyle>
          <a:p>
            <a:pPr marL="343080" indent="-343080" algn="l" defTabSz="914400">
              <a:spcBef>
                <a:spcPts val="700"/>
              </a:spcBef>
              <a:buClr>
                <a:srgbClr val="000000"/>
              </a:buClr>
              <a:buFont typeface="Arial"/>
              <a:buChar char="•"/>
            </a:pPr>
            <a:r>
              <a:rPr lang="es-ES" sz="3200" b="0" u="none" strike="noStrike">
                <a:solidFill>
                  <a:srgbClr val="000000"/>
                </a:solidFill>
                <a:effectLst/>
                <a:uFillTx/>
                <a:latin typeface="Candara"/>
              </a:rPr>
              <a:t>Click to edit the outline text format</a:t>
            </a:r>
            <a:endParaRPr lang="es-ES" sz="3200" b="0" u="none" strike="noStrike">
              <a:solidFill>
                <a:srgbClr val="000000"/>
              </a:solidFill>
              <a:effectLst/>
              <a:uFillTx/>
              <a:latin typeface="Candara"/>
            </a:endParaRPr>
          </a:p>
          <a:p>
            <a:pPr marL="783720" lvl="1" indent="-32652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andara"/>
              </a:rPr>
              <a:t>Second Outline Level</a:t>
            </a:r>
            <a:endParaRPr lang="es-ES" sz="3200" b="0" u="none" strike="noStrike">
              <a:solidFill>
                <a:srgbClr val="000000"/>
              </a:solidFill>
              <a:effectLst/>
              <a:uFillTx/>
              <a:latin typeface="Candara"/>
            </a:endParaRPr>
          </a:p>
          <a:p>
            <a:pPr marL="1219320" lvl="2" indent="-30492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andara"/>
              </a:rPr>
              <a:t>Third Outline Level</a:t>
            </a:r>
            <a:endParaRPr lang="es-ES" sz="3200" b="0" u="none" strike="noStrike">
              <a:solidFill>
                <a:srgbClr val="000000"/>
              </a:solidFill>
              <a:effectLst/>
              <a:uFillTx/>
              <a:latin typeface="Candara"/>
            </a:endParaRPr>
          </a:p>
          <a:p>
            <a:pPr marL="1737360" lvl="3" indent="-365760" algn="l" defTabSz="914400">
              <a:spcBef>
                <a:spcPts val="700"/>
              </a:spcBef>
              <a:buClr>
                <a:srgbClr val="000000"/>
              </a:buClr>
              <a:buSzPct val="75000"/>
              <a:buFont typeface="Symbol" charset="2"/>
              <a:buChar char=""/>
            </a:pPr>
            <a:r>
              <a:rPr lang="es-ES" sz="3200" b="0" u="none" strike="noStrike">
                <a:solidFill>
                  <a:srgbClr val="000000"/>
                </a:solidFill>
                <a:effectLst/>
                <a:uFillTx/>
                <a:latin typeface="Candara"/>
              </a:rPr>
              <a:t>Fourth Outline Level</a:t>
            </a:r>
            <a:endParaRPr lang="es-ES" sz="3200" b="0" u="none" strike="noStrike">
              <a:solidFill>
                <a:srgbClr val="000000"/>
              </a:solidFill>
              <a:effectLst/>
              <a:uFillTx/>
              <a:latin typeface="Candara"/>
            </a:endParaRPr>
          </a:p>
          <a:p>
            <a:pPr marL="2194560" lvl="4" indent="-365760" algn="l" defTabSz="914400">
              <a:spcBef>
                <a:spcPts val="700"/>
              </a:spcBef>
              <a:buClr>
                <a:srgbClr val="000000"/>
              </a:buClr>
              <a:buSzPct val="45000"/>
              <a:buFont typeface="Wingdings" charset="2"/>
              <a:buChar char=""/>
            </a:pPr>
            <a:r>
              <a:rPr lang="es-ES" sz="3200" b="0" u="none" strike="noStrike">
                <a:solidFill>
                  <a:srgbClr val="000000"/>
                </a:solidFill>
                <a:effectLst/>
                <a:uFillTx/>
                <a:latin typeface="Candara"/>
              </a:rPr>
              <a:t>Fifth Outline Level</a:t>
            </a:r>
            <a:endParaRPr lang="es-ES" sz="3200" b="0" u="none" strike="noStrike">
              <a:solidFill>
                <a:srgbClr val="000000"/>
              </a:solidFill>
              <a:effectLst/>
              <a:uFillTx/>
              <a:latin typeface="Candara"/>
            </a:endParaRPr>
          </a:p>
          <a:p>
            <a:pPr marL="2651760" lvl="5"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andara"/>
              </a:rPr>
              <a:t>Sixth Outline Level</a:t>
            </a:r>
            <a:endParaRPr lang="es-ES" sz="3200" b="0" u="none" strike="noStrike">
              <a:solidFill>
                <a:srgbClr val="000000"/>
              </a:solidFill>
              <a:effectLst/>
              <a:uFillTx/>
              <a:latin typeface="Candara"/>
            </a:endParaRPr>
          </a:p>
          <a:p>
            <a:pPr marL="3108960" lvl="6" indent="-365760" algn="l" defTabSz="914400">
              <a:spcBef>
                <a:spcPts val="283"/>
              </a:spcBef>
              <a:buClr>
                <a:srgbClr val="000000"/>
              </a:buClr>
              <a:buSzPct val="45000"/>
              <a:buFont typeface="Wingdings" charset="2"/>
              <a:buChar char=""/>
            </a:pPr>
            <a:r>
              <a:rPr lang="es-ES" sz="3200" b="0" u="none" strike="noStrike">
                <a:solidFill>
                  <a:srgbClr val="000000"/>
                </a:solidFill>
                <a:effectLst/>
                <a:uFillTx/>
                <a:latin typeface="Candara"/>
              </a:rPr>
              <a:t>Seventh Outline Level</a:t>
            </a:r>
            <a:endParaRPr lang="es-ES" sz="3200" b="0" u="none" strike="noStrike">
              <a:solidFill>
                <a:srgbClr val="000000"/>
              </a:solidFill>
              <a:effectLst/>
              <a:uFillTx/>
              <a:latin typeface="Candara"/>
            </a:endParaRPr>
          </a:p>
        </p:txBody>
      </p:sp>
      <p:sp>
        <p:nvSpPr>
          <p:cNvPr id="6" name="PlaceHolder 4"/>
          <p:cNvSpPr>
            <a:spLocks noGrp="1"/>
          </p:cNvSpPr>
          <p:nvPr>
            <p:ph type="sldNum" idx="1"/>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cabezado de sección">
    <p:bg>
      <p:bgPr>
        <a:solidFill>
          <a:srgbClr val="FFFFFF"/>
        </a:solidFill>
      </p:bgPr>
    </p:bg>
    <p:spTree>
      <p:nvGrpSpPr>
        <p:cNvPr id="1" name=""/>
        <p:cNvGrpSpPr/>
        <p:nvPr/>
      </p:nvGrpSpPr>
      <p:grpSpPr>
        <a:xfrm>
          <a:off x="0" y="0"/>
          <a:ext cx="0" cy="0"/>
          <a:chOff x="0" y="0"/>
          <a:chExt cx="0" cy="0"/>
        </a:xfrm>
      </p:grpSpPr>
      <p:pic>
        <p:nvPicPr>
          <p:cNvPr id="40" name="image1.png"/>
          <p:cNvPicPr/>
          <p:nvPr/>
        </p:nvPicPr>
        <p:blipFill>
          <a:blip r:embed="rId2"/>
          <a:stretch/>
        </p:blipFill>
        <p:spPr>
          <a:xfrm>
            <a:off x="0" y="0"/>
            <a:ext cx="9143640" cy="6857640"/>
          </a:xfrm>
          <a:prstGeom prst="rect">
            <a:avLst/>
          </a:prstGeom>
          <a:noFill/>
          <a:ln w="12700">
            <a:noFill/>
          </a:ln>
        </p:spPr>
      </p:pic>
      <p:sp>
        <p:nvSpPr>
          <p:cNvPr id="41" name="PlaceHolder 1"/>
          <p:cNvSpPr>
            <a:spLocks noGrp="1"/>
          </p:cNvSpPr>
          <p:nvPr>
            <p:ph type="title"/>
          </p:nvPr>
        </p:nvSpPr>
        <p:spPr>
          <a:xfrm>
            <a:off x="722160" y="4406760"/>
            <a:ext cx="7772040" cy="1361880"/>
          </a:xfrm>
          <a:prstGeom prst="rect">
            <a:avLst/>
          </a:prstGeom>
          <a:noFill/>
          <a:ln w="12600">
            <a:noFill/>
          </a:ln>
        </p:spPr>
        <p:txBody>
          <a:bodyPr lIns="45720" tIns="45000" rIns="45720" bIns="45000" anchor="t">
            <a:noAutofit/>
          </a:bodyPr>
          <a:lstStyle>
            <a:lvl1pPr indent="0" algn="l" defTabSz="914400">
              <a:lnSpc>
                <a:spcPct val="100000"/>
              </a:lnSpc>
              <a:buNone/>
              <a:tabLst>
                <a:tab pos="0" algn="l"/>
              </a:tabLst>
              <a:defRPr lang="es-ES" sz="4000" b="1" u="none" strike="noStrike" cap="all">
                <a:solidFill>
                  <a:srgbClr val="000000"/>
                </a:solidFill>
                <a:effectLst/>
                <a:uFillTx/>
                <a:latin typeface="Candara"/>
                <a:ea typeface="Candara"/>
              </a:defRPr>
            </a:lvl1pPr>
          </a:lstStyle>
          <a:p>
            <a:pPr indent="0" algn="l" defTabSz="914400">
              <a:lnSpc>
                <a:spcPct val="100000"/>
              </a:lnSpc>
              <a:buNone/>
              <a:tabLst>
                <a:tab pos="0" algn="l"/>
              </a:tabLst>
            </a:pPr>
            <a:r>
              <a:rPr lang="es-ES" sz="4000" b="1" u="none" strike="noStrike" cap="all">
                <a:solidFill>
                  <a:srgbClr val="000000"/>
                </a:solidFill>
                <a:effectLst/>
                <a:uFillTx/>
                <a:latin typeface="Candara"/>
                <a:ea typeface="Candara"/>
              </a:rPr>
              <a:t>Title Text</a:t>
            </a:r>
            <a:endParaRPr lang="es-ES" sz="4000" b="1" u="none" strike="noStrike" cap="all">
              <a:solidFill>
                <a:srgbClr val="000000"/>
              </a:solidFill>
              <a:effectLst/>
              <a:uFillTx/>
              <a:latin typeface="Candara"/>
            </a:endParaRPr>
          </a:p>
        </p:txBody>
      </p:sp>
      <p:sp>
        <p:nvSpPr>
          <p:cNvPr id="42" name="PlaceHolder 2"/>
          <p:cNvSpPr>
            <a:spLocks noGrp="1"/>
          </p:cNvSpPr>
          <p:nvPr>
            <p:ph type="body"/>
          </p:nvPr>
        </p:nvSpPr>
        <p:spPr>
          <a:xfrm>
            <a:off x="722160" y="2906640"/>
            <a:ext cx="7772040" cy="1499760"/>
          </a:xfrm>
          <a:prstGeom prst="rect">
            <a:avLst/>
          </a:prstGeom>
          <a:noFill/>
          <a:ln w="12600">
            <a:noFill/>
          </a:ln>
        </p:spPr>
        <p:txBody>
          <a:bodyPr lIns="45720" tIns="45000" rIns="45720" bIns="45000" anchor="b">
            <a:noAutofit/>
          </a:bodyPr>
          <a:lstStyle>
            <a:lvl1pPr indent="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1pPr>
            <a:lvl2pPr indent="4572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2pPr>
            <a:lvl3pPr indent="9144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3pPr>
            <a:lvl4pPr indent="13716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4pPr>
            <a:lvl5pPr indent="1828800" algn="l" defTabSz="914400">
              <a:lnSpc>
                <a:spcPct val="100000"/>
              </a:lnSpc>
              <a:spcBef>
                <a:spcPts val="400"/>
              </a:spcBef>
              <a:buNone/>
              <a:tabLst>
                <a:tab pos="0" algn="l"/>
              </a:tabLst>
              <a:defRPr lang="es-ES" sz="2000" b="0" u="none" strike="noStrike">
                <a:solidFill>
                  <a:srgbClr val="888888"/>
                </a:solidFill>
                <a:effectLst/>
                <a:uFillTx/>
                <a:latin typeface="Candara"/>
                <a:ea typeface="Candara"/>
              </a:defRPr>
            </a:lvl5pPr>
          </a:lstStyle>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One</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Two</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Three</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Four</a:t>
            </a:r>
            <a:endParaRPr lang="es-ES" sz="2000" b="0" u="none" strike="noStrike">
              <a:solidFill>
                <a:srgbClr val="888888"/>
              </a:solidFill>
              <a:effectLst/>
              <a:uFillTx/>
              <a:latin typeface="Candara"/>
            </a:endParaRPr>
          </a:p>
          <a:p>
            <a:pPr indent="0" algn="l" defTabSz="914400">
              <a:lnSpc>
                <a:spcPct val="100000"/>
              </a:lnSpc>
              <a:spcBef>
                <a:spcPts val="400"/>
              </a:spcBef>
              <a:buNone/>
              <a:tabLst>
                <a:tab pos="0" algn="l"/>
              </a:tabLst>
            </a:pPr>
            <a:r>
              <a:rPr lang="es-ES" sz="2000" b="0" u="none" strike="noStrike">
                <a:solidFill>
                  <a:srgbClr val="888888"/>
                </a:solidFill>
                <a:effectLst/>
                <a:uFillTx/>
                <a:latin typeface="Candara"/>
                <a:ea typeface="Candara"/>
              </a:rPr>
              <a:t>Body Level Five</a:t>
            </a:r>
            <a:endParaRPr lang="es-ES" sz="2000" b="0" u="none" strike="noStrike">
              <a:solidFill>
                <a:srgbClr val="888888"/>
              </a:solidFill>
              <a:effectLst/>
              <a:uFillTx/>
              <a:latin typeface="Candara"/>
            </a:endParaRPr>
          </a:p>
        </p:txBody>
      </p:sp>
      <p:sp>
        <p:nvSpPr>
          <p:cNvPr id="43" name="PlaceHolder 3"/>
          <p:cNvSpPr>
            <a:spLocks noGrp="1"/>
          </p:cNvSpPr>
          <p:nvPr>
            <p:ph type="sldNum" idx="10"/>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os objetos">
    <p:bg>
      <p:bgPr>
        <a:solidFill>
          <a:srgbClr val="FFFFFF"/>
        </a:solidFill>
      </p:bgPr>
    </p:bg>
    <p:spTree>
      <p:nvGrpSpPr>
        <p:cNvPr id="1" name=""/>
        <p:cNvGrpSpPr/>
        <p:nvPr/>
      </p:nvGrpSpPr>
      <p:grpSpPr>
        <a:xfrm>
          <a:off x="0" y="0"/>
          <a:ext cx="0" cy="0"/>
          <a:chOff x="0" y="0"/>
          <a:chExt cx="0" cy="0"/>
        </a:xfrm>
      </p:grpSpPr>
      <p:pic>
        <p:nvPicPr>
          <p:cNvPr id="44" name="image1.png"/>
          <p:cNvPicPr/>
          <p:nvPr/>
        </p:nvPicPr>
        <p:blipFill>
          <a:blip r:embed="rId2"/>
          <a:stretch/>
        </p:blipFill>
        <p:spPr>
          <a:xfrm>
            <a:off x="0" y="0"/>
            <a:ext cx="9143640" cy="6857640"/>
          </a:xfrm>
          <a:prstGeom prst="rect">
            <a:avLst/>
          </a:prstGeom>
          <a:noFill/>
          <a:ln w="12700">
            <a:noFill/>
          </a:ln>
        </p:spPr>
      </p:pic>
      <p:sp>
        <p:nvSpPr>
          <p:cNvPr id="45"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46" name="PlaceHolder 2"/>
          <p:cNvSpPr>
            <a:spLocks noGrp="1"/>
          </p:cNvSpPr>
          <p:nvPr>
            <p:ph type="body"/>
          </p:nvPr>
        </p:nvSpPr>
        <p:spPr>
          <a:xfrm>
            <a:off x="457200" y="1600200"/>
            <a:ext cx="4038120" cy="4525560"/>
          </a:xfrm>
          <a:prstGeom prst="rect">
            <a:avLst/>
          </a:prstGeom>
          <a:noFill/>
          <a:ln w="12600">
            <a:noFill/>
          </a:ln>
        </p:spPr>
        <p:txBody>
          <a:bodyPr lIns="45720" tIns="45000" rIns="45720" bIns="45000" anchor="t">
            <a:noAutofit/>
          </a:bodyPr>
          <a:lstStyle>
            <a:lvl1pPr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1pPr>
            <a:lvl2pPr lvl="1"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2pPr>
            <a:lvl3pPr lvl="2"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3pPr>
            <a:lvl4pPr lvl="3"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4pPr>
            <a:lvl5pPr lvl="4" algn="l" defTabSz="914400">
              <a:lnSpc>
                <a:spcPct val="100000"/>
              </a:lnSpc>
              <a:spcBef>
                <a:spcPts val="601"/>
              </a:spcBef>
              <a:buClr>
                <a:srgbClr val="000000"/>
              </a:buClr>
              <a:buFont typeface="Arial"/>
              <a:buChar char="»"/>
              <a:defRPr lang="es-ES" sz="2800" b="0" u="none" strike="noStrike">
                <a:solidFill>
                  <a:srgbClr val="000000"/>
                </a:solidFill>
                <a:effectLst/>
                <a:uFillTx/>
                <a:latin typeface="Candara"/>
                <a:ea typeface="Candara"/>
              </a:defRPr>
            </a:lvl5pPr>
          </a:lstStyle>
          <a:p>
            <a:pPr marL="343080" indent="-3430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One</a:t>
            </a:r>
            <a:endParaRPr lang="es-ES" sz="2800" b="0" u="none" strike="noStrike">
              <a:solidFill>
                <a:srgbClr val="000000"/>
              </a:solidFill>
              <a:effectLst/>
              <a:uFillTx/>
              <a:latin typeface="Candara"/>
            </a:endParaRPr>
          </a:p>
          <a:p>
            <a:pPr marL="790560" lvl="1" indent="-33336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Two</a:t>
            </a:r>
            <a:endParaRPr lang="es-ES" sz="2800" b="0" u="none" strike="noStrike">
              <a:solidFill>
                <a:srgbClr val="000000"/>
              </a:solidFill>
              <a:effectLst/>
              <a:uFillTx/>
              <a:latin typeface="Candara"/>
            </a:endParaRPr>
          </a:p>
          <a:p>
            <a:pPr marL="1234440" lvl="2" indent="-32004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Three</a:t>
            </a:r>
            <a:endParaRPr lang="es-ES" sz="2800" b="0" u="none" strike="noStrike">
              <a:solidFill>
                <a:srgbClr val="000000"/>
              </a:solidFill>
              <a:effectLst/>
              <a:uFillTx/>
              <a:latin typeface="Candara"/>
            </a:endParaRPr>
          </a:p>
          <a:p>
            <a:pPr marL="1727280" lvl="3"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Four</a:t>
            </a:r>
            <a:endParaRPr lang="es-ES" sz="2800" b="0" u="none" strike="noStrike">
              <a:solidFill>
                <a:srgbClr val="000000"/>
              </a:solidFill>
              <a:effectLst/>
              <a:uFillTx/>
              <a:latin typeface="Candara"/>
            </a:endParaRPr>
          </a:p>
          <a:p>
            <a:pPr marL="2184480" lvl="4" indent="-355680" algn="l" defTabSz="914400">
              <a:lnSpc>
                <a:spcPct val="100000"/>
              </a:lnSpc>
              <a:spcBef>
                <a:spcPts val="601"/>
              </a:spcBef>
              <a:buClr>
                <a:srgbClr val="000000"/>
              </a:buClr>
              <a:buFont typeface="Arial"/>
              <a:buChar char="»"/>
            </a:pPr>
            <a:r>
              <a:rPr lang="es-ES" sz="2800" b="0" u="none" strike="noStrike">
                <a:solidFill>
                  <a:srgbClr val="000000"/>
                </a:solidFill>
                <a:effectLst/>
                <a:uFillTx/>
                <a:latin typeface="Candara"/>
                <a:ea typeface="Candara"/>
              </a:rPr>
              <a:t>Body Level Five</a:t>
            </a:r>
            <a:endParaRPr lang="es-ES" sz="2800" b="0" u="none" strike="noStrike">
              <a:solidFill>
                <a:srgbClr val="000000"/>
              </a:solidFill>
              <a:effectLst/>
              <a:uFillTx/>
              <a:latin typeface="Candara"/>
            </a:endParaRPr>
          </a:p>
        </p:txBody>
      </p:sp>
      <p:sp>
        <p:nvSpPr>
          <p:cNvPr id="47" name="PlaceHolder 3"/>
          <p:cNvSpPr>
            <a:spLocks noGrp="1"/>
          </p:cNvSpPr>
          <p:nvPr>
            <p:ph type="sldNum" idx="11"/>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Comparación">
    <p:bg>
      <p:bgPr>
        <a:solidFill>
          <a:srgbClr val="FFFFFF"/>
        </a:solidFill>
      </p:bgPr>
    </p:bg>
    <p:spTree>
      <p:nvGrpSpPr>
        <p:cNvPr id="1" name=""/>
        <p:cNvGrpSpPr/>
        <p:nvPr/>
      </p:nvGrpSpPr>
      <p:grpSpPr>
        <a:xfrm>
          <a:off x="0" y="0"/>
          <a:ext cx="0" cy="0"/>
          <a:chOff x="0" y="0"/>
          <a:chExt cx="0" cy="0"/>
        </a:xfrm>
      </p:grpSpPr>
      <p:pic>
        <p:nvPicPr>
          <p:cNvPr id="48" name="image1.png"/>
          <p:cNvPicPr/>
          <p:nvPr/>
        </p:nvPicPr>
        <p:blipFill>
          <a:blip r:embed="rId2"/>
          <a:stretch/>
        </p:blipFill>
        <p:spPr>
          <a:xfrm>
            <a:off x="0" y="0"/>
            <a:ext cx="9143640" cy="6857640"/>
          </a:xfrm>
          <a:prstGeom prst="rect">
            <a:avLst/>
          </a:prstGeom>
          <a:noFill/>
          <a:ln w="12700">
            <a:noFill/>
          </a:ln>
        </p:spPr>
      </p:pic>
      <p:sp>
        <p:nvSpPr>
          <p:cNvPr id="49"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50" name="PlaceHolder 2"/>
          <p:cNvSpPr>
            <a:spLocks noGrp="1"/>
          </p:cNvSpPr>
          <p:nvPr>
            <p:ph type="body"/>
          </p:nvPr>
        </p:nvSpPr>
        <p:spPr>
          <a:xfrm>
            <a:off x="457200" y="1535040"/>
            <a:ext cx="4039920" cy="639360"/>
          </a:xfrm>
          <a:prstGeom prst="rect">
            <a:avLst/>
          </a:prstGeom>
          <a:noFill/>
          <a:ln w="12600">
            <a:noFill/>
          </a:ln>
        </p:spPr>
        <p:txBody>
          <a:bodyPr lIns="45720" tIns="45000" rIns="45720" bIns="45000" anchor="b">
            <a:noAutofit/>
          </a:bodyPr>
          <a:lstStyle>
            <a:lvl1pPr indent="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1pPr>
            <a:lvl2pPr indent="4572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2pPr>
            <a:lvl3pPr indent="9144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3pPr>
            <a:lvl4pPr indent="13716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4pPr>
            <a:lvl5pPr indent="1828800" algn="l" defTabSz="914400">
              <a:lnSpc>
                <a:spcPct val="100000"/>
              </a:lnSpc>
              <a:spcBef>
                <a:spcPts val="499"/>
              </a:spcBef>
              <a:buNone/>
              <a:tabLst>
                <a:tab pos="0" algn="l"/>
              </a:tabLst>
              <a:defRPr lang="es-ES" sz="2400" b="1" u="none" strike="noStrike">
                <a:solidFill>
                  <a:srgbClr val="000000"/>
                </a:solidFill>
                <a:effectLst/>
                <a:uFillTx/>
                <a:latin typeface="Candara"/>
                <a:ea typeface="Candara"/>
              </a:defRPr>
            </a:lvl5pPr>
          </a:lstStyle>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One</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Two</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Three</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Four</a:t>
            </a:r>
            <a:endParaRPr lang="es-ES" sz="2400" b="1" u="none" strike="noStrike">
              <a:solidFill>
                <a:srgbClr val="000000"/>
              </a:solidFill>
              <a:effectLst/>
              <a:uFillTx/>
              <a:latin typeface="Candara"/>
            </a:endParaRPr>
          </a:p>
          <a:p>
            <a:pPr indent="0" algn="l" defTabSz="914400">
              <a:lnSpc>
                <a:spcPct val="100000"/>
              </a:lnSpc>
              <a:spcBef>
                <a:spcPts val="499"/>
              </a:spcBef>
              <a:buNone/>
              <a:tabLst>
                <a:tab pos="0" algn="l"/>
              </a:tabLst>
            </a:pPr>
            <a:r>
              <a:rPr lang="es-ES" sz="2400" b="1" u="none" strike="noStrike">
                <a:solidFill>
                  <a:srgbClr val="000000"/>
                </a:solidFill>
                <a:effectLst/>
                <a:uFillTx/>
                <a:latin typeface="Candara"/>
                <a:ea typeface="Candara"/>
              </a:rPr>
              <a:t>Body Level Five</a:t>
            </a:r>
            <a:endParaRPr lang="es-ES" sz="2400" b="1" u="none" strike="noStrike">
              <a:solidFill>
                <a:srgbClr val="000000"/>
              </a:solidFill>
              <a:effectLst/>
              <a:uFillTx/>
              <a:latin typeface="Candara"/>
            </a:endParaRPr>
          </a:p>
        </p:txBody>
      </p:sp>
      <p:sp>
        <p:nvSpPr>
          <p:cNvPr id="51" name="PlaceHolder 3"/>
          <p:cNvSpPr>
            <a:spLocks noGrp="1"/>
          </p:cNvSpPr>
          <p:nvPr>
            <p:ph type="body"/>
          </p:nvPr>
        </p:nvSpPr>
        <p:spPr>
          <a:xfrm>
            <a:off x="4645080" y="1535040"/>
            <a:ext cx="4041360" cy="639360"/>
          </a:xfrm>
          <a:prstGeom prst="rect">
            <a:avLst/>
          </a:prstGeom>
          <a:noFill/>
          <a:ln w="12600">
            <a:noFill/>
          </a:ln>
        </p:spPr>
        <p:txBody>
          <a:bodyPr lIns="45720" tIns="45000" rIns="45720" bIns="45000" anchor="b">
            <a:noAutofit/>
          </a:bodyPr>
          <a:lstStyle>
            <a:lvl1pPr indent="0" algn="l" defTabSz="914400">
              <a:spcBef>
                <a:spcPts val="499"/>
              </a:spcBef>
              <a:tabLst>
                <a:tab pos="0" algn="l"/>
              </a:tabLst>
              <a:defRPr lang="es-ES" sz="3200" b="1" u="none" strike="noStrike">
                <a:solidFill>
                  <a:srgbClr val="000000"/>
                </a:solidFill>
                <a:effectLst/>
                <a:uFillTx/>
                <a:latin typeface="Candara"/>
              </a:defRPr>
            </a:lvl1pPr>
            <a:lvl2pPr lvl="1" indent="4572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andara"/>
              </a:defRPr>
            </a:lvl2pPr>
            <a:lvl3pPr lvl="2" indent="9144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andara"/>
              </a:defRPr>
            </a:lvl3pPr>
            <a:lvl4pPr lvl="3" indent="1371600" algn="l" defTabSz="914400">
              <a:spcBef>
                <a:spcPts val="499"/>
              </a:spcBef>
              <a:buClr>
                <a:srgbClr val="000000"/>
              </a:buClr>
              <a:buSzPct val="75000"/>
              <a:buFont typeface="Symbol" charset="2"/>
              <a:buChar char=""/>
              <a:tabLst>
                <a:tab pos="0" algn="l"/>
              </a:tabLst>
              <a:defRPr lang="es-ES" sz="3200" b="1" u="none" strike="noStrike">
                <a:solidFill>
                  <a:srgbClr val="000000"/>
                </a:solidFill>
                <a:effectLst/>
                <a:uFillTx/>
                <a:latin typeface="Candara"/>
              </a:defRPr>
            </a:lvl4pPr>
            <a:lvl5pPr lvl="4" indent="1828800" algn="l" defTabSz="914400">
              <a:spcBef>
                <a:spcPts val="499"/>
              </a:spcBef>
              <a:buClr>
                <a:srgbClr val="000000"/>
              </a:buClr>
              <a:buSzPct val="45000"/>
              <a:buFont typeface="Wingdings" charset="2"/>
              <a:buChar char=""/>
              <a:tabLst>
                <a:tab pos="0" algn="l"/>
              </a:tabLst>
              <a:defRPr lang="es-ES" sz="3200" b="1" u="none" strike="noStrike">
                <a:solidFill>
                  <a:srgbClr val="000000"/>
                </a:solidFill>
                <a:effectLst/>
                <a:uFillTx/>
                <a:latin typeface="Candara"/>
              </a:defRPr>
            </a:lvl5pPr>
            <a:lvl6pPr lvl="5"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andara"/>
              </a:defRPr>
            </a:lvl6pPr>
            <a:lvl7pPr lvl="6" indent="1828800" algn="l" defTabSz="914400">
              <a:spcBef>
                <a:spcPts val="283"/>
              </a:spcBef>
              <a:buClr>
                <a:srgbClr val="000000"/>
              </a:buClr>
              <a:buSzPct val="45000"/>
              <a:buFont typeface="Wingdings" charset="2"/>
              <a:buChar char=""/>
              <a:tabLst>
                <a:tab pos="0" algn="l"/>
              </a:tabLst>
              <a:defRPr lang="es-ES" sz="3200" b="1" u="none" strike="noStrike">
                <a:solidFill>
                  <a:srgbClr val="000000"/>
                </a:solidFill>
                <a:effectLst/>
                <a:uFillTx/>
                <a:latin typeface="Candara"/>
              </a:defRPr>
            </a:lvl7pPr>
          </a:lstStyle>
          <a:p>
            <a:pPr marL="343080" indent="0" algn="l" defTabSz="914400">
              <a:spcBef>
                <a:spcPts val="499"/>
              </a:spcBef>
              <a:tabLst>
                <a:tab pos="0" algn="l"/>
              </a:tabLst>
            </a:pPr>
            <a:r>
              <a:rPr lang="es-ES" sz="3200" b="1" u="none" strike="noStrike">
                <a:solidFill>
                  <a:srgbClr val="000000"/>
                </a:solidFill>
                <a:effectLst/>
                <a:uFillTx/>
                <a:latin typeface="Candara"/>
              </a:rPr>
              <a:t>Click to edit the outline text format</a:t>
            </a:r>
            <a:endParaRPr lang="es-ES" sz="3200" b="1" u="none" strike="noStrike">
              <a:solidFill>
                <a:srgbClr val="000000"/>
              </a:solidFill>
              <a:effectLst/>
              <a:uFillTx/>
              <a:latin typeface="Candara"/>
            </a:endParaRPr>
          </a:p>
          <a:p>
            <a:pPr marL="783720" lvl="1" indent="-32652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andara"/>
              </a:rPr>
              <a:t>Second Outline Level</a:t>
            </a:r>
            <a:endParaRPr lang="es-ES" sz="3200" b="1" u="none" strike="noStrike">
              <a:solidFill>
                <a:srgbClr val="000000"/>
              </a:solidFill>
              <a:effectLst/>
              <a:uFillTx/>
              <a:latin typeface="Candara"/>
            </a:endParaRPr>
          </a:p>
          <a:p>
            <a:pPr marL="1219320" lvl="2" indent="-30492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andara"/>
              </a:rPr>
              <a:t>Third Outline Level</a:t>
            </a:r>
            <a:endParaRPr lang="es-ES" sz="3200" b="1" u="none" strike="noStrike">
              <a:solidFill>
                <a:srgbClr val="000000"/>
              </a:solidFill>
              <a:effectLst/>
              <a:uFillTx/>
              <a:latin typeface="Candara"/>
            </a:endParaRPr>
          </a:p>
          <a:p>
            <a:pPr marL="1737360" lvl="3" indent="-365760" algn="l" defTabSz="914400">
              <a:spcBef>
                <a:spcPts val="499"/>
              </a:spcBef>
              <a:buClr>
                <a:srgbClr val="000000"/>
              </a:buClr>
              <a:buSzPct val="75000"/>
              <a:buFont typeface="Symbol" charset="2"/>
              <a:buChar char=""/>
              <a:tabLst>
                <a:tab pos="0" algn="l"/>
              </a:tabLst>
            </a:pPr>
            <a:r>
              <a:rPr lang="es-ES" sz="3200" b="1" u="none" strike="noStrike">
                <a:solidFill>
                  <a:srgbClr val="000000"/>
                </a:solidFill>
                <a:effectLst/>
                <a:uFillTx/>
                <a:latin typeface="Candara"/>
              </a:rPr>
              <a:t>Fourth Outline Level</a:t>
            </a:r>
            <a:endParaRPr lang="es-ES" sz="3200" b="1" u="none" strike="noStrike">
              <a:solidFill>
                <a:srgbClr val="000000"/>
              </a:solidFill>
              <a:effectLst/>
              <a:uFillTx/>
              <a:latin typeface="Candara"/>
            </a:endParaRPr>
          </a:p>
          <a:p>
            <a:pPr marL="2194560" lvl="4" indent="-365760" algn="l" defTabSz="914400">
              <a:spcBef>
                <a:spcPts val="499"/>
              </a:spcBef>
              <a:buClr>
                <a:srgbClr val="000000"/>
              </a:buClr>
              <a:buSzPct val="45000"/>
              <a:buFont typeface="Wingdings" charset="2"/>
              <a:buChar char=""/>
              <a:tabLst>
                <a:tab pos="0" algn="l"/>
              </a:tabLst>
            </a:pPr>
            <a:r>
              <a:rPr lang="es-ES" sz="3200" b="1" u="none" strike="noStrike">
                <a:solidFill>
                  <a:srgbClr val="000000"/>
                </a:solidFill>
                <a:effectLst/>
                <a:uFillTx/>
                <a:latin typeface="Candara"/>
              </a:rPr>
              <a:t>Fifth Outline Level</a:t>
            </a:r>
            <a:endParaRPr lang="es-ES" sz="3200" b="1" u="none" strike="noStrike">
              <a:solidFill>
                <a:srgbClr val="000000"/>
              </a:solidFill>
              <a:effectLst/>
              <a:uFillTx/>
              <a:latin typeface="Candara"/>
            </a:endParaRPr>
          </a:p>
          <a:p>
            <a:pPr marL="2651760" lvl="5"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andara"/>
              </a:rPr>
              <a:t>Sixth Outline Level</a:t>
            </a:r>
            <a:endParaRPr lang="es-ES" sz="3200" b="1" u="none" strike="noStrike">
              <a:solidFill>
                <a:srgbClr val="000000"/>
              </a:solidFill>
              <a:effectLst/>
              <a:uFillTx/>
              <a:latin typeface="Candara"/>
            </a:endParaRPr>
          </a:p>
          <a:p>
            <a:pPr marL="3108960" lvl="6" indent="-365760" algn="l" defTabSz="914400">
              <a:spcBef>
                <a:spcPts val="283"/>
              </a:spcBef>
              <a:buClr>
                <a:srgbClr val="000000"/>
              </a:buClr>
              <a:buSzPct val="45000"/>
              <a:buFont typeface="Wingdings" charset="2"/>
              <a:buChar char=""/>
              <a:tabLst>
                <a:tab pos="0" algn="l"/>
              </a:tabLst>
            </a:pPr>
            <a:r>
              <a:rPr lang="es-ES" sz="3200" b="1" u="none" strike="noStrike">
                <a:solidFill>
                  <a:srgbClr val="000000"/>
                </a:solidFill>
                <a:effectLst/>
                <a:uFillTx/>
                <a:latin typeface="Candara"/>
              </a:rPr>
              <a:t>Seventh Outline Level</a:t>
            </a:r>
            <a:endParaRPr lang="es-ES" sz="3200" b="1" u="none" strike="noStrike">
              <a:solidFill>
                <a:srgbClr val="000000"/>
              </a:solidFill>
              <a:effectLst/>
              <a:uFillTx/>
              <a:latin typeface="Candara"/>
            </a:endParaRPr>
          </a:p>
        </p:txBody>
      </p:sp>
      <p:sp>
        <p:nvSpPr>
          <p:cNvPr id="52" name="PlaceHolder 4"/>
          <p:cNvSpPr>
            <a:spLocks noGrp="1"/>
          </p:cNvSpPr>
          <p:nvPr>
            <p:ph type="sldNum" idx="12"/>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Sólo el título">
    <p:bg>
      <p:bgPr>
        <a:solidFill>
          <a:srgbClr val="FFFFFF"/>
        </a:solidFill>
      </p:bgPr>
    </p:bg>
    <p:spTree>
      <p:nvGrpSpPr>
        <p:cNvPr id="1" name=""/>
        <p:cNvGrpSpPr/>
        <p:nvPr/>
      </p:nvGrpSpPr>
      <p:grpSpPr>
        <a:xfrm>
          <a:off x="0" y="0"/>
          <a:ext cx="0" cy="0"/>
          <a:chOff x="0" y="0"/>
          <a:chExt cx="0" cy="0"/>
        </a:xfrm>
      </p:grpSpPr>
      <p:pic>
        <p:nvPicPr>
          <p:cNvPr id="53" name="image1.png"/>
          <p:cNvPicPr/>
          <p:nvPr/>
        </p:nvPicPr>
        <p:blipFill>
          <a:blip r:embed="rId2"/>
          <a:stretch/>
        </p:blipFill>
        <p:spPr>
          <a:xfrm>
            <a:off x="0" y="0"/>
            <a:ext cx="9143640" cy="6857640"/>
          </a:xfrm>
          <a:prstGeom prst="rect">
            <a:avLst/>
          </a:prstGeom>
          <a:noFill/>
          <a:ln w="12700">
            <a:noFill/>
          </a:ln>
        </p:spPr>
      </p:pic>
      <p:sp>
        <p:nvSpPr>
          <p:cNvPr id="54"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55" name="PlaceHolder 2"/>
          <p:cNvSpPr>
            <a:spLocks noGrp="1"/>
          </p:cNvSpPr>
          <p:nvPr>
            <p:ph type="sldNum" idx="13"/>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En blanco">
    <p:bg>
      <p:bgPr>
        <a:solidFill>
          <a:srgbClr val="FFFFFF"/>
        </a:solidFill>
      </p:bgPr>
    </p:bg>
    <p:spTree>
      <p:nvGrpSpPr>
        <p:cNvPr id="1" name=""/>
        <p:cNvGrpSpPr/>
        <p:nvPr/>
      </p:nvGrpSpPr>
      <p:grpSpPr>
        <a:xfrm>
          <a:off x="0" y="0"/>
          <a:ext cx="0" cy="0"/>
          <a:chOff x="0" y="0"/>
          <a:chExt cx="0" cy="0"/>
        </a:xfrm>
      </p:grpSpPr>
      <p:pic>
        <p:nvPicPr>
          <p:cNvPr id="56" name="image1.png"/>
          <p:cNvPicPr/>
          <p:nvPr/>
        </p:nvPicPr>
        <p:blipFill>
          <a:blip r:embed="rId2"/>
          <a:stretch/>
        </p:blipFill>
        <p:spPr>
          <a:xfrm>
            <a:off x="0" y="0"/>
            <a:ext cx="9143640" cy="6857640"/>
          </a:xfrm>
          <a:prstGeom prst="rect">
            <a:avLst/>
          </a:prstGeom>
          <a:noFill/>
          <a:ln w="12700">
            <a:noFill/>
          </a:ln>
        </p:spPr>
      </p:pic>
      <p:sp>
        <p:nvSpPr>
          <p:cNvPr id="57" name="PlaceHolder 1"/>
          <p:cNvSpPr>
            <a:spLocks noGrp="1"/>
          </p:cNvSpPr>
          <p:nvPr>
            <p:ph type="sldNum" idx="14"/>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Imagen con título">
    <p:bg>
      <p:bgPr>
        <a:solidFill>
          <a:srgbClr val="FFFFFF"/>
        </a:solidFill>
      </p:bgPr>
    </p:bg>
    <p:spTree>
      <p:nvGrpSpPr>
        <p:cNvPr id="1" name=""/>
        <p:cNvGrpSpPr/>
        <p:nvPr/>
      </p:nvGrpSpPr>
      <p:grpSpPr>
        <a:xfrm>
          <a:off x="0" y="0"/>
          <a:ext cx="0" cy="0"/>
          <a:chOff x="0" y="0"/>
          <a:chExt cx="0" cy="0"/>
        </a:xfrm>
      </p:grpSpPr>
      <p:pic>
        <p:nvPicPr>
          <p:cNvPr id="7" name="image1.png"/>
          <p:cNvPicPr/>
          <p:nvPr/>
        </p:nvPicPr>
        <p:blipFill>
          <a:blip r:embed="rId2"/>
          <a:stretch/>
        </p:blipFill>
        <p:spPr>
          <a:xfrm>
            <a:off x="0" y="0"/>
            <a:ext cx="9143640" cy="6857640"/>
          </a:xfrm>
          <a:prstGeom prst="rect">
            <a:avLst/>
          </a:prstGeom>
          <a:noFill/>
          <a:ln w="12700">
            <a:noFill/>
          </a:ln>
        </p:spPr>
      </p:pic>
      <p:sp>
        <p:nvSpPr>
          <p:cNvPr id="8" name="PlaceHolder 1"/>
          <p:cNvSpPr>
            <a:spLocks noGrp="1"/>
          </p:cNvSpPr>
          <p:nvPr>
            <p:ph type="title"/>
          </p:nvPr>
        </p:nvSpPr>
        <p:spPr>
          <a:xfrm>
            <a:off x="1792440" y="4800600"/>
            <a:ext cx="5486040" cy="566280"/>
          </a:xfrm>
          <a:prstGeom prst="rect">
            <a:avLst/>
          </a:prstGeom>
          <a:noFill/>
          <a:ln w="12600">
            <a:noFill/>
          </a:ln>
        </p:spPr>
        <p:txBody>
          <a:bodyPr lIns="45720" tIns="45000" rIns="45720" bIns="45000" anchor="b">
            <a:noAutofit/>
          </a:bodyPr>
          <a:lstStyle>
            <a:lvl1pPr indent="0" algn="l" defTabSz="914400">
              <a:lnSpc>
                <a:spcPct val="100000"/>
              </a:lnSpc>
              <a:buNone/>
              <a:tabLst>
                <a:tab pos="0" algn="l"/>
              </a:tabLst>
              <a:defRPr lang="es-ES" sz="2000" b="1" u="none" strike="noStrike">
                <a:solidFill>
                  <a:srgbClr val="000000"/>
                </a:solidFill>
                <a:effectLst/>
                <a:uFillTx/>
                <a:latin typeface="Candara"/>
                <a:ea typeface="Candara"/>
              </a:defRPr>
            </a:lvl1pPr>
          </a:lstStyle>
          <a:p>
            <a:pPr indent="0" algn="l" defTabSz="914400">
              <a:lnSpc>
                <a:spcPct val="100000"/>
              </a:lnSpc>
              <a:buNone/>
              <a:tabLst>
                <a:tab pos="0" algn="l"/>
              </a:tabLst>
            </a:pPr>
            <a:r>
              <a:rPr lang="es-ES" sz="2000" b="1" u="none" strike="noStrike">
                <a:solidFill>
                  <a:srgbClr val="000000"/>
                </a:solidFill>
                <a:effectLst/>
                <a:uFillTx/>
                <a:latin typeface="Candara"/>
                <a:ea typeface="Candara"/>
              </a:rPr>
              <a:t>Title Text</a:t>
            </a:r>
            <a:endParaRPr lang="es-ES" sz="2000" b="1" u="none" strike="noStrike">
              <a:solidFill>
                <a:srgbClr val="000000"/>
              </a:solidFill>
              <a:effectLst/>
              <a:uFillTx/>
              <a:latin typeface="Candara"/>
            </a:endParaRPr>
          </a:p>
        </p:txBody>
      </p:sp>
      <p:sp>
        <p:nvSpPr>
          <p:cNvPr id="9" name="PlaceHolder 2"/>
          <p:cNvSpPr>
            <a:spLocks noGrp="1"/>
          </p:cNvSpPr>
          <p:nvPr>
            <p:ph type="body"/>
          </p:nvPr>
        </p:nvSpPr>
        <p:spPr>
          <a:xfrm>
            <a:off x="1792440" y="612720"/>
            <a:ext cx="5486040" cy="4114440"/>
          </a:xfrm>
          <a:prstGeom prst="rect">
            <a:avLst/>
          </a:prstGeom>
          <a:noFill/>
          <a:ln w="0">
            <a:noFill/>
          </a:ln>
        </p:spPr>
        <p:txBody>
          <a:bodyPr lIns="91440" tIns="45000" rIns="91440" bIns="45000" anchor="t">
            <a:noAutofit/>
          </a:bodyPr>
          <a:lstStyle>
            <a:lvl1pPr algn="l" defTabSz="914400">
              <a:spcBef>
                <a:spcPts val="300"/>
              </a:spcBef>
              <a:buClr>
                <a:srgbClr val="000000"/>
              </a:buClr>
              <a:buFont typeface="Arial"/>
              <a:buChar char="•"/>
              <a:tabLst>
                <a:tab pos="0" algn="l"/>
              </a:tabLst>
              <a:defRPr lang="es-ES" sz="1800" b="0" u="none" strike="noStrike">
                <a:solidFill>
                  <a:srgbClr val="000000"/>
                </a:solidFill>
                <a:effectLst/>
                <a:uFillTx/>
                <a:latin typeface="Candara"/>
              </a:defRPr>
            </a:lvl1pPr>
            <a:lvl2pPr lvl="1" indent="4572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andara"/>
              </a:defRPr>
            </a:lvl2pPr>
            <a:lvl3pPr lvl="2" indent="9144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andara"/>
              </a:defRPr>
            </a:lvl3pPr>
            <a:lvl4pPr lvl="3" indent="1371600" algn="l" defTabSz="914400">
              <a:spcBef>
                <a:spcPts val="300"/>
              </a:spcBef>
              <a:buClr>
                <a:srgbClr val="000000"/>
              </a:buClr>
              <a:buSzPct val="75000"/>
              <a:buFont typeface="Symbol" charset="2"/>
              <a:buChar char=""/>
              <a:tabLst>
                <a:tab pos="0" algn="l"/>
              </a:tabLst>
              <a:defRPr lang="es-ES" sz="1800" b="0" u="none" strike="noStrike">
                <a:solidFill>
                  <a:srgbClr val="000000"/>
                </a:solidFill>
                <a:effectLst/>
                <a:uFillTx/>
                <a:latin typeface="Candara"/>
              </a:defRPr>
            </a:lvl4pPr>
            <a:lvl5pPr lvl="4" indent="1828800" algn="l" defTabSz="914400">
              <a:spcBef>
                <a:spcPts val="300"/>
              </a:spcBef>
              <a:buClr>
                <a:srgbClr val="000000"/>
              </a:buClr>
              <a:buSzPct val="45000"/>
              <a:buFont typeface="Wingdings" charset="2"/>
              <a:buChar char=""/>
              <a:tabLst>
                <a:tab pos="0" algn="l"/>
              </a:tabLst>
              <a:defRPr lang="es-ES" sz="1800" b="0" u="none" strike="noStrike">
                <a:solidFill>
                  <a:srgbClr val="000000"/>
                </a:solidFill>
                <a:effectLst/>
                <a:uFillTx/>
                <a:latin typeface="Candara"/>
              </a:defRPr>
            </a:lvl5pPr>
            <a:lvl6pPr lvl="5"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andara"/>
              </a:defRPr>
            </a:lvl6pPr>
            <a:lvl7pPr lvl="6" indent="1828800" algn="l" defTabSz="914400">
              <a:spcBef>
                <a:spcPts val="283"/>
              </a:spcBef>
              <a:buClr>
                <a:srgbClr val="000000"/>
              </a:buClr>
              <a:buSzPct val="45000"/>
              <a:buFont typeface="Wingdings" charset="2"/>
              <a:buChar char=""/>
              <a:tabLst>
                <a:tab pos="0" algn="l"/>
              </a:tabLst>
              <a:defRPr lang="es-ES" sz="1800" b="0" u="none" strike="noStrike">
                <a:solidFill>
                  <a:srgbClr val="000000"/>
                </a:solidFill>
                <a:effectLst/>
                <a:uFillTx/>
                <a:latin typeface="Candara"/>
              </a:defRPr>
            </a:lvl7pPr>
          </a:lstStyle>
          <a:p>
            <a:pPr algn="l" defTabSz="914400">
              <a:spcBef>
                <a:spcPts val="300"/>
              </a:spcBef>
              <a:buClr>
                <a:srgbClr val="000000"/>
              </a:buClr>
              <a:buFont typeface="Arial"/>
              <a:buChar char="•"/>
              <a:tabLst>
                <a:tab pos="0" algn="l"/>
              </a:tabLst>
            </a:pPr>
            <a:r>
              <a:rPr lang="es-ES" sz="1800" b="0" u="none" strike="noStrike">
                <a:solidFill>
                  <a:srgbClr val="000000"/>
                </a:solidFill>
                <a:effectLst/>
                <a:uFillTx/>
                <a:latin typeface="Candara"/>
              </a:rPr>
              <a:t>Click to edit the outline text format</a:t>
            </a:r>
            <a:endParaRPr lang="es-ES" sz="1800" b="0" u="none" strike="noStrike">
              <a:solidFill>
                <a:srgbClr val="000000"/>
              </a:solidFill>
              <a:effectLst/>
              <a:uFillTx/>
              <a:latin typeface="Candara"/>
            </a:endParaRPr>
          </a:p>
          <a:p>
            <a:pPr lvl="1"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andara"/>
              </a:rPr>
              <a:t>Second Outline Level</a:t>
            </a:r>
            <a:endParaRPr lang="es-ES" sz="1800" b="0" u="none" strike="noStrike">
              <a:solidFill>
                <a:srgbClr val="000000"/>
              </a:solidFill>
              <a:effectLst/>
              <a:uFillTx/>
              <a:latin typeface="Candara"/>
            </a:endParaRPr>
          </a:p>
          <a:p>
            <a:pPr lvl="2"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andara"/>
              </a:rPr>
              <a:t>Third Outline Level</a:t>
            </a:r>
            <a:endParaRPr lang="es-ES" sz="1800" b="0" u="none" strike="noStrike">
              <a:solidFill>
                <a:srgbClr val="000000"/>
              </a:solidFill>
              <a:effectLst/>
              <a:uFillTx/>
              <a:latin typeface="Candara"/>
            </a:endParaRPr>
          </a:p>
          <a:p>
            <a:pPr lvl="3" algn="l" defTabSz="914400">
              <a:spcBef>
                <a:spcPts val="300"/>
              </a:spcBef>
              <a:buClr>
                <a:srgbClr val="000000"/>
              </a:buClr>
              <a:buSzPct val="75000"/>
              <a:buFont typeface="Symbol" charset="2"/>
              <a:buChar char=""/>
              <a:tabLst>
                <a:tab pos="0" algn="l"/>
              </a:tabLst>
            </a:pPr>
            <a:r>
              <a:rPr lang="es-ES" sz="1800" b="0" u="none" strike="noStrike">
                <a:solidFill>
                  <a:srgbClr val="000000"/>
                </a:solidFill>
                <a:effectLst/>
                <a:uFillTx/>
                <a:latin typeface="Candara"/>
              </a:rPr>
              <a:t>Fourth Outline Level</a:t>
            </a:r>
            <a:endParaRPr lang="es-ES" sz="1800" b="0" u="none" strike="noStrike">
              <a:solidFill>
                <a:srgbClr val="000000"/>
              </a:solidFill>
              <a:effectLst/>
              <a:uFillTx/>
              <a:latin typeface="Candara"/>
            </a:endParaRPr>
          </a:p>
          <a:p>
            <a:pPr lvl="4" algn="l" defTabSz="914400">
              <a:spcBef>
                <a:spcPts val="300"/>
              </a:spcBef>
              <a:buClr>
                <a:srgbClr val="000000"/>
              </a:buClr>
              <a:buSzPct val="45000"/>
              <a:buFont typeface="Wingdings" charset="2"/>
              <a:buChar char=""/>
              <a:tabLst>
                <a:tab pos="0" algn="l"/>
              </a:tabLst>
            </a:pPr>
            <a:r>
              <a:rPr lang="es-ES" sz="1800" b="0" u="none" strike="noStrike">
                <a:solidFill>
                  <a:srgbClr val="000000"/>
                </a:solidFill>
                <a:effectLst/>
                <a:uFillTx/>
                <a:latin typeface="Candara"/>
              </a:rPr>
              <a:t>Fifth Outline Level</a:t>
            </a:r>
            <a:endParaRPr lang="es-ES" sz="1800" b="0" u="none" strike="noStrike">
              <a:solidFill>
                <a:srgbClr val="000000"/>
              </a:solidFill>
              <a:effectLst/>
              <a:uFillTx/>
              <a:latin typeface="Candara"/>
            </a:endParaRPr>
          </a:p>
          <a:p>
            <a:pPr lvl="5"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andara"/>
              </a:rPr>
              <a:t>Sixth Outline Level</a:t>
            </a:r>
            <a:endParaRPr lang="es-ES" sz="1800" b="0" u="none" strike="noStrike">
              <a:solidFill>
                <a:srgbClr val="000000"/>
              </a:solidFill>
              <a:effectLst/>
              <a:uFillTx/>
              <a:latin typeface="Candara"/>
            </a:endParaRPr>
          </a:p>
          <a:p>
            <a:pPr lvl="6" algn="l" defTabSz="914400">
              <a:spcBef>
                <a:spcPts val="283"/>
              </a:spcBef>
              <a:buClr>
                <a:srgbClr val="000000"/>
              </a:buClr>
              <a:buSzPct val="45000"/>
              <a:buFont typeface="Wingdings" charset="2"/>
              <a:buChar char=""/>
              <a:tabLst>
                <a:tab pos="0" algn="l"/>
              </a:tabLst>
            </a:pPr>
            <a:r>
              <a:rPr lang="es-ES" sz="1800" b="0" u="none" strike="noStrike">
                <a:solidFill>
                  <a:srgbClr val="000000"/>
                </a:solidFill>
                <a:effectLst/>
                <a:uFillTx/>
                <a:latin typeface="Candara"/>
              </a:rPr>
              <a:t>Seventh Outline Level</a:t>
            </a:r>
            <a:endParaRPr lang="es-ES" sz="1800" b="0" u="none" strike="noStrike">
              <a:solidFill>
                <a:srgbClr val="000000"/>
              </a:solidFill>
              <a:effectLst/>
              <a:uFillTx/>
              <a:latin typeface="Candara"/>
            </a:endParaRPr>
          </a:p>
        </p:txBody>
      </p:sp>
      <p:sp>
        <p:nvSpPr>
          <p:cNvPr id="10" name="PlaceHolder 3"/>
          <p:cNvSpPr>
            <a:spLocks noGrp="1"/>
          </p:cNvSpPr>
          <p:nvPr>
            <p:ph type="body"/>
          </p:nvPr>
        </p:nvSpPr>
        <p:spPr>
          <a:xfrm>
            <a:off x="1792440" y="5367240"/>
            <a:ext cx="5486040" cy="804600"/>
          </a:xfrm>
          <a:prstGeom prst="rect">
            <a:avLst/>
          </a:prstGeom>
          <a:noFill/>
          <a:ln w="12600">
            <a:noFill/>
          </a:ln>
        </p:spPr>
        <p:txBody>
          <a:bodyPr lIns="45720" tIns="45000" rIns="45720" bIns="45000" anchor="t">
            <a:noAutofit/>
          </a:bodyPr>
          <a:lstStyle>
            <a:lvl1pPr indent="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1pPr>
            <a:lvl2pPr indent="4572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2pPr>
            <a:lvl3pPr indent="9144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3pPr>
            <a:lvl4pPr indent="13716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4pPr>
            <a:lvl5pPr indent="1828800" algn="l" defTabSz="914400">
              <a:lnSpc>
                <a:spcPct val="100000"/>
              </a:lnSpc>
              <a:spcBef>
                <a:spcPts val="300"/>
              </a:spcBef>
              <a:buNone/>
              <a:tabLst>
                <a:tab pos="0" algn="l"/>
              </a:tabLst>
              <a:defRPr lang="es-ES" sz="1400" b="0" u="none" strike="noStrike">
                <a:solidFill>
                  <a:srgbClr val="000000"/>
                </a:solidFill>
                <a:effectLst/>
                <a:uFillTx/>
                <a:latin typeface="Candara"/>
                <a:ea typeface="Candara"/>
              </a:defRPr>
            </a:lvl5pPr>
          </a:lstStyle>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One</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Two</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Three</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Four</a:t>
            </a:r>
            <a:endParaRPr lang="es-ES" sz="1400" b="0" u="none" strike="noStrike">
              <a:solidFill>
                <a:srgbClr val="000000"/>
              </a:solidFill>
              <a:effectLst/>
              <a:uFillTx/>
              <a:latin typeface="Candara"/>
            </a:endParaRPr>
          </a:p>
          <a:p>
            <a:pPr indent="0" algn="l" defTabSz="914400">
              <a:lnSpc>
                <a:spcPct val="100000"/>
              </a:lnSpc>
              <a:spcBef>
                <a:spcPts val="300"/>
              </a:spcBef>
              <a:buNone/>
              <a:tabLst>
                <a:tab pos="0" algn="l"/>
              </a:tabLst>
            </a:pPr>
            <a:r>
              <a:rPr lang="es-ES" sz="1400" b="0" u="none" strike="noStrike">
                <a:solidFill>
                  <a:srgbClr val="000000"/>
                </a:solidFill>
                <a:effectLst/>
                <a:uFillTx/>
                <a:latin typeface="Candara"/>
                <a:ea typeface="Candara"/>
              </a:rPr>
              <a:t>Body Level Five</a:t>
            </a:r>
            <a:endParaRPr lang="es-ES" sz="1400" b="0" u="none" strike="noStrike">
              <a:solidFill>
                <a:srgbClr val="000000"/>
              </a:solidFill>
              <a:effectLst/>
              <a:uFillTx/>
              <a:latin typeface="Candara"/>
            </a:endParaRPr>
          </a:p>
        </p:txBody>
      </p:sp>
      <p:sp>
        <p:nvSpPr>
          <p:cNvPr id="11" name="PlaceHolder 4"/>
          <p:cNvSpPr>
            <a:spLocks noGrp="1"/>
          </p:cNvSpPr>
          <p:nvPr>
            <p:ph type="sldNum" idx="2"/>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texto vertical">
    <p:bg>
      <p:bgPr>
        <a:solidFill>
          <a:srgbClr val="FFFFFF"/>
        </a:solidFill>
      </p:bgPr>
    </p:bg>
    <p:spTree>
      <p:nvGrpSpPr>
        <p:cNvPr id="1" name=""/>
        <p:cNvGrpSpPr/>
        <p:nvPr/>
      </p:nvGrpSpPr>
      <p:grpSpPr>
        <a:xfrm>
          <a:off x="0" y="0"/>
          <a:ext cx="0" cy="0"/>
          <a:chOff x="0" y="0"/>
          <a:chExt cx="0" cy="0"/>
        </a:xfrm>
      </p:grpSpPr>
      <p:pic>
        <p:nvPicPr>
          <p:cNvPr id="12" name="image1.png"/>
          <p:cNvPicPr/>
          <p:nvPr/>
        </p:nvPicPr>
        <p:blipFill>
          <a:blip r:embed="rId2"/>
          <a:stretch/>
        </p:blipFill>
        <p:spPr>
          <a:xfrm>
            <a:off x="0" y="0"/>
            <a:ext cx="9143640" cy="6857640"/>
          </a:xfrm>
          <a:prstGeom prst="rect">
            <a:avLst/>
          </a:prstGeom>
          <a:noFill/>
          <a:ln w="12700">
            <a:noFill/>
          </a:ln>
        </p:spPr>
      </p:pic>
      <p:sp>
        <p:nvSpPr>
          <p:cNvPr id="13"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14"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15" name="PlaceHolder 3"/>
          <p:cNvSpPr>
            <a:spLocks noGrp="1"/>
          </p:cNvSpPr>
          <p:nvPr>
            <p:ph type="sldNum" idx="3"/>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vertical y texto">
    <p:bg>
      <p:bgPr>
        <a:solidFill>
          <a:srgbClr val="FFFFFF"/>
        </a:solidFill>
      </p:bgPr>
    </p:bg>
    <p:spTree>
      <p:nvGrpSpPr>
        <p:cNvPr id="1" name=""/>
        <p:cNvGrpSpPr/>
        <p:nvPr/>
      </p:nvGrpSpPr>
      <p:grpSpPr>
        <a:xfrm>
          <a:off x="0" y="0"/>
          <a:ext cx="0" cy="0"/>
          <a:chOff x="0" y="0"/>
          <a:chExt cx="0" cy="0"/>
        </a:xfrm>
      </p:grpSpPr>
      <p:pic>
        <p:nvPicPr>
          <p:cNvPr id="16" name="image1.png"/>
          <p:cNvPicPr/>
          <p:nvPr/>
        </p:nvPicPr>
        <p:blipFill>
          <a:blip r:embed="rId2"/>
          <a:stretch/>
        </p:blipFill>
        <p:spPr>
          <a:xfrm>
            <a:off x="0" y="0"/>
            <a:ext cx="9143640" cy="6857640"/>
          </a:xfrm>
          <a:prstGeom prst="rect">
            <a:avLst/>
          </a:prstGeom>
          <a:noFill/>
          <a:ln w="12700">
            <a:noFill/>
          </a:ln>
        </p:spPr>
      </p:pic>
      <p:sp>
        <p:nvSpPr>
          <p:cNvPr id="17" name="PlaceHolder 1"/>
          <p:cNvSpPr>
            <a:spLocks noGrp="1"/>
          </p:cNvSpPr>
          <p:nvPr>
            <p:ph type="title"/>
          </p:nvPr>
        </p:nvSpPr>
        <p:spPr>
          <a:xfrm>
            <a:off x="6629400" y="274680"/>
            <a:ext cx="2057040" cy="585108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18" name="PlaceHolder 2"/>
          <p:cNvSpPr>
            <a:spLocks noGrp="1"/>
          </p:cNvSpPr>
          <p:nvPr>
            <p:ph type="body"/>
          </p:nvPr>
        </p:nvSpPr>
        <p:spPr>
          <a:xfrm>
            <a:off x="457200" y="274680"/>
            <a:ext cx="6019560" cy="585108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19" name="PlaceHolder 3"/>
          <p:cNvSpPr>
            <a:spLocks noGrp="1"/>
          </p:cNvSpPr>
          <p:nvPr>
            <p:ph type="sldNum" idx="4"/>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iapositiva de título">
    <p:bg>
      <p:bgPr>
        <a:solidFill>
          <a:srgbClr val="FFFFFF"/>
        </a:solidFill>
      </p:bgPr>
    </p:bg>
    <p:spTree>
      <p:nvGrpSpPr>
        <p:cNvPr id="1" name=""/>
        <p:cNvGrpSpPr/>
        <p:nvPr/>
      </p:nvGrpSpPr>
      <p:grpSpPr>
        <a:xfrm>
          <a:off x="0" y="0"/>
          <a:ext cx="0" cy="0"/>
          <a:chOff x="0" y="0"/>
          <a:chExt cx="0" cy="0"/>
        </a:xfrm>
      </p:grpSpPr>
      <p:pic>
        <p:nvPicPr>
          <p:cNvPr id="20" name="image1.png"/>
          <p:cNvPicPr/>
          <p:nvPr/>
        </p:nvPicPr>
        <p:blipFill>
          <a:blip r:embed="rId2"/>
          <a:stretch/>
        </p:blipFill>
        <p:spPr>
          <a:xfrm>
            <a:off x="0" y="0"/>
            <a:ext cx="9143640" cy="6857640"/>
          </a:xfrm>
          <a:prstGeom prst="rect">
            <a:avLst/>
          </a:prstGeom>
          <a:noFill/>
          <a:ln w="12700">
            <a:noFill/>
          </a:ln>
        </p:spPr>
      </p:pic>
      <p:sp>
        <p:nvSpPr>
          <p:cNvPr id="21" name="PlaceHolder 1"/>
          <p:cNvSpPr>
            <a:spLocks noGrp="1"/>
          </p:cNvSpPr>
          <p:nvPr>
            <p:ph type="title"/>
          </p:nvPr>
        </p:nvSpPr>
        <p:spPr>
          <a:xfrm>
            <a:off x="685800" y="2130480"/>
            <a:ext cx="7772040" cy="175536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22" name="PlaceHolder 2"/>
          <p:cNvSpPr>
            <a:spLocks noGrp="1"/>
          </p:cNvSpPr>
          <p:nvPr>
            <p:ph type="body"/>
          </p:nvPr>
        </p:nvSpPr>
        <p:spPr>
          <a:xfrm>
            <a:off x="1371600" y="3886200"/>
            <a:ext cx="6400440" cy="297144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One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Two</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Three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Four</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Five</a:t>
            </a:r>
            <a:endParaRPr lang="es-ES" sz="3200" b="0" u="none" strike="noStrike">
              <a:solidFill>
                <a:srgbClr val="888888"/>
              </a:solidFill>
              <a:effectLst/>
              <a:uFillTx/>
              <a:latin typeface="Candara"/>
            </a:endParaRPr>
          </a:p>
        </p:txBody>
      </p:sp>
      <p:sp>
        <p:nvSpPr>
          <p:cNvPr id="23" name="PlaceHolder 3"/>
          <p:cNvSpPr>
            <a:spLocks noGrp="1"/>
          </p:cNvSpPr>
          <p:nvPr>
            <p:ph type="sldNum" idx="5"/>
          </p:nvPr>
        </p:nvSpPr>
        <p:spPr>
          <a:xfrm>
            <a:off x="6553080" y="6356520"/>
            <a:ext cx="213336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Default">
    <p:bg>
      <p:bgPr>
        <a:solidFill>
          <a:srgbClr val="FFFFFF"/>
        </a:solidFill>
      </p:bgPr>
    </p:bg>
    <p:spTree>
      <p:nvGrpSpPr>
        <p:cNvPr id="1" name=""/>
        <p:cNvGrpSpPr/>
        <p:nvPr/>
      </p:nvGrpSpPr>
      <p:grpSpPr>
        <a:xfrm>
          <a:off x="0" y="0"/>
          <a:ext cx="0" cy="0"/>
          <a:chOff x="0" y="0"/>
          <a:chExt cx="0" cy="0"/>
        </a:xfrm>
      </p:grpSpPr>
      <p:pic>
        <p:nvPicPr>
          <p:cNvPr id="24" name="image1.png"/>
          <p:cNvPicPr/>
          <p:nvPr/>
        </p:nvPicPr>
        <p:blipFill>
          <a:blip r:embed="rId2"/>
          <a:stretch/>
        </p:blipFill>
        <p:spPr>
          <a:xfrm>
            <a:off x="0" y="0"/>
            <a:ext cx="9143640" cy="6857640"/>
          </a:xfrm>
          <a:prstGeom prst="rect">
            <a:avLst/>
          </a:prstGeom>
          <a:noFill/>
          <a:ln w="12700">
            <a:noFill/>
          </a:ln>
        </p:spPr>
      </p:pic>
      <p:sp>
        <p:nvSpPr>
          <p:cNvPr id="25"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26"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One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Two</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Three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Four</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Five</a:t>
            </a:r>
            <a:endParaRPr lang="es-ES" sz="3200" b="0" u="none" strike="noStrike">
              <a:solidFill>
                <a:srgbClr val="888888"/>
              </a:solidFill>
              <a:effectLst/>
              <a:uFillTx/>
              <a:latin typeface="Candara"/>
            </a:endParaRPr>
          </a:p>
        </p:txBody>
      </p:sp>
      <p:sp>
        <p:nvSpPr>
          <p:cNvPr id="27" name="PlaceHolder 3"/>
          <p:cNvSpPr>
            <a:spLocks noGrp="1"/>
          </p:cNvSpPr>
          <p:nvPr>
            <p:ph type="sldNum" idx="6"/>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amp; Subtitle">
    <p:bg>
      <p:bgPr>
        <a:solidFill>
          <a:srgbClr val="FFFFFF"/>
        </a:solidFill>
      </p:bgPr>
    </p:bg>
    <p:spTree>
      <p:nvGrpSpPr>
        <p:cNvPr id="1" name=""/>
        <p:cNvGrpSpPr/>
        <p:nvPr/>
      </p:nvGrpSpPr>
      <p:grpSpPr>
        <a:xfrm>
          <a:off x="0" y="0"/>
          <a:ext cx="0" cy="0"/>
          <a:chOff x="0" y="0"/>
          <a:chExt cx="0" cy="0"/>
        </a:xfrm>
      </p:grpSpPr>
      <p:pic>
        <p:nvPicPr>
          <p:cNvPr id="28" name="image1.png" hidden="1"/>
          <p:cNvPicPr/>
          <p:nvPr/>
        </p:nvPicPr>
        <p:blipFill>
          <a:blip r:embed="rId2"/>
          <a:stretch/>
        </p:blipFill>
        <p:spPr>
          <a:xfrm>
            <a:off x="0" y="0"/>
            <a:ext cx="9143640" cy="6857640"/>
          </a:xfrm>
          <a:prstGeom prst="rect">
            <a:avLst/>
          </a:prstGeom>
          <a:noFill/>
          <a:ln w="12700">
            <a:noFill/>
          </a:ln>
        </p:spPr>
      </p:pic>
      <p:sp>
        <p:nvSpPr>
          <p:cNvPr id="29" name="PlaceHolder 1"/>
          <p:cNvSpPr>
            <a:spLocks noGrp="1"/>
          </p:cNvSpPr>
          <p:nvPr>
            <p:ph type="title"/>
          </p:nvPr>
        </p:nvSpPr>
        <p:spPr>
          <a:xfrm>
            <a:off x="892800" y="1152000"/>
            <a:ext cx="7357680" cy="2321280"/>
          </a:xfrm>
          <a:prstGeom prst="rect">
            <a:avLst/>
          </a:prstGeom>
          <a:noFill/>
          <a:ln w="12600">
            <a:noFill/>
          </a:ln>
        </p:spPr>
        <p:txBody>
          <a:bodyPr lIns="35640" tIns="35640" rIns="35640" bIns="35640" anchor="b">
            <a:noAutofit/>
          </a:bodyPr>
          <a:lstStyle>
            <a:lvl1pPr indent="0" algn="ctr" defTabSz="410760">
              <a:lnSpc>
                <a:spcPct val="100000"/>
              </a:lnSpc>
              <a:buNone/>
              <a:tabLst>
                <a:tab pos="0" algn="l"/>
              </a:tabLst>
              <a:defRPr lang="es-ES" sz="5600" b="0" u="none" strike="noStrike">
                <a:solidFill>
                  <a:srgbClr val="000000"/>
                </a:solidFill>
                <a:effectLst/>
                <a:uFillTx/>
                <a:latin typeface="Helvetica Light"/>
                <a:ea typeface="Helvetica Light"/>
              </a:defRPr>
            </a:lvl1pPr>
          </a:lstStyle>
          <a:p>
            <a:pPr indent="0" algn="ctr" defTabSz="410760">
              <a:lnSpc>
                <a:spcPct val="100000"/>
              </a:lnSpc>
              <a:buNone/>
              <a:tabLst>
                <a:tab pos="0" algn="l"/>
              </a:tabLst>
            </a:pPr>
            <a:r>
              <a:rPr lang="es-ES" sz="5600" b="0" u="none" strike="noStrike">
                <a:solidFill>
                  <a:srgbClr val="000000"/>
                </a:solidFill>
                <a:effectLst/>
                <a:uFillTx/>
                <a:latin typeface="Helvetica Light"/>
                <a:ea typeface="Helvetica Light"/>
              </a:rPr>
              <a:t>Title Text</a:t>
            </a:r>
            <a:endParaRPr lang="es-ES" sz="5600" b="0" u="none" strike="noStrike">
              <a:solidFill>
                <a:srgbClr val="000000"/>
              </a:solidFill>
              <a:effectLst/>
              <a:uFillTx/>
              <a:latin typeface="Helvetica Light"/>
            </a:endParaRPr>
          </a:p>
        </p:txBody>
      </p:sp>
      <p:sp>
        <p:nvSpPr>
          <p:cNvPr id="30" name="PlaceHolder 2"/>
          <p:cNvSpPr>
            <a:spLocks noGrp="1"/>
          </p:cNvSpPr>
          <p:nvPr>
            <p:ph type="body"/>
          </p:nvPr>
        </p:nvSpPr>
        <p:spPr>
          <a:xfrm>
            <a:off x="892800" y="3536280"/>
            <a:ext cx="7357680" cy="794520"/>
          </a:xfrm>
          <a:prstGeom prst="rect">
            <a:avLst/>
          </a:prstGeom>
          <a:noFill/>
          <a:ln w="12600">
            <a:noFill/>
          </a:ln>
        </p:spPr>
        <p:txBody>
          <a:bodyPr lIns="35640" tIns="35640" rIns="35640" bIns="35640" anchor="t">
            <a:noAutofit/>
          </a:bodyPr>
          <a:lstStyle>
            <a:lvl1pPr indent="0" algn="ctr" defTabSz="410760">
              <a:lnSpc>
                <a:spcPct val="100000"/>
              </a:lnSpc>
              <a:buNone/>
              <a:tabLst>
                <a:tab pos="0" algn="l"/>
              </a:tabLst>
              <a:defRPr lang="es-ES" sz="2200" b="0" u="none" strike="noStrike">
                <a:solidFill>
                  <a:srgbClr val="000000"/>
                </a:solidFill>
                <a:effectLst/>
                <a:uFillTx/>
                <a:latin typeface="Helvetica Light"/>
                <a:ea typeface="Helvetica Light"/>
              </a:defRPr>
            </a:lvl1pPr>
            <a:lvl2pPr indent="228600" algn="ctr" defTabSz="410760">
              <a:lnSpc>
                <a:spcPct val="100000"/>
              </a:lnSpc>
              <a:buNone/>
              <a:tabLst>
                <a:tab pos="0" algn="l"/>
              </a:tabLst>
              <a:defRPr lang="es-ES" sz="2200" b="0" u="none" strike="noStrike">
                <a:solidFill>
                  <a:srgbClr val="000000"/>
                </a:solidFill>
                <a:effectLst/>
                <a:uFillTx/>
                <a:latin typeface="Helvetica Light"/>
                <a:ea typeface="Helvetica Light"/>
              </a:defRPr>
            </a:lvl2pPr>
            <a:lvl3pPr indent="457200" algn="ctr" defTabSz="410760">
              <a:lnSpc>
                <a:spcPct val="100000"/>
              </a:lnSpc>
              <a:buNone/>
              <a:tabLst>
                <a:tab pos="0" algn="l"/>
              </a:tabLst>
              <a:defRPr lang="es-ES" sz="2200" b="0" u="none" strike="noStrike">
                <a:solidFill>
                  <a:srgbClr val="000000"/>
                </a:solidFill>
                <a:effectLst/>
                <a:uFillTx/>
                <a:latin typeface="Helvetica Light"/>
                <a:ea typeface="Helvetica Light"/>
              </a:defRPr>
            </a:lvl3pPr>
            <a:lvl4pPr indent="685800" algn="ctr" defTabSz="410760">
              <a:lnSpc>
                <a:spcPct val="100000"/>
              </a:lnSpc>
              <a:buNone/>
              <a:tabLst>
                <a:tab pos="0" algn="l"/>
              </a:tabLst>
              <a:defRPr lang="es-ES" sz="2200" b="0" u="none" strike="noStrike">
                <a:solidFill>
                  <a:srgbClr val="000000"/>
                </a:solidFill>
                <a:effectLst/>
                <a:uFillTx/>
                <a:latin typeface="Helvetica Light"/>
                <a:ea typeface="Helvetica Light"/>
              </a:defRPr>
            </a:lvl4pPr>
            <a:lvl5pPr indent="914400" algn="ctr" defTabSz="410760">
              <a:lnSpc>
                <a:spcPct val="100000"/>
              </a:lnSpc>
              <a:buNone/>
              <a:tabLst>
                <a:tab pos="0" algn="l"/>
              </a:tabLst>
              <a:defRPr lang="es-ES" sz="2200" b="0" u="none" strike="noStrike">
                <a:solidFill>
                  <a:srgbClr val="000000"/>
                </a:solidFill>
                <a:effectLst/>
                <a:uFillTx/>
                <a:latin typeface="Helvetica Light"/>
                <a:ea typeface="Helvetica Light"/>
              </a:defRPr>
            </a:lvl5pPr>
          </a:lstStyle>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One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Two</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Three</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Four</a:t>
            </a:r>
            <a:endParaRPr lang="es-ES" sz="2200" b="0" u="none" strike="noStrike">
              <a:solidFill>
                <a:srgbClr val="000000"/>
              </a:solidFill>
              <a:effectLst/>
              <a:uFillTx/>
              <a:latin typeface="Helvetica Light"/>
            </a:endParaRPr>
          </a:p>
          <a:p>
            <a:pPr indent="0" algn="ctr" defTabSz="410760">
              <a:lnSpc>
                <a:spcPct val="100000"/>
              </a:lnSpc>
              <a:buNone/>
              <a:tabLst>
                <a:tab pos="0" algn="l"/>
              </a:tabLst>
            </a:pPr>
            <a:r>
              <a:rPr lang="es-ES" sz="2200" b="0" u="none" strike="noStrike">
                <a:solidFill>
                  <a:srgbClr val="000000"/>
                </a:solidFill>
                <a:effectLst/>
                <a:uFillTx/>
                <a:latin typeface="Helvetica Light"/>
                <a:ea typeface="Helvetica Light"/>
              </a:rPr>
              <a:t>Body Level Five</a:t>
            </a:r>
            <a:endParaRPr lang="es-ES" sz="2200" b="0" u="none" strike="noStrike">
              <a:solidFill>
                <a:srgbClr val="000000"/>
              </a:solidFill>
              <a:effectLst/>
              <a:uFillTx/>
              <a:latin typeface="Helvetica Light"/>
            </a:endParaRPr>
          </a:p>
        </p:txBody>
      </p:sp>
      <p:sp>
        <p:nvSpPr>
          <p:cNvPr id="31" name="PlaceHolder 3"/>
          <p:cNvSpPr>
            <a:spLocks noGrp="1"/>
          </p:cNvSpPr>
          <p:nvPr>
            <p:ph type="sldNum" idx="7"/>
          </p:nvPr>
        </p:nvSpPr>
        <p:spPr>
          <a:xfrm>
            <a:off x="4440600" y="6505200"/>
            <a:ext cx="253080" cy="248760"/>
          </a:xfrm>
          <a:prstGeom prst="rect">
            <a:avLst/>
          </a:prstGeom>
          <a:noFill/>
          <a:ln w="12600">
            <a:noFill/>
          </a:ln>
        </p:spPr>
        <p:txBody>
          <a:bodyPr lIns="35640" tIns="35640" rIns="35640" bIns="35640" anchor="t">
            <a:noAutofit/>
          </a:bodyPr>
          <a:p>
            <a:pPr indent="0" algn="l">
              <a:buNone/>
            </a:pPr>
            <a:endParaRPr lang="es-ES" sz="12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efault 1">
    <p:bg>
      <p:bgPr>
        <a:solidFill>
          <a:srgbClr val="FFFFFF"/>
        </a:solidFill>
      </p:bgPr>
    </p:bg>
    <p:spTree>
      <p:nvGrpSpPr>
        <p:cNvPr id="1" name=""/>
        <p:cNvGrpSpPr/>
        <p:nvPr/>
      </p:nvGrpSpPr>
      <p:grpSpPr>
        <a:xfrm>
          <a:off x="0" y="0"/>
          <a:ext cx="0" cy="0"/>
          <a:chOff x="0" y="0"/>
          <a:chExt cx="0" cy="0"/>
        </a:xfrm>
      </p:grpSpPr>
      <p:pic>
        <p:nvPicPr>
          <p:cNvPr id="32" name="image1.png"/>
          <p:cNvPicPr/>
          <p:nvPr/>
        </p:nvPicPr>
        <p:blipFill>
          <a:blip r:embed="rId2"/>
          <a:stretch/>
        </p:blipFill>
        <p:spPr>
          <a:xfrm>
            <a:off x="0" y="0"/>
            <a:ext cx="9143640" cy="6857640"/>
          </a:xfrm>
          <a:prstGeom prst="rect">
            <a:avLst/>
          </a:prstGeom>
          <a:noFill/>
          <a:ln w="12700">
            <a:noFill/>
          </a:ln>
        </p:spPr>
      </p:pic>
      <p:sp>
        <p:nvSpPr>
          <p:cNvPr id="33" name="PlaceHolder 1"/>
          <p:cNvSpPr>
            <a:spLocks noGrp="1"/>
          </p:cNvSpPr>
          <p:nvPr>
            <p:ph type="title"/>
          </p:nvPr>
        </p:nvSpPr>
        <p:spPr>
          <a:xfrm>
            <a:off x="685800" y="2130480"/>
            <a:ext cx="7772040" cy="146952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34" name="PlaceHolder 2"/>
          <p:cNvSpPr>
            <a:spLocks noGrp="1"/>
          </p:cNvSpPr>
          <p:nvPr>
            <p:ph type="body"/>
          </p:nvPr>
        </p:nvSpPr>
        <p:spPr>
          <a:xfrm>
            <a:off x="1371600" y="3886200"/>
            <a:ext cx="6400440" cy="1752120"/>
          </a:xfrm>
          <a:prstGeom prst="rect">
            <a:avLst/>
          </a:prstGeom>
          <a:noFill/>
          <a:ln w="12600">
            <a:noFill/>
          </a:ln>
        </p:spPr>
        <p:txBody>
          <a:bodyPr lIns="45720" tIns="45000" rIns="45720" bIns="45000" anchor="t">
            <a:noAutofit/>
          </a:bodyPr>
          <a:lstStyle>
            <a:lvl1pPr indent="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1pPr>
            <a:lvl2pPr indent="4572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2pPr>
            <a:lvl3pPr indent="9144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3pPr>
            <a:lvl4pPr indent="13716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4pPr>
            <a:lvl5pPr indent="1828800" algn="ctr" defTabSz="914400">
              <a:lnSpc>
                <a:spcPct val="100000"/>
              </a:lnSpc>
              <a:spcBef>
                <a:spcPts val="700"/>
              </a:spcBef>
              <a:buNone/>
              <a:tabLst>
                <a:tab pos="0" algn="l"/>
              </a:tabLst>
              <a:defRPr lang="es-ES" sz="3200" b="0" u="none" strike="noStrike">
                <a:solidFill>
                  <a:srgbClr val="888888"/>
                </a:solidFill>
                <a:effectLst/>
                <a:uFillTx/>
                <a:latin typeface="Candara"/>
                <a:ea typeface="Candara"/>
              </a:defRPr>
            </a:lvl5pPr>
          </a:lstStyle>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One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Two</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Three</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Four</a:t>
            </a:r>
            <a:endParaRPr lang="es-ES" sz="3200" b="0" u="none" strike="noStrike">
              <a:solidFill>
                <a:srgbClr val="888888"/>
              </a:solidFill>
              <a:effectLst/>
              <a:uFillTx/>
              <a:latin typeface="Candara"/>
            </a:endParaRPr>
          </a:p>
          <a:p>
            <a:pPr indent="0" algn="ctr" defTabSz="914400">
              <a:lnSpc>
                <a:spcPct val="100000"/>
              </a:lnSpc>
              <a:spcBef>
                <a:spcPts val="700"/>
              </a:spcBef>
              <a:buNone/>
              <a:tabLst>
                <a:tab pos="0" algn="l"/>
              </a:tabLst>
            </a:pPr>
            <a:r>
              <a:rPr lang="es-ES" sz="3200" b="0" u="none" strike="noStrike">
                <a:solidFill>
                  <a:srgbClr val="888888"/>
                </a:solidFill>
                <a:effectLst/>
                <a:uFillTx/>
                <a:latin typeface="Candara"/>
                <a:ea typeface="Candara"/>
              </a:rPr>
              <a:t>Body Level Five</a:t>
            </a:r>
            <a:endParaRPr lang="es-ES" sz="3200" b="0" u="none" strike="noStrike">
              <a:solidFill>
                <a:srgbClr val="888888"/>
              </a:solidFill>
              <a:effectLst/>
              <a:uFillTx/>
              <a:latin typeface="Candara"/>
            </a:endParaRPr>
          </a:p>
        </p:txBody>
      </p:sp>
      <p:sp>
        <p:nvSpPr>
          <p:cNvPr id="35" name="PlaceHolder 3"/>
          <p:cNvSpPr>
            <a:spLocks noGrp="1"/>
          </p:cNvSpPr>
          <p:nvPr>
            <p:ph type="sldNum" idx="8"/>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ítulo y objetos">
    <p:bg>
      <p:bgPr>
        <a:solidFill>
          <a:srgbClr val="FFFFFF"/>
        </a:solidFill>
      </p:bgPr>
    </p:bg>
    <p:spTree>
      <p:nvGrpSpPr>
        <p:cNvPr id="1" name=""/>
        <p:cNvGrpSpPr/>
        <p:nvPr/>
      </p:nvGrpSpPr>
      <p:grpSpPr>
        <a:xfrm>
          <a:off x="0" y="0"/>
          <a:ext cx="0" cy="0"/>
          <a:chOff x="0" y="0"/>
          <a:chExt cx="0" cy="0"/>
        </a:xfrm>
      </p:grpSpPr>
      <p:pic>
        <p:nvPicPr>
          <p:cNvPr id="36" name="image1.png"/>
          <p:cNvPicPr/>
          <p:nvPr/>
        </p:nvPicPr>
        <p:blipFill>
          <a:blip r:embed="rId2"/>
          <a:stretch/>
        </p:blipFill>
        <p:spPr>
          <a:xfrm>
            <a:off x="0" y="0"/>
            <a:ext cx="9143640" cy="6857640"/>
          </a:xfrm>
          <a:prstGeom prst="rect">
            <a:avLst/>
          </a:prstGeom>
          <a:noFill/>
          <a:ln w="12700">
            <a:noFill/>
          </a:ln>
        </p:spPr>
      </p:pic>
      <p:sp>
        <p:nvSpPr>
          <p:cNvPr id="37" name="PlaceHolder 1"/>
          <p:cNvSpPr>
            <a:spLocks noGrp="1"/>
          </p:cNvSpPr>
          <p:nvPr>
            <p:ph type="title"/>
          </p:nvPr>
        </p:nvSpPr>
        <p:spPr>
          <a:xfrm>
            <a:off x="457200" y="274680"/>
            <a:ext cx="8229240" cy="1142640"/>
          </a:xfrm>
          <a:prstGeom prst="rect">
            <a:avLst/>
          </a:prstGeom>
          <a:noFill/>
          <a:ln w="12600">
            <a:noFill/>
          </a:ln>
        </p:spPr>
        <p:txBody>
          <a:bodyPr lIns="45720" tIns="45000" rIns="45720" bIns="45000" anchor="t">
            <a:noAutofit/>
          </a:bodyPr>
          <a:lstStyle>
            <a:lvl1pPr indent="0" algn="ctr" defTabSz="914400">
              <a:lnSpc>
                <a:spcPct val="100000"/>
              </a:lnSpc>
              <a:buNone/>
              <a:tabLst>
                <a:tab pos="0" algn="l"/>
              </a:tabLst>
              <a:defRPr lang="es-ES" sz="4400" b="0" u="none" strike="noStrike">
                <a:solidFill>
                  <a:srgbClr val="000000"/>
                </a:solidFill>
                <a:effectLst/>
                <a:uFillTx/>
                <a:latin typeface="Candara"/>
                <a:ea typeface="Candara"/>
              </a:defRPr>
            </a:lvl1pPr>
          </a:lstStyle>
          <a:p>
            <a:pPr indent="0" algn="ctr" defTabSz="914400">
              <a:lnSpc>
                <a:spcPct val="100000"/>
              </a:lnSpc>
              <a:buNone/>
              <a:tabLst>
                <a:tab pos="0" algn="l"/>
              </a:tabLst>
            </a:pPr>
            <a:r>
              <a:rPr lang="es-ES" sz="4400" b="0" u="none" strike="noStrike">
                <a:solidFill>
                  <a:srgbClr val="000000"/>
                </a:solidFill>
                <a:effectLst/>
                <a:uFillTx/>
                <a:latin typeface="Candara"/>
                <a:ea typeface="Candara"/>
              </a:rPr>
              <a:t>Title Text</a:t>
            </a:r>
            <a:endParaRPr lang="es-ES" sz="4400" b="0" u="none" strike="noStrike">
              <a:solidFill>
                <a:srgbClr val="000000"/>
              </a:solidFill>
              <a:effectLst/>
              <a:uFillTx/>
              <a:latin typeface="Candara"/>
            </a:endParaRPr>
          </a:p>
        </p:txBody>
      </p:sp>
      <p:sp>
        <p:nvSpPr>
          <p:cNvPr id="38" name="PlaceHolder 2"/>
          <p:cNvSpPr>
            <a:spLocks noGrp="1"/>
          </p:cNvSpPr>
          <p:nvPr>
            <p:ph type="body"/>
          </p:nvPr>
        </p:nvSpPr>
        <p:spPr>
          <a:xfrm>
            <a:off x="457200" y="1600200"/>
            <a:ext cx="8229240" cy="4525560"/>
          </a:xfrm>
          <a:prstGeom prst="rect">
            <a:avLst/>
          </a:prstGeom>
          <a:noFill/>
          <a:ln w="12600">
            <a:noFill/>
          </a:ln>
        </p:spPr>
        <p:txBody>
          <a:bodyPr lIns="45720" tIns="45000" rIns="45720" bIns="45000" anchor="t">
            <a:noAutofit/>
          </a:bodyPr>
          <a:lstStyle>
            <a:lvl1pPr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1pPr>
            <a:lvl2pPr lvl="1"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2pPr>
            <a:lvl3pPr lvl="2"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3pPr>
            <a:lvl4pPr lvl="3"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4pPr>
            <a:lvl5pPr lvl="4" algn="l" defTabSz="914400">
              <a:lnSpc>
                <a:spcPct val="100000"/>
              </a:lnSpc>
              <a:spcBef>
                <a:spcPts val="700"/>
              </a:spcBef>
              <a:buClr>
                <a:srgbClr val="000000"/>
              </a:buClr>
              <a:buFont typeface="Arial"/>
              <a:buChar char="»"/>
              <a:defRPr lang="es-ES" sz="3200" b="0" u="none" strike="noStrike">
                <a:solidFill>
                  <a:srgbClr val="000000"/>
                </a:solidFill>
                <a:effectLst/>
                <a:uFillTx/>
                <a:latin typeface="Candara"/>
                <a:ea typeface="Candara"/>
              </a:defRPr>
            </a:lvl5pPr>
          </a:lstStyle>
          <a:p>
            <a:pPr marL="343080" indent="-34308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One</a:t>
            </a:r>
            <a:endParaRPr lang="es-ES" sz="3200" b="0" u="none" strike="noStrike">
              <a:solidFill>
                <a:srgbClr val="000000"/>
              </a:solidFill>
              <a:effectLst/>
              <a:uFillTx/>
              <a:latin typeface="Candara"/>
            </a:endParaRPr>
          </a:p>
          <a:p>
            <a:pPr marL="783720" lvl="1" indent="-3265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Two</a:t>
            </a:r>
            <a:endParaRPr lang="es-ES" sz="3200" b="0" u="none" strike="noStrike">
              <a:solidFill>
                <a:srgbClr val="000000"/>
              </a:solidFill>
              <a:effectLst/>
              <a:uFillTx/>
              <a:latin typeface="Candara"/>
            </a:endParaRPr>
          </a:p>
          <a:p>
            <a:pPr marL="1219320" lvl="2" indent="-30492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Three</a:t>
            </a:r>
            <a:endParaRPr lang="es-ES" sz="3200" b="0" u="none" strike="noStrike">
              <a:solidFill>
                <a:srgbClr val="000000"/>
              </a:solidFill>
              <a:effectLst/>
              <a:uFillTx/>
              <a:latin typeface="Candara"/>
            </a:endParaRPr>
          </a:p>
          <a:p>
            <a:pPr marL="1737360" lvl="3"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Four</a:t>
            </a:r>
            <a:endParaRPr lang="es-ES" sz="3200" b="0" u="none" strike="noStrike">
              <a:solidFill>
                <a:srgbClr val="000000"/>
              </a:solidFill>
              <a:effectLst/>
              <a:uFillTx/>
              <a:latin typeface="Candara"/>
            </a:endParaRPr>
          </a:p>
          <a:p>
            <a:pPr marL="2194560" lvl="4" indent="-365760" algn="l" defTabSz="914400">
              <a:lnSpc>
                <a:spcPct val="100000"/>
              </a:lnSpc>
              <a:spcBef>
                <a:spcPts val="700"/>
              </a:spcBef>
              <a:buClr>
                <a:srgbClr val="000000"/>
              </a:buClr>
              <a:buFont typeface="Arial"/>
              <a:buChar char="»"/>
            </a:pPr>
            <a:r>
              <a:rPr lang="es-ES" sz="3200" b="0" u="none" strike="noStrike">
                <a:solidFill>
                  <a:srgbClr val="000000"/>
                </a:solidFill>
                <a:effectLst/>
                <a:uFillTx/>
                <a:latin typeface="Candara"/>
                <a:ea typeface="Candara"/>
              </a:rPr>
              <a:t>Body Level Five</a:t>
            </a:r>
            <a:endParaRPr lang="es-ES" sz="3200" b="0" u="none" strike="noStrike">
              <a:solidFill>
                <a:srgbClr val="000000"/>
              </a:solidFill>
              <a:effectLst/>
              <a:uFillTx/>
              <a:latin typeface="Candara"/>
            </a:endParaRPr>
          </a:p>
        </p:txBody>
      </p:sp>
      <p:sp>
        <p:nvSpPr>
          <p:cNvPr id="39" name="PlaceHolder 3"/>
          <p:cNvSpPr>
            <a:spLocks noGrp="1"/>
          </p:cNvSpPr>
          <p:nvPr>
            <p:ph type="sldNum" idx="9"/>
          </p:nvPr>
        </p:nvSpPr>
        <p:spPr>
          <a:xfrm>
            <a:off x="6553080" y="6356520"/>
            <a:ext cx="343440" cy="357840"/>
          </a:xfrm>
          <a:prstGeom prst="rect">
            <a:avLst/>
          </a:prstGeom>
          <a:noFill/>
          <a:ln w="12600">
            <a:noFill/>
          </a:ln>
        </p:spPr>
        <p:txBody>
          <a:bodyPr lIns="45720" tIns="45000" rIns="45720" bIns="45000" anchor="t">
            <a:noAutofit/>
          </a:bodyPr>
          <a:p>
            <a:pPr indent="0" algn="l">
              <a:buNone/>
            </a:pPr>
            <a:endParaRPr lang="es-ES" sz="1800" b="0" u="none" strike="noStrik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sldMaster>
</file>

<file path=ppt/slides/_rels/slide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7.xml"/>
</Relationships>
</file>

<file path=ppt/slides/_rels/slide1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1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1.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2.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2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3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6.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7.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_rels/slide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8" name="pasted-image.pdf"/>
          <p:cNvPicPr/>
          <p:nvPr/>
        </p:nvPicPr>
        <p:blipFill>
          <a:blip r:embed="rId1"/>
          <a:stretch/>
        </p:blipFill>
        <p:spPr>
          <a:xfrm>
            <a:off x="0" y="0"/>
            <a:ext cx="9143640" cy="6857640"/>
          </a:xfrm>
          <a:prstGeom prst="rect">
            <a:avLst/>
          </a:prstGeom>
          <a:noFill/>
          <a:ln w="1270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5" name="pasted-image.pdf"/>
          <p:cNvPicPr/>
          <p:nvPr/>
        </p:nvPicPr>
        <p:blipFill>
          <a:blip r:embed="rId1"/>
          <a:stretch/>
        </p:blipFill>
        <p:spPr>
          <a:xfrm>
            <a:off x="-4320" y="-3240"/>
            <a:ext cx="9152640" cy="6864480"/>
          </a:xfrm>
          <a:prstGeom prst="rect">
            <a:avLst/>
          </a:prstGeom>
          <a:noFill/>
          <a:ln w="12700">
            <a:noFill/>
          </a:ln>
        </p:spPr>
      </p:pic>
      <p:sp>
        <p:nvSpPr>
          <p:cNvPr id="76" name="PlaceHolder 1"/>
          <p:cNvSpPr>
            <a:spLocks noGrp="1"/>
          </p:cNvSpPr>
          <p:nvPr>
            <p:ph/>
          </p:nvPr>
        </p:nvSpPr>
        <p:spPr>
          <a:xfrm>
            <a:off x="1460520" y="1425960"/>
            <a:ext cx="6476400" cy="4209120"/>
          </a:xfrm>
          <a:prstGeom prst="rect">
            <a:avLst/>
          </a:prstGeom>
          <a:noFill/>
          <a:ln w="12600">
            <a:noFill/>
          </a:ln>
        </p:spPr>
        <p:txBody>
          <a:bodyPr lIns="45720" tIns="45720" rIns="45720" bIns="45720" anchor="t">
            <a:noAutofit/>
          </a:bodyPr>
          <a:p>
            <a:pPr indent="0" algn="l" defTabSz="914400">
              <a:lnSpc>
                <a:spcPct val="100000"/>
              </a:lnSpc>
              <a:buNone/>
              <a:tabLst>
                <a:tab pos="0" algn="l"/>
              </a:tabLst>
            </a:pPr>
            <a:r>
              <a:rPr lang="es-ES" sz="4000" b="0" i="1" u="none" strike="noStrike">
                <a:solidFill>
                  <a:srgbClr val="1E3184"/>
                </a:solidFill>
                <a:effectLst/>
                <a:uFillTx/>
                <a:latin typeface="Candara"/>
                <a:ea typeface="Candara"/>
              </a:rPr>
              <a:t>“Así también vosotros; pues que anheláis dones espirituales, procurad abundar en ellos para edificación de la iglesia”.</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0000"/>
                </a:solidFill>
                <a:effectLst/>
                <a:uFillTx/>
                <a:latin typeface="Candara"/>
                <a:ea typeface="Candara"/>
              </a:rPr>
              <a:t>1 Corintios 14:12</a:t>
            </a:r>
            <a:endParaRPr lang="es-ES" sz="4000" b="0" u="none" strike="noStrike">
              <a:solidFill>
                <a:srgbClr val="000000"/>
              </a:solidFill>
              <a:effectLst/>
              <a:uFillTx/>
              <a:latin typeface="Helvetica Light"/>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7" name="pasted-image.pdf"/>
          <p:cNvPicPr/>
          <p:nvPr/>
        </p:nvPicPr>
        <p:blipFill>
          <a:blip r:embed="rId1"/>
          <a:stretch/>
        </p:blipFill>
        <p:spPr>
          <a:xfrm>
            <a:off x="-4320" y="0"/>
            <a:ext cx="9143640" cy="6857640"/>
          </a:xfrm>
          <a:prstGeom prst="rect">
            <a:avLst/>
          </a:prstGeom>
          <a:noFill/>
          <a:ln w="12700">
            <a:noFill/>
          </a:ln>
        </p:spPr>
      </p:pic>
      <p:sp>
        <p:nvSpPr>
          <p:cNvPr id="78" name="PlaceHolder 1"/>
          <p:cNvSpPr>
            <a:spLocks noGrp="1"/>
          </p:cNvSpPr>
          <p:nvPr>
            <p:ph type="title"/>
          </p:nvPr>
        </p:nvSpPr>
        <p:spPr>
          <a:xfrm>
            <a:off x="1680480" y="2109240"/>
            <a:ext cx="6087240" cy="3066840"/>
          </a:xfrm>
          <a:prstGeom prst="rect">
            <a:avLst/>
          </a:prstGeom>
          <a:noFill/>
          <a:ln w="12600">
            <a:noFill/>
          </a:ln>
        </p:spPr>
        <p:txBody>
          <a:bodyPr lIns="45720" tIns="45720" rIns="45720" bIns="45720" anchor="t">
            <a:noAutofit/>
          </a:bodyPr>
          <a:p>
            <a:pPr marL="635040" indent="-635040" algn="l" defTabSz="914400">
              <a:lnSpc>
                <a:spcPct val="100000"/>
              </a:lnSpc>
              <a:buNone/>
              <a:tabLst>
                <a:tab pos="0" algn="l"/>
              </a:tabLst>
            </a:pPr>
            <a:r>
              <a:rPr lang="es-ES" sz="5000" b="1" u="none" strike="noStrike">
                <a:solidFill>
                  <a:srgbClr val="8C0202"/>
                </a:solidFill>
                <a:effectLst/>
                <a:uFillTx/>
                <a:latin typeface="Candara"/>
                <a:ea typeface="Candara"/>
              </a:rPr>
              <a:t>II. Algunos dones espirituales mencionados en la Biblia</a:t>
            </a:r>
            <a:endParaRPr lang="es-ES" sz="5000" b="0" u="none" strike="noStrike">
              <a:solidFill>
                <a:srgbClr val="000000"/>
              </a:solidFill>
              <a:effectLst/>
              <a:uFillTx/>
              <a:latin typeface="Helvetica Light"/>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9" name="pasted-image.pdf"/>
          <p:cNvPicPr/>
          <p:nvPr/>
        </p:nvPicPr>
        <p:blipFill>
          <a:blip r:embed="rId1"/>
          <a:stretch/>
        </p:blipFill>
        <p:spPr>
          <a:xfrm>
            <a:off x="-4320" y="-3240"/>
            <a:ext cx="9152640" cy="6864480"/>
          </a:xfrm>
          <a:prstGeom prst="rect">
            <a:avLst/>
          </a:prstGeom>
          <a:noFill/>
          <a:ln w="12700">
            <a:noFill/>
          </a:ln>
        </p:spPr>
      </p:pic>
      <p:sp>
        <p:nvSpPr>
          <p:cNvPr id="80" name="PlaceHolder 1"/>
          <p:cNvSpPr>
            <a:spLocks noGrp="1"/>
          </p:cNvSpPr>
          <p:nvPr>
            <p:ph/>
          </p:nvPr>
        </p:nvSpPr>
        <p:spPr>
          <a:xfrm>
            <a:off x="1595160" y="1116000"/>
            <a:ext cx="5953320" cy="4807080"/>
          </a:xfrm>
          <a:prstGeom prst="rect">
            <a:avLst/>
          </a:prstGeom>
          <a:noFill/>
          <a:ln w="12600">
            <a:noFill/>
          </a:ln>
        </p:spPr>
        <p:txBody>
          <a:bodyPr lIns="45720" tIns="45720" rIns="45720" bIns="45720" anchor="t">
            <a:noAutofit/>
          </a:bodyPr>
          <a:p>
            <a:pPr marL="270720" indent="-270720" algn="l" defTabSz="722520">
              <a:lnSpc>
                <a:spcPct val="100000"/>
              </a:lnSpc>
              <a:spcBef>
                <a:spcPts val="1100"/>
              </a:spcBef>
              <a:buClr>
                <a:srgbClr val="1E3184"/>
              </a:buClr>
              <a:buFont typeface="Arial"/>
              <a:buChar char="•"/>
              <a:tabLst>
                <a:tab pos="0" algn="l"/>
              </a:tabLst>
            </a:pPr>
            <a:r>
              <a:rPr lang="es-ES" sz="2850" b="0" i="1" u="none" strike="noStrike">
                <a:solidFill>
                  <a:srgbClr val="1E3184"/>
                </a:solidFill>
                <a:effectLst/>
                <a:uFillTx/>
                <a:latin typeface="Candara"/>
                <a:ea typeface="Candara"/>
              </a:rPr>
              <a:t>Efesios 4:11.</a:t>
            </a:r>
            <a:r>
              <a:rPr lang="es-ES" sz="2850" b="0" u="none" strike="noStrike">
                <a:solidFill>
                  <a:srgbClr val="1E3184"/>
                </a:solidFill>
                <a:effectLst/>
                <a:uFillTx/>
                <a:latin typeface="Candara"/>
                <a:ea typeface="Candara"/>
              </a:rPr>
              <a:t> Apóstoles, profetas, evangelistas, pastores y maestros.</a:t>
            </a:r>
            <a:endParaRPr lang="es-ES" sz="2850" b="0" u="none" strike="noStrike">
              <a:solidFill>
                <a:srgbClr val="000000"/>
              </a:solidFill>
              <a:effectLst/>
              <a:uFillTx/>
              <a:latin typeface="Helvetica Light"/>
            </a:endParaRPr>
          </a:p>
          <a:p>
            <a:pPr marL="270720" indent="-270720" algn="l" defTabSz="722520">
              <a:lnSpc>
                <a:spcPct val="100000"/>
              </a:lnSpc>
              <a:spcBef>
                <a:spcPts val="1100"/>
              </a:spcBef>
              <a:buClr>
                <a:srgbClr val="1E3184"/>
              </a:buClr>
              <a:buFont typeface="Arial"/>
              <a:buChar char="•"/>
              <a:tabLst>
                <a:tab pos="0" algn="l"/>
              </a:tabLst>
            </a:pPr>
            <a:r>
              <a:rPr lang="es-ES" sz="2850" b="0" i="1" u="none" strike="noStrike">
                <a:solidFill>
                  <a:srgbClr val="1E3184"/>
                </a:solidFill>
                <a:effectLst/>
                <a:uFillTx/>
                <a:latin typeface="Candara"/>
                <a:ea typeface="Candara"/>
              </a:rPr>
              <a:t>Romanos 12:6-8</a:t>
            </a:r>
            <a:r>
              <a:rPr lang="es-ES" sz="2850" b="0" u="none" strike="noStrike">
                <a:solidFill>
                  <a:srgbClr val="1E3184"/>
                </a:solidFill>
                <a:effectLst/>
                <a:uFillTx/>
                <a:latin typeface="Candara"/>
                <a:ea typeface="Candara"/>
              </a:rPr>
              <a:t>. Enseñanza, servicio, exhortación, repartir, presidir, misericordia.</a:t>
            </a:r>
            <a:endParaRPr lang="es-ES" sz="2850" b="0" u="none" strike="noStrike">
              <a:solidFill>
                <a:srgbClr val="000000"/>
              </a:solidFill>
              <a:effectLst/>
              <a:uFillTx/>
              <a:latin typeface="Helvetica Light"/>
            </a:endParaRPr>
          </a:p>
          <a:p>
            <a:pPr marL="270720" indent="-270720" algn="l" defTabSz="722520">
              <a:lnSpc>
                <a:spcPct val="100000"/>
              </a:lnSpc>
              <a:spcBef>
                <a:spcPts val="1100"/>
              </a:spcBef>
              <a:buClr>
                <a:srgbClr val="1E3184"/>
              </a:buClr>
              <a:buFont typeface="Arial"/>
              <a:buChar char="•"/>
              <a:tabLst>
                <a:tab pos="0" algn="l"/>
              </a:tabLst>
            </a:pPr>
            <a:r>
              <a:rPr lang="es-ES" sz="2850" b="0" i="1" u="none" strike="noStrike">
                <a:solidFill>
                  <a:srgbClr val="1E3184"/>
                </a:solidFill>
                <a:effectLst/>
                <a:uFillTx/>
                <a:latin typeface="Candara"/>
                <a:ea typeface="Candara"/>
              </a:rPr>
              <a:t>1 Corintios 12:7-10</a:t>
            </a:r>
            <a:r>
              <a:rPr lang="es-ES" sz="2850" b="0" u="none" strike="noStrike">
                <a:solidFill>
                  <a:srgbClr val="1E3184"/>
                </a:solidFill>
                <a:effectLst/>
                <a:uFillTx/>
                <a:latin typeface="Candara"/>
                <a:ea typeface="Candara"/>
              </a:rPr>
              <a:t>. Profecía, sabiduría, ciencia, fe, sanidad, milagros, discernimiento de espíritus, lenguas, interpretación de lenguas.</a:t>
            </a:r>
            <a:endParaRPr lang="es-ES" sz="2850" b="0" u="none" strike="noStrike">
              <a:solidFill>
                <a:srgbClr val="000000"/>
              </a:solidFill>
              <a:effectLst/>
              <a:uFillTx/>
              <a:latin typeface="Helvetica Light"/>
            </a:endParaRPr>
          </a:p>
        </p:txBody>
      </p:sp>
    </p:spTree>
  </p:cSld>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9" presetClass="entr" fill="hold" nodeType="clickEffect">
                                  <p:stCondLst>
                                    <p:cond delay="0"/>
                                  </p:stCondLst>
                                  <p:iterate type="el">
                                    <p:tmAbs val="0"/>
                                  </p:iterate>
                                  <p:childTnLst>
                                    <p:set>
                                      <p:cBhvr>
                                        <p:cTn id="6" fill="hold"/>
                                        <p:tgtEl>
                                          <p:spTgt spid="80"/>
                                        </p:tgtEl>
                                        <p:attrNameLst>
                                          <p:attrName>style.visibility</p:attrName>
                                        </p:attrNameLst>
                                      </p:cBhvr>
                                      <p:to>
                                        <p:strVal val="visible"/>
                                      </p:to>
                                    </p:set>
                                    <p:animEffect transition="in" filter="dissolve">
                                      <p:cBhvr additive="repl">
                                        <p:cTn id="7" dur="500"/>
                                        <p:tgtEl>
                                          <p:spTgt spid="80"/>
                                        </p:tgtEl>
                                      </p:cBhvr>
                                    </p:animEffect>
                                  </p:childTnLst>
                                </p:cTn>
                              </p:par>
                              <p:par>
                                <p:cTn id="8" presetID="9" presetClass="entr" fill="hold" nodeType="withEffect">
                                  <p:stCondLst>
                                    <p:cond delay="0"/>
                                  </p:stCondLst>
                                  <p:iterate type="el">
                                    <p:tmAbs val="0"/>
                                  </p:iterate>
                                  <p:childTnLst>
                                    <p:set>
                                      <p:cBhvr>
                                        <p:cTn id="9" fill="hold"/>
                                        <p:tgtEl>
                                          <p:spTgt spid="80">
                                            <p:txEl>
                                              <p:pRg st="0" end="0"/>
                                            </p:txEl>
                                          </p:spTgt>
                                        </p:tgtEl>
                                        <p:attrNameLst>
                                          <p:attrName>style.visibility</p:attrName>
                                        </p:attrNameLst>
                                      </p:cBhvr>
                                      <p:to>
                                        <p:strVal val="visible"/>
                                      </p:to>
                                    </p:set>
                                    <p:animEffect transition="in" filter="dissolve">
                                      <p:cBhvr additive="repl">
                                        <p:cTn id="10" dur="500"/>
                                        <p:tgtEl>
                                          <p:spTgt spid="8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fill="hold" nodeType="clickEffect">
                                  <p:stCondLst>
                                    <p:cond delay="0"/>
                                  </p:stCondLst>
                                  <p:iterate type="el">
                                    <p:tmAbs val="0"/>
                                  </p:iterate>
                                  <p:childTnLst>
                                    <p:set>
                                      <p:cBhvr>
                                        <p:cTn id="14" fill="hold"/>
                                        <p:tgtEl>
                                          <p:spTgt spid="80">
                                            <p:txEl>
                                              <p:pRg st="1" end="1"/>
                                            </p:txEl>
                                          </p:spTgt>
                                        </p:tgtEl>
                                        <p:attrNameLst>
                                          <p:attrName>style.visibility</p:attrName>
                                        </p:attrNameLst>
                                      </p:cBhvr>
                                      <p:to>
                                        <p:strVal val="visible"/>
                                      </p:to>
                                    </p:set>
                                    <p:animEffect transition="in" filter="dissolve">
                                      <p:cBhvr additive="repl">
                                        <p:cTn id="15" dur="500"/>
                                        <p:tgtEl>
                                          <p:spTgt spid="8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fill="hold" nodeType="clickEffect">
                                  <p:stCondLst>
                                    <p:cond delay="0"/>
                                  </p:stCondLst>
                                  <p:iterate type="el">
                                    <p:tmAbs val="0"/>
                                  </p:iterate>
                                  <p:childTnLst>
                                    <p:set>
                                      <p:cBhvr>
                                        <p:cTn id="19" fill="hold"/>
                                        <p:tgtEl>
                                          <p:spTgt spid="80">
                                            <p:txEl>
                                              <p:pRg st="2" end="2"/>
                                            </p:txEl>
                                          </p:spTgt>
                                        </p:tgtEl>
                                        <p:attrNameLst>
                                          <p:attrName>style.visibility</p:attrName>
                                        </p:attrNameLst>
                                      </p:cBhvr>
                                      <p:to>
                                        <p:strVal val="visible"/>
                                      </p:to>
                                    </p:set>
                                    <p:animEffect transition="in" filter="dissolve">
                                      <p:cBhvr additive="repl">
                                        <p:cTn id="20" dur="500"/>
                                        <p:tgtEl>
                                          <p:spTgt spid="8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1" name="pasted-image.pdf"/>
          <p:cNvPicPr/>
          <p:nvPr/>
        </p:nvPicPr>
        <p:blipFill>
          <a:blip r:embed="rId1"/>
          <a:stretch/>
        </p:blipFill>
        <p:spPr>
          <a:xfrm>
            <a:off x="-4320" y="-3240"/>
            <a:ext cx="9152640" cy="6864480"/>
          </a:xfrm>
          <a:prstGeom prst="rect">
            <a:avLst/>
          </a:prstGeom>
          <a:noFill/>
          <a:ln w="12700">
            <a:noFill/>
          </a:ln>
        </p:spPr>
      </p:pic>
      <p:sp>
        <p:nvSpPr>
          <p:cNvPr id="82" name="PlaceHolder 1"/>
          <p:cNvSpPr>
            <a:spLocks noGrp="1"/>
          </p:cNvSpPr>
          <p:nvPr>
            <p:ph/>
          </p:nvPr>
        </p:nvSpPr>
        <p:spPr>
          <a:xfrm>
            <a:off x="1163880" y="1251720"/>
            <a:ext cx="6815880" cy="4785120"/>
          </a:xfrm>
          <a:prstGeom prst="rect">
            <a:avLst/>
          </a:prstGeom>
          <a:noFill/>
          <a:ln w="12600">
            <a:noFill/>
          </a:ln>
        </p:spPr>
        <p:txBody>
          <a:bodyPr lIns="45720" tIns="45720" rIns="45720" bIns="45720" anchor="t">
            <a:noAutofit/>
          </a:bodyPr>
          <a:p>
            <a:pPr marL="343080" indent="-343080" algn="l" defTabSz="914400">
              <a:lnSpc>
                <a:spcPct val="100000"/>
              </a:lnSpc>
              <a:spcBef>
                <a:spcPts val="1500"/>
              </a:spcBef>
              <a:buClr>
                <a:srgbClr val="1E3184"/>
              </a:buClr>
              <a:buFont typeface="Arial"/>
              <a:buChar char="•"/>
              <a:tabLst>
                <a:tab pos="0" algn="l"/>
              </a:tabLst>
            </a:pPr>
            <a:r>
              <a:rPr lang="es-ES" sz="3600" b="0" i="1" u="none" strike="noStrike">
                <a:solidFill>
                  <a:srgbClr val="1E3184"/>
                </a:solidFill>
                <a:effectLst/>
                <a:uFillTx/>
                <a:latin typeface="Candara"/>
                <a:ea typeface="Candara"/>
              </a:rPr>
              <a:t>1 Corintios 12:28.</a:t>
            </a:r>
            <a:r>
              <a:rPr lang="es-ES" sz="3600" b="0" u="none" strike="noStrike">
                <a:solidFill>
                  <a:srgbClr val="1E3184"/>
                </a:solidFill>
                <a:effectLst/>
                <a:uFillTx/>
                <a:latin typeface="Candara"/>
                <a:ea typeface="Candara"/>
              </a:rPr>
              <a:t> Apóstoles, profetas, maestros, sanidades, milagros , lenguas, ayudas, administración.</a:t>
            </a:r>
            <a:endParaRPr lang="es-ES" sz="3600" b="0" u="none" strike="noStrike">
              <a:solidFill>
                <a:srgbClr val="000000"/>
              </a:solidFill>
              <a:effectLst/>
              <a:uFillTx/>
              <a:latin typeface="Helvetica Light"/>
            </a:endParaRPr>
          </a:p>
          <a:p>
            <a:pPr marL="343080" indent="-343080" algn="l" defTabSz="914400">
              <a:lnSpc>
                <a:spcPct val="100000"/>
              </a:lnSpc>
              <a:spcBef>
                <a:spcPts val="1500"/>
              </a:spcBef>
              <a:buClr>
                <a:srgbClr val="1E3184"/>
              </a:buClr>
              <a:buFont typeface="Arial"/>
              <a:buChar char="•"/>
              <a:tabLst>
                <a:tab pos="0" algn="l"/>
              </a:tabLst>
            </a:pPr>
            <a:r>
              <a:rPr lang="es-ES" sz="3600" b="0" i="1" u="none" strike="noStrike">
                <a:solidFill>
                  <a:srgbClr val="1E3184"/>
                </a:solidFill>
                <a:effectLst/>
                <a:uFillTx/>
                <a:latin typeface="Candara"/>
                <a:ea typeface="Candara"/>
              </a:rPr>
              <a:t>1 Corintios 7:7</a:t>
            </a:r>
            <a:r>
              <a:rPr lang="es-ES" sz="3600" b="0" u="none" strike="noStrike">
                <a:solidFill>
                  <a:srgbClr val="1E3184"/>
                </a:solidFill>
                <a:effectLst/>
                <a:uFillTx/>
                <a:latin typeface="Candara"/>
                <a:ea typeface="Candara"/>
              </a:rPr>
              <a:t>. Celibato.</a:t>
            </a:r>
            <a:endParaRPr lang="es-ES" sz="3600" b="0" u="none" strike="noStrike">
              <a:solidFill>
                <a:srgbClr val="000000"/>
              </a:solidFill>
              <a:effectLst/>
              <a:uFillTx/>
              <a:latin typeface="Helvetica Light"/>
            </a:endParaRPr>
          </a:p>
          <a:p>
            <a:pPr marL="343080" indent="-343080" algn="l" defTabSz="914400">
              <a:lnSpc>
                <a:spcPct val="100000"/>
              </a:lnSpc>
              <a:spcBef>
                <a:spcPts val="1500"/>
              </a:spcBef>
              <a:buClr>
                <a:srgbClr val="1E3184"/>
              </a:buClr>
              <a:buFont typeface="Arial"/>
              <a:buChar char="•"/>
              <a:tabLst>
                <a:tab pos="0" algn="l"/>
              </a:tabLst>
            </a:pPr>
            <a:r>
              <a:rPr lang="es-ES" sz="3600" b="0" i="1" u="none" strike="noStrike">
                <a:solidFill>
                  <a:srgbClr val="1E3184"/>
                </a:solidFill>
                <a:effectLst/>
                <a:uFillTx/>
                <a:latin typeface="Candara"/>
                <a:ea typeface="Candara"/>
              </a:rPr>
              <a:t>1 Corintios 13:3</a:t>
            </a:r>
            <a:r>
              <a:rPr lang="es-ES" sz="3600" b="0" u="none" strike="noStrike">
                <a:solidFill>
                  <a:srgbClr val="1E3184"/>
                </a:solidFill>
                <a:effectLst/>
                <a:uFillTx/>
                <a:latin typeface="Candara"/>
                <a:ea typeface="Candara"/>
              </a:rPr>
              <a:t>. Renunciar a las posesiones materiales.</a:t>
            </a:r>
            <a:endParaRPr lang="es-ES" sz="3600" b="0" u="none" strike="noStrike">
              <a:solidFill>
                <a:srgbClr val="000000"/>
              </a:solidFill>
              <a:effectLst/>
              <a:uFillTx/>
              <a:latin typeface="Helvetica Light"/>
            </a:endParaRPr>
          </a:p>
        </p:txBody>
      </p:sp>
    </p:spTree>
  </p:cSld>
  <p:timing>
    <p:tnLst>
      <p:par>
        <p:cTn id="21" dur="indefinite" restart="never" nodeType="tmRoot">
          <p:childTnLst>
            <p:seq>
              <p:cTn id="22" dur="indefinite" nodeType="mainSeq">
                <p:childTnLst>
                  <p:par>
                    <p:cTn id="23" fill="hold">
                      <p:stCondLst>
                        <p:cond delay="indefinite"/>
                      </p:stCondLst>
                      <p:childTnLst>
                        <p:par>
                          <p:cTn id="24" fill="hold">
                            <p:stCondLst>
                              <p:cond delay="0"/>
                            </p:stCondLst>
                            <p:childTnLst>
                              <p:par>
                                <p:cTn id="25" presetID="9" presetClass="entr" fill="hold" nodeType="clickEffect">
                                  <p:stCondLst>
                                    <p:cond delay="0"/>
                                  </p:stCondLst>
                                  <p:iterate type="el">
                                    <p:tmAbs val="0"/>
                                  </p:iterate>
                                  <p:childTnLst>
                                    <p:set>
                                      <p:cBhvr>
                                        <p:cTn id="26" fill="hold"/>
                                        <p:tgtEl>
                                          <p:spTgt spid="82"/>
                                        </p:tgtEl>
                                        <p:attrNameLst>
                                          <p:attrName>style.visibility</p:attrName>
                                        </p:attrNameLst>
                                      </p:cBhvr>
                                      <p:to>
                                        <p:strVal val="visible"/>
                                      </p:to>
                                    </p:set>
                                    <p:animEffect transition="in" filter="dissolve">
                                      <p:cBhvr additive="repl">
                                        <p:cTn id="27" dur="500"/>
                                        <p:tgtEl>
                                          <p:spTgt spid="82"/>
                                        </p:tgtEl>
                                      </p:cBhvr>
                                    </p:animEffect>
                                  </p:childTnLst>
                                </p:cTn>
                              </p:par>
                              <p:par>
                                <p:cTn id="28" presetID="9" presetClass="entr" fill="hold" nodeType="withEffect">
                                  <p:stCondLst>
                                    <p:cond delay="0"/>
                                  </p:stCondLst>
                                  <p:iterate type="el">
                                    <p:tmAbs val="0"/>
                                  </p:iterate>
                                  <p:childTnLst>
                                    <p:set>
                                      <p:cBhvr>
                                        <p:cTn id="29" fill="hold"/>
                                        <p:tgtEl>
                                          <p:spTgt spid="82">
                                            <p:txEl>
                                              <p:pRg st="0" end="0"/>
                                            </p:txEl>
                                          </p:spTgt>
                                        </p:tgtEl>
                                        <p:attrNameLst>
                                          <p:attrName>style.visibility</p:attrName>
                                        </p:attrNameLst>
                                      </p:cBhvr>
                                      <p:to>
                                        <p:strVal val="visible"/>
                                      </p:to>
                                    </p:set>
                                    <p:animEffect transition="in" filter="dissolve">
                                      <p:cBhvr additive="repl">
                                        <p:cTn id="30" dur="500"/>
                                        <p:tgtEl>
                                          <p:spTgt spid="82">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fill="hold" nodeType="clickEffect">
                                  <p:stCondLst>
                                    <p:cond delay="0"/>
                                  </p:stCondLst>
                                  <p:iterate type="el">
                                    <p:tmAbs val="0"/>
                                  </p:iterate>
                                  <p:childTnLst>
                                    <p:set>
                                      <p:cBhvr>
                                        <p:cTn id="34" fill="hold"/>
                                        <p:tgtEl>
                                          <p:spTgt spid="82">
                                            <p:txEl>
                                              <p:pRg st="1" end="1"/>
                                            </p:txEl>
                                          </p:spTgt>
                                        </p:tgtEl>
                                        <p:attrNameLst>
                                          <p:attrName>style.visibility</p:attrName>
                                        </p:attrNameLst>
                                      </p:cBhvr>
                                      <p:to>
                                        <p:strVal val="visible"/>
                                      </p:to>
                                    </p:set>
                                    <p:animEffect transition="in" filter="dissolve">
                                      <p:cBhvr additive="repl">
                                        <p:cTn id="35" dur="500"/>
                                        <p:tgtEl>
                                          <p:spTgt spid="82">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fill="hold" nodeType="clickEffect">
                                  <p:stCondLst>
                                    <p:cond delay="0"/>
                                  </p:stCondLst>
                                  <p:iterate type="el">
                                    <p:tmAbs val="0"/>
                                  </p:iterate>
                                  <p:childTnLst>
                                    <p:set>
                                      <p:cBhvr>
                                        <p:cTn id="39" fill="hold"/>
                                        <p:tgtEl>
                                          <p:spTgt spid="82">
                                            <p:txEl>
                                              <p:pRg st="2" end="2"/>
                                            </p:txEl>
                                          </p:spTgt>
                                        </p:tgtEl>
                                        <p:attrNameLst>
                                          <p:attrName>style.visibility</p:attrName>
                                        </p:attrNameLst>
                                      </p:cBhvr>
                                      <p:to>
                                        <p:strVal val="visible"/>
                                      </p:to>
                                    </p:set>
                                    <p:animEffect transition="in" filter="dissolve">
                                      <p:cBhvr additive="repl">
                                        <p:cTn id="40" dur="500"/>
                                        <p:tgtEl>
                                          <p:spTgt spid="82">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3" name="pasted-image.pdf"/>
          <p:cNvPicPr/>
          <p:nvPr/>
        </p:nvPicPr>
        <p:blipFill>
          <a:blip r:embed="rId1"/>
          <a:stretch/>
        </p:blipFill>
        <p:spPr>
          <a:xfrm>
            <a:off x="-4320" y="-3240"/>
            <a:ext cx="9152640" cy="6864480"/>
          </a:xfrm>
          <a:prstGeom prst="rect">
            <a:avLst/>
          </a:prstGeom>
          <a:noFill/>
          <a:ln w="12700">
            <a:noFill/>
          </a:ln>
        </p:spPr>
      </p:pic>
      <p:sp>
        <p:nvSpPr>
          <p:cNvPr id="84" name="PlaceHolder 1"/>
          <p:cNvSpPr>
            <a:spLocks noGrp="1"/>
          </p:cNvSpPr>
          <p:nvPr>
            <p:ph/>
          </p:nvPr>
        </p:nvSpPr>
        <p:spPr>
          <a:xfrm>
            <a:off x="1333440" y="1072440"/>
            <a:ext cx="6626880" cy="4713120"/>
          </a:xfrm>
          <a:prstGeom prst="rect">
            <a:avLst/>
          </a:prstGeom>
          <a:noFill/>
          <a:ln w="12600">
            <a:noFill/>
          </a:ln>
        </p:spPr>
        <p:txBody>
          <a:bodyPr lIns="45720" tIns="45720" rIns="45720" bIns="45720" anchor="t">
            <a:noAutofit/>
          </a:bodyPr>
          <a:p>
            <a:pPr marL="315360" indent="-315360" algn="l" defTabSz="841320">
              <a:lnSpc>
                <a:spcPct val="100000"/>
              </a:lnSpc>
              <a:spcBef>
                <a:spcPts val="1301"/>
              </a:spcBef>
              <a:buClr>
                <a:srgbClr val="1E3184"/>
              </a:buClr>
              <a:buFont typeface="Arial"/>
              <a:buChar char="•"/>
              <a:tabLst>
                <a:tab pos="0" algn="l"/>
              </a:tabLst>
            </a:pPr>
            <a:r>
              <a:rPr lang="es-ES" sz="3309" b="0" i="1" u="none" strike="noStrike">
                <a:solidFill>
                  <a:srgbClr val="1E3184"/>
                </a:solidFill>
                <a:effectLst/>
                <a:uFillTx/>
                <a:latin typeface="Candara"/>
                <a:ea typeface="Candara"/>
              </a:rPr>
              <a:t>1 Corintios 13:3</a:t>
            </a:r>
            <a:r>
              <a:rPr lang="es-ES" sz="3309" b="0" u="none" strike="noStrike">
                <a:solidFill>
                  <a:srgbClr val="1E3184"/>
                </a:solidFill>
                <a:effectLst/>
                <a:uFillTx/>
                <a:latin typeface="Candara"/>
                <a:ea typeface="Candara"/>
              </a:rPr>
              <a:t>. Martirio.</a:t>
            </a:r>
            <a:endParaRPr lang="es-ES" sz="3309" b="0" u="none" strike="noStrike">
              <a:solidFill>
                <a:srgbClr val="000000"/>
              </a:solidFill>
              <a:effectLst/>
              <a:uFillTx/>
              <a:latin typeface="Helvetica Light"/>
            </a:endParaRPr>
          </a:p>
          <a:p>
            <a:pPr marL="315360" indent="-315360" algn="l" defTabSz="841320">
              <a:lnSpc>
                <a:spcPct val="100000"/>
              </a:lnSpc>
              <a:spcBef>
                <a:spcPts val="1301"/>
              </a:spcBef>
              <a:buClr>
                <a:srgbClr val="1E3184"/>
              </a:buClr>
              <a:buFont typeface="Arial"/>
              <a:buChar char="•"/>
              <a:tabLst>
                <a:tab pos="0" algn="l"/>
              </a:tabLst>
            </a:pPr>
            <a:r>
              <a:rPr lang="es-ES" sz="3309" b="0" i="1" u="none" strike="noStrike">
                <a:solidFill>
                  <a:srgbClr val="1E3184"/>
                </a:solidFill>
                <a:effectLst/>
                <a:uFillTx/>
                <a:latin typeface="Candara"/>
                <a:ea typeface="Candara"/>
              </a:rPr>
              <a:t>1 Pedro 4:9</a:t>
            </a:r>
            <a:r>
              <a:rPr lang="es-ES" sz="3309" b="0" u="none" strike="noStrike">
                <a:solidFill>
                  <a:srgbClr val="1E3184"/>
                </a:solidFill>
                <a:effectLst/>
                <a:uFillTx/>
                <a:latin typeface="Candara"/>
                <a:ea typeface="Candara"/>
              </a:rPr>
              <a:t>. Hospitalidad.</a:t>
            </a:r>
            <a:endParaRPr lang="es-ES" sz="3309" b="0" u="none" strike="noStrike">
              <a:solidFill>
                <a:srgbClr val="000000"/>
              </a:solidFill>
              <a:effectLst/>
              <a:uFillTx/>
              <a:latin typeface="Helvetica Light"/>
            </a:endParaRPr>
          </a:p>
          <a:p>
            <a:pPr marL="315360" indent="-315360" algn="l" defTabSz="841320">
              <a:lnSpc>
                <a:spcPct val="100000"/>
              </a:lnSpc>
              <a:spcBef>
                <a:spcPts val="1301"/>
              </a:spcBef>
              <a:buClr>
                <a:srgbClr val="1E3184"/>
              </a:buClr>
              <a:buFont typeface="Arial"/>
              <a:buChar char="•"/>
              <a:tabLst>
                <a:tab pos="0" algn="l"/>
              </a:tabLst>
            </a:pPr>
            <a:r>
              <a:rPr lang="es-ES" sz="3309" b="0" i="1" u="none" strike="noStrike">
                <a:solidFill>
                  <a:srgbClr val="1E3184"/>
                </a:solidFill>
                <a:effectLst/>
                <a:uFillTx/>
                <a:latin typeface="Candara"/>
                <a:ea typeface="Candara"/>
              </a:rPr>
              <a:t>Hechos 8:5-8</a:t>
            </a:r>
            <a:r>
              <a:rPr lang="es-ES" sz="3309" b="0" u="none" strike="noStrike">
                <a:solidFill>
                  <a:srgbClr val="1E3184"/>
                </a:solidFill>
                <a:effectLst/>
                <a:uFillTx/>
                <a:latin typeface="Candara"/>
                <a:ea typeface="Candara"/>
              </a:rPr>
              <a:t>. Liberación de malos espíritus.</a:t>
            </a:r>
            <a:endParaRPr lang="es-ES" sz="3309" b="0" u="none" strike="noStrike">
              <a:solidFill>
                <a:srgbClr val="000000"/>
              </a:solidFill>
              <a:effectLst/>
              <a:uFillTx/>
              <a:latin typeface="Helvetica Light"/>
            </a:endParaRPr>
          </a:p>
          <a:p>
            <a:pPr marL="315360" indent="-315360" algn="l" defTabSz="841320">
              <a:lnSpc>
                <a:spcPct val="100000"/>
              </a:lnSpc>
              <a:spcBef>
                <a:spcPts val="1301"/>
              </a:spcBef>
              <a:buClr>
                <a:srgbClr val="1E3184"/>
              </a:buClr>
              <a:buFont typeface="Arial"/>
              <a:buChar char="•"/>
              <a:tabLst>
                <a:tab pos="0" algn="l"/>
              </a:tabLst>
            </a:pPr>
            <a:r>
              <a:rPr lang="es-ES" sz="3309" b="0" i="1" u="none" strike="noStrike">
                <a:solidFill>
                  <a:srgbClr val="1E3184"/>
                </a:solidFill>
                <a:effectLst/>
                <a:uFillTx/>
                <a:latin typeface="Candara"/>
                <a:ea typeface="Candara"/>
              </a:rPr>
              <a:t>Hechos 12:12</a:t>
            </a:r>
            <a:r>
              <a:rPr lang="es-ES" sz="3309" b="0" u="none" strike="noStrike">
                <a:solidFill>
                  <a:srgbClr val="1E3184"/>
                </a:solidFill>
                <a:effectLst/>
                <a:uFillTx/>
                <a:latin typeface="Candara"/>
                <a:ea typeface="Candara"/>
              </a:rPr>
              <a:t>. Oración intercesora.</a:t>
            </a:r>
            <a:endParaRPr lang="es-ES" sz="3309" b="0" u="none" strike="noStrike">
              <a:solidFill>
                <a:srgbClr val="000000"/>
              </a:solidFill>
              <a:effectLst/>
              <a:uFillTx/>
              <a:latin typeface="Helvetica Light"/>
            </a:endParaRPr>
          </a:p>
          <a:p>
            <a:pPr marL="315360" indent="-315360" algn="l" defTabSz="841320">
              <a:lnSpc>
                <a:spcPct val="100000"/>
              </a:lnSpc>
              <a:spcBef>
                <a:spcPts val="1301"/>
              </a:spcBef>
              <a:buClr>
                <a:srgbClr val="1E3184"/>
              </a:buClr>
              <a:buFont typeface="Arial"/>
              <a:buChar char="•"/>
              <a:tabLst>
                <a:tab pos="0" algn="l"/>
              </a:tabLst>
            </a:pPr>
            <a:r>
              <a:rPr lang="es-ES" sz="3309" b="0" i="1" u="none" strike="noStrike">
                <a:solidFill>
                  <a:srgbClr val="1E3184"/>
                </a:solidFill>
                <a:effectLst/>
                <a:uFillTx/>
                <a:latin typeface="Candara"/>
                <a:ea typeface="Candara"/>
              </a:rPr>
              <a:t>Romanos 11:13</a:t>
            </a:r>
            <a:r>
              <a:rPr lang="es-ES" sz="3309" b="0" u="none" strike="noStrike">
                <a:solidFill>
                  <a:srgbClr val="1E3184"/>
                </a:solidFill>
                <a:effectLst/>
                <a:uFillTx/>
                <a:latin typeface="Candara"/>
                <a:ea typeface="Candara"/>
              </a:rPr>
              <a:t>. Espíritu misionero</a:t>
            </a:r>
            <a:r>
              <a:rPr lang="es-ES" sz="3680" b="0" u="none" strike="noStrike">
                <a:solidFill>
                  <a:srgbClr val="1E3184"/>
                </a:solidFill>
                <a:effectLst/>
                <a:uFillTx/>
                <a:latin typeface="Candara"/>
                <a:ea typeface="Candara"/>
              </a:rPr>
              <a:t>.</a:t>
            </a:r>
            <a:endParaRPr lang="es-ES" sz="3680" b="0" u="none" strike="noStrike">
              <a:solidFill>
                <a:srgbClr val="000000"/>
              </a:solidFill>
              <a:effectLst/>
              <a:uFillTx/>
              <a:latin typeface="Helvetica Light"/>
            </a:endParaRPr>
          </a:p>
        </p:txBody>
      </p:sp>
    </p:spTree>
  </p:cSld>
  <p:timing>
    <p:tnLst>
      <p:par>
        <p:cTn id="41" dur="indefinite" restart="never" nodeType="tmRoot">
          <p:childTnLst>
            <p:seq>
              <p:cTn id="42" dur="indefinite" nodeType="mainSeq">
                <p:childTnLst>
                  <p:par>
                    <p:cTn id="43" fill="hold">
                      <p:stCondLst>
                        <p:cond delay="indefinite"/>
                      </p:stCondLst>
                      <p:childTnLst>
                        <p:par>
                          <p:cTn id="44" fill="hold">
                            <p:stCondLst>
                              <p:cond delay="0"/>
                            </p:stCondLst>
                            <p:childTnLst>
                              <p:par>
                                <p:cTn id="45" presetID="9" presetClass="entr" fill="hold" nodeType="clickEffect">
                                  <p:stCondLst>
                                    <p:cond delay="0"/>
                                  </p:stCondLst>
                                  <p:iterate type="el">
                                    <p:tmAbs val="0"/>
                                  </p:iterate>
                                  <p:childTnLst>
                                    <p:set>
                                      <p:cBhvr>
                                        <p:cTn id="46" fill="hold"/>
                                        <p:tgtEl>
                                          <p:spTgt spid="84"/>
                                        </p:tgtEl>
                                        <p:attrNameLst>
                                          <p:attrName>style.visibility</p:attrName>
                                        </p:attrNameLst>
                                      </p:cBhvr>
                                      <p:to>
                                        <p:strVal val="visible"/>
                                      </p:to>
                                    </p:set>
                                    <p:animEffect transition="in" filter="dissolve">
                                      <p:cBhvr additive="repl">
                                        <p:cTn id="47" dur="500"/>
                                        <p:tgtEl>
                                          <p:spTgt spid="84"/>
                                        </p:tgtEl>
                                      </p:cBhvr>
                                    </p:animEffect>
                                  </p:childTnLst>
                                </p:cTn>
                              </p:par>
                              <p:par>
                                <p:cTn id="48" presetID="9" presetClass="entr" fill="hold" nodeType="withEffect">
                                  <p:stCondLst>
                                    <p:cond delay="0"/>
                                  </p:stCondLst>
                                  <p:iterate type="el">
                                    <p:tmAbs val="0"/>
                                  </p:iterate>
                                  <p:childTnLst>
                                    <p:set>
                                      <p:cBhvr>
                                        <p:cTn id="49" fill="hold"/>
                                        <p:tgtEl>
                                          <p:spTgt spid="84">
                                            <p:txEl>
                                              <p:pRg st="0" end="0"/>
                                            </p:txEl>
                                          </p:spTgt>
                                        </p:tgtEl>
                                        <p:attrNameLst>
                                          <p:attrName>style.visibility</p:attrName>
                                        </p:attrNameLst>
                                      </p:cBhvr>
                                      <p:to>
                                        <p:strVal val="visible"/>
                                      </p:to>
                                    </p:set>
                                    <p:animEffect transition="in" filter="dissolve">
                                      <p:cBhvr additive="repl">
                                        <p:cTn id="50" dur="500"/>
                                        <p:tgtEl>
                                          <p:spTgt spid="84">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9" presetClass="entr" fill="hold" nodeType="clickEffect">
                                  <p:stCondLst>
                                    <p:cond delay="0"/>
                                  </p:stCondLst>
                                  <p:iterate type="el">
                                    <p:tmAbs val="0"/>
                                  </p:iterate>
                                  <p:childTnLst>
                                    <p:set>
                                      <p:cBhvr>
                                        <p:cTn id="54" fill="hold"/>
                                        <p:tgtEl>
                                          <p:spTgt spid="84">
                                            <p:txEl>
                                              <p:pRg st="1" end="1"/>
                                            </p:txEl>
                                          </p:spTgt>
                                        </p:tgtEl>
                                        <p:attrNameLst>
                                          <p:attrName>style.visibility</p:attrName>
                                        </p:attrNameLst>
                                      </p:cBhvr>
                                      <p:to>
                                        <p:strVal val="visible"/>
                                      </p:to>
                                    </p:set>
                                    <p:animEffect transition="in" filter="dissolve">
                                      <p:cBhvr additive="repl">
                                        <p:cTn id="55" dur="500"/>
                                        <p:tgtEl>
                                          <p:spTgt spid="84">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ntr" fill="hold" nodeType="clickEffect">
                                  <p:stCondLst>
                                    <p:cond delay="0"/>
                                  </p:stCondLst>
                                  <p:iterate type="el">
                                    <p:tmAbs val="0"/>
                                  </p:iterate>
                                  <p:childTnLst>
                                    <p:set>
                                      <p:cBhvr>
                                        <p:cTn id="59" fill="hold"/>
                                        <p:tgtEl>
                                          <p:spTgt spid="84">
                                            <p:txEl>
                                              <p:pRg st="2" end="2"/>
                                            </p:txEl>
                                          </p:spTgt>
                                        </p:tgtEl>
                                        <p:attrNameLst>
                                          <p:attrName>style.visibility</p:attrName>
                                        </p:attrNameLst>
                                      </p:cBhvr>
                                      <p:to>
                                        <p:strVal val="visible"/>
                                      </p:to>
                                    </p:set>
                                    <p:animEffect transition="in" filter="dissolve">
                                      <p:cBhvr additive="repl">
                                        <p:cTn id="60" dur="500"/>
                                        <p:tgtEl>
                                          <p:spTgt spid="84">
                                            <p:txEl>
                                              <p:pRg st="2" end="2"/>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9" presetClass="entr" fill="hold" nodeType="clickEffect">
                                  <p:stCondLst>
                                    <p:cond delay="0"/>
                                  </p:stCondLst>
                                  <p:iterate type="el">
                                    <p:tmAbs val="0"/>
                                  </p:iterate>
                                  <p:childTnLst>
                                    <p:set>
                                      <p:cBhvr>
                                        <p:cTn id="64" fill="hold"/>
                                        <p:tgtEl>
                                          <p:spTgt spid="84">
                                            <p:txEl>
                                              <p:pRg st="3" end="3"/>
                                            </p:txEl>
                                          </p:spTgt>
                                        </p:tgtEl>
                                        <p:attrNameLst>
                                          <p:attrName>style.visibility</p:attrName>
                                        </p:attrNameLst>
                                      </p:cBhvr>
                                      <p:to>
                                        <p:strVal val="visible"/>
                                      </p:to>
                                    </p:set>
                                    <p:animEffect transition="in" filter="dissolve">
                                      <p:cBhvr additive="repl">
                                        <p:cTn id="65" dur="500"/>
                                        <p:tgtEl>
                                          <p:spTgt spid="84">
                                            <p:txEl>
                                              <p:pRg st="3" end="3"/>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9" presetClass="entr" fill="hold" nodeType="clickEffect">
                                  <p:stCondLst>
                                    <p:cond delay="0"/>
                                  </p:stCondLst>
                                  <p:iterate type="el">
                                    <p:tmAbs val="0"/>
                                  </p:iterate>
                                  <p:childTnLst>
                                    <p:set>
                                      <p:cBhvr>
                                        <p:cTn id="69" fill="hold"/>
                                        <p:tgtEl>
                                          <p:spTgt spid="84">
                                            <p:txEl>
                                              <p:pRg st="4" end="4"/>
                                            </p:txEl>
                                          </p:spTgt>
                                        </p:tgtEl>
                                        <p:attrNameLst>
                                          <p:attrName>style.visibility</p:attrName>
                                        </p:attrNameLst>
                                      </p:cBhvr>
                                      <p:to>
                                        <p:strVal val="visible"/>
                                      </p:to>
                                    </p:set>
                                    <p:animEffect transition="in" filter="dissolve">
                                      <p:cBhvr additive="repl">
                                        <p:cTn id="70" dur="500"/>
                                        <p:tgtEl>
                                          <p:spTgt spid="84">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5" name="pasted-image.pdf"/>
          <p:cNvPicPr/>
          <p:nvPr/>
        </p:nvPicPr>
        <p:blipFill>
          <a:blip r:embed="rId1"/>
          <a:stretch/>
        </p:blipFill>
        <p:spPr>
          <a:xfrm>
            <a:off x="-4320" y="-3240"/>
            <a:ext cx="9152640" cy="6864480"/>
          </a:xfrm>
          <a:prstGeom prst="rect">
            <a:avLst/>
          </a:prstGeom>
          <a:noFill/>
          <a:ln w="12700">
            <a:noFill/>
          </a:ln>
        </p:spPr>
      </p:pic>
      <p:sp>
        <p:nvSpPr>
          <p:cNvPr id="86" name="PlaceHolder 1"/>
          <p:cNvSpPr>
            <a:spLocks noGrp="1"/>
          </p:cNvSpPr>
          <p:nvPr>
            <p:ph type="title"/>
          </p:nvPr>
        </p:nvSpPr>
        <p:spPr>
          <a:xfrm>
            <a:off x="1344600" y="2243160"/>
            <a:ext cx="6950880" cy="2371320"/>
          </a:xfrm>
          <a:prstGeom prst="rect">
            <a:avLst/>
          </a:prstGeom>
          <a:noFill/>
          <a:ln w="12600">
            <a:noFill/>
          </a:ln>
        </p:spPr>
        <p:txBody>
          <a:bodyPr lIns="45720" tIns="45720" rIns="45720" bIns="45720" anchor="t">
            <a:noAutofit/>
          </a:bodyPr>
          <a:p>
            <a:pPr marL="977760" indent="-977760" algn="l" defTabSz="914400">
              <a:lnSpc>
                <a:spcPct val="100000"/>
              </a:lnSpc>
              <a:buNone/>
              <a:tabLst>
                <a:tab pos="0" algn="l"/>
              </a:tabLst>
            </a:pPr>
            <a:r>
              <a:rPr lang="es-ES" sz="5000" b="1" u="none" strike="noStrike">
                <a:solidFill>
                  <a:srgbClr val="8C0202"/>
                </a:solidFill>
                <a:effectLst/>
                <a:uFillTx/>
                <a:latin typeface="Candara"/>
                <a:ea typeface="Candara"/>
              </a:rPr>
              <a:t>III. El Espíritu de Profecía y los dones espirituales</a:t>
            </a:r>
            <a:endParaRPr lang="es-ES" sz="5000" b="0" u="none" strike="noStrike">
              <a:solidFill>
                <a:srgbClr val="000000"/>
              </a:solidFill>
              <a:effectLst/>
              <a:uFillTx/>
              <a:latin typeface="Helvetica Light"/>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7" name="pasted-image.pdf"/>
          <p:cNvPicPr/>
          <p:nvPr/>
        </p:nvPicPr>
        <p:blipFill>
          <a:blip r:embed="rId1"/>
          <a:stretch/>
        </p:blipFill>
        <p:spPr>
          <a:xfrm>
            <a:off x="-4320" y="-3240"/>
            <a:ext cx="9152640" cy="6864480"/>
          </a:xfrm>
          <a:prstGeom prst="rect">
            <a:avLst/>
          </a:prstGeom>
          <a:noFill/>
          <a:ln w="12700">
            <a:noFill/>
          </a:ln>
        </p:spPr>
      </p:pic>
      <p:sp>
        <p:nvSpPr>
          <p:cNvPr id="88" name="PlaceHolder 1"/>
          <p:cNvSpPr>
            <a:spLocks noGrp="1"/>
          </p:cNvSpPr>
          <p:nvPr>
            <p:ph/>
          </p:nvPr>
        </p:nvSpPr>
        <p:spPr>
          <a:xfrm>
            <a:off x="1179000" y="1197360"/>
            <a:ext cx="7214760" cy="4747320"/>
          </a:xfrm>
          <a:prstGeom prst="rect">
            <a:avLst/>
          </a:prstGeom>
          <a:noFill/>
          <a:ln w="12600">
            <a:noFill/>
          </a:ln>
        </p:spPr>
        <p:txBody>
          <a:bodyPr lIns="45720" tIns="45720" rIns="45720" bIns="45720" anchor="t">
            <a:noAutofit/>
          </a:bodyPr>
          <a:p>
            <a:pPr indent="0" algn="l" defTabSz="859680">
              <a:lnSpc>
                <a:spcPct val="100000"/>
              </a:lnSpc>
              <a:spcBef>
                <a:spcPts val="799"/>
              </a:spcBef>
              <a:buNone/>
              <a:tabLst>
                <a:tab pos="0" algn="l"/>
              </a:tabLst>
            </a:pPr>
            <a:r>
              <a:rPr lang="es-ES" sz="3759" b="0" i="1" u="none" strike="noStrike">
                <a:solidFill>
                  <a:srgbClr val="1E3184"/>
                </a:solidFill>
                <a:effectLst/>
                <a:uFillTx/>
                <a:latin typeface="Candara"/>
                <a:ea typeface="Candara"/>
              </a:rPr>
              <a:t>“Dios puso en la iglesia diferentes dones. Estos son preciosos en sus debidos lugares, y todos pueden desempeñar una parte en la obra de preparar un pueblo para la pronta venida de Cristo”.</a:t>
            </a:r>
            <a:endParaRPr lang="es-ES" sz="3759" b="0" u="none" strike="noStrike">
              <a:solidFill>
                <a:srgbClr val="000000"/>
              </a:solidFill>
              <a:effectLst/>
              <a:uFillTx/>
              <a:latin typeface="Helvetica Light"/>
            </a:endParaRPr>
          </a:p>
          <a:p>
            <a:pPr indent="0" algn="l" defTabSz="859680">
              <a:lnSpc>
                <a:spcPct val="100000"/>
              </a:lnSpc>
              <a:buNone/>
              <a:tabLst>
                <a:tab pos="0" algn="l"/>
              </a:tabLst>
            </a:pPr>
            <a:r>
              <a:rPr lang="es-ES" sz="3759" b="0" i="1" u="none" strike="noStrike">
                <a:solidFill>
                  <a:srgbClr val="FF0000"/>
                </a:solidFill>
                <a:effectLst/>
                <a:uFillTx/>
                <a:latin typeface="Candara"/>
                <a:ea typeface="Candara"/>
              </a:rPr>
              <a:t>OE 496</a:t>
            </a:r>
            <a:endParaRPr lang="es-ES" sz="3759" b="0" u="none" strike="noStrike">
              <a:solidFill>
                <a:srgbClr val="000000"/>
              </a:solidFill>
              <a:effectLst/>
              <a:uFillTx/>
              <a:latin typeface="Helvetica Light"/>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9" name="pasted-image.pdf"/>
          <p:cNvPicPr/>
          <p:nvPr/>
        </p:nvPicPr>
        <p:blipFill>
          <a:blip r:embed="rId1"/>
          <a:stretch/>
        </p:blipFill>
        <p:spPr>
          <a:xfrm>
            <a:off x="-4320" y="-3240"/>
            <a:ext cx="9152640" cy="6864480"/>
          </a:xfrm>
          <a:prstGeom prst="rect">
            <a:avLst/>
          </a:prstGeom>
          <a:noFill/>
          <a:ln w="12700">
            <a:noFill/>
          </a:ln>
        </p:spPr>
      </p:pic>
      <p:sp>
        <p:nvSpPr>
          <p:cNvPr id="90" name="PlaceHolder 1"/>
          <p:cNvSpPr>
            <a:spLocks noGrp="1"/>
          </p:cNvSpPr>
          <p:nvPr>
            <p:ph/>
          </p:nvPr>
        </p:nvSpPr>
        <p:spPr>
          <a:xfrm>
            <a:off x="1151640" y="765360"/>
            <a:ext cx="6840360" cy="5326560"/>
          </a:xfrm>
          <a:prstGeom prst="rect">
            <a:avLst/>
          </a:prstGeom>
          <a:noFill/>
          <a:ln w="12600">
            <a:noFill/>
          </a:ln>
        </p:spPr>
        <p:txBody>
          <a:bodyPr lIns="45720" tIns="45720" rIns="45720" bIns="45720" anchor="t">
            <a:noAutofit/>
          </a:bodyPr>
          <a:p>
            <a:pPr indent="0" algn="l" defTabSz="795600">
              <a:lnSpc>
                <a:spcPct val="100000"/>
              </a:lnSpc>
              <a:spcBef>
                <a:spcPts val="601"/>
              </a:spcBef>
              <a:buNone/>
              <a:tabLst>
                <a:tab pos="0" algn="l"/>
              </a:tabLst>
            </a:pPr>
            <a:r>
              <a:rPr lang="es-ES" sz="3480" b="0" i="1" u="none" strike="noStrike">
                <a:solidFill>
                  <a:srgbClr val="1E3184"/>
                </a:solidFill>
                <a:effectLst/>
                <a:uFillTx/>
                <a:latin typeface="Candara"/>
                <a:ea typeface="Candara"/>
              </a:rPr>
              <a:t>“Los sermones han tenido una gran demanda en nuestras iglesias. Los miembros han dependido de recitaciones desde el púlpito en lugar de depender del Espíritu santo. Sin pedírselos ni usárselos, los dones espirituales otorgados a ellos han menguado hasta debilitarse.”</a:t>
            </a:r>
            <a:endParaRPr lang="es-ES" sz="3480" b="0" u="none" strike="noStrike">
              <a:solidFill>
                <a:srgbClr val="000000"/>
              </a:solidFill>
              <a:effectLst/>
              <a:uFillTx/>
              <a:latin typeface="Helvetica Light"/>
            </a:endParaRPr>
          </a:p>
          <a:p>
            <a:pPr indent="0" algn="l" defTabSz="795600">
              <a:lnSpc>
                <a:spcPct val="100000"/>
              </a:lnSpc>
              <a:buNone/>
              <a:tabLst>
                <a:tab pos="0" algn="l"/>
              </a:tabLst>
            </a:pPr>
            <a:r>
              <a:rPr lang="es-ES" sz="3480" b="0" i="1" u="none" strike="noStrike">
                <a:solidFill>
                  <a:srgbClr val="FF0000"/>
                </a:solidFill>
                <a:effectLst/>
                <a:uFillTx/>
                <a:latin typeface="Candara"/>
                <a:ea typeface="Candara"/>
              </a:rPr>
              <a:t>1MS 148</a:t>
            </a:r>
            <a:endParaRPr lang="es-ES" sz="3480" b="0" u="none" strike="noStrike">
              <a:solidFill>
                <a:srgbClr val="000000"/>
              </a:solidFill>
              <a:effectLst/>
              <a:uFillTx/>
              <a:latin typeface="Helvetica Light"/>
            </a:endParaRPr>
          </a:p>
        </p:txBody>
      </p:sp>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1" name="pasted-image.pdf"/>
          <p:cNvPicPr/>
          <p:nvPr/>
        </p:nvPicPr>
        <p:blipFill>
          <a:blip r:embed="rId1"/>
          <a:stretch/>
        </p:blipFill>
        <p:spPr>
          <a:xfrm>
            <a:off x="-4320" y="-3240"/>
            <a:ext cx="9152640" cy="6864480"/>
          </a:xfrm>
          <a:prstGeom prst="rect">
            <a:avLst/>
          </a:prstGeom>
          <a:noFill/>
          <a:ln w="12700">
            <a:noFill/>
          </a:ln>
        </p:spPr>
      </p:pic>
      <p:sp>
        <p:nvSpPr>
          <p:cNvPr id="92" name="PlaceHolder 1"/>
          <p:cNvSpPr>
            <a:spLocks noGrp="1"/>
          </p:cNvSpPr>
          <p:nvPr>
            <p:ph/>
          </p:nvPr>
        </p:nvSpPr>
        <p:spPr>
          <a:xfrm>
            <a:off x="1328400" y="993600"/>
            <a:ext cx="6994800" cy="5107320"/>
          </a:xfrm>
          <a:prstGeom prst="rect">
            <a:avLst/>
          </a:prstGeom>
          <a:noFill/>
          <a:ln w="12600">
            <a:noFill/>
          </a:ln>
        </p:spPr>
        <p:txBody>
          <a:bodyPr lIns="45720" tIns="45720" rIns="45720" bIns="45720" anchor="t">
            <a:noAutofit/>
          </a:bodyPr>
          <a:p>
            <a:pPr indent="0" algn="l" defTabSz="859680">
              <a:lnSpc>
                <a:spcPct val="100000"/>
              </a:lnSpc>
              <a:spcBef>
                <a:spcPts val="799"/>
              </a:spcBef>
              <a:buNone/>
              <a:tabLst>
                <a:tab pos="0" algn="l"/>
              </a:tabLst>
            </a:pPr>
            <a:r>
              <a:rPr lang="es-ES" sz="3759" b="0" i="1" u="none" strike="noStrike">
                <a:solidFill>
                  <a:srgbClr val="1E3184"/>
                </a:solidFill>
                <a:effectLst/>
                <a:uFillTx/>
                <a:latin typeface="Candara"/>
                <a:ea typeface="Candara"/>
              </a:rPr>
              <a:t>“Los pastores con frecuencia descuidan estos importantes ramos de la obra: la reforma pro salud, los dones espirituales, la dadivosidad sistemática y las grandes divisiones de la actividad misionera”.</a:t>
            </a:r>
            <a:endParaRPr lang="es-ES" sz="3759" b="0" u="none" strike="noStrike">
              <a:solidFill>
                <a:srgbClr val="000000"/>
              </a:solidFill>
              <a:effectLst/>
              <a:uFillTx/>
              <a:latin typeface="Helvetica Light"/>
            </a:endParaRPr>
          </a:p>
          <a:p>
            <a:pPr indent="0" algn="l" defTabSz="859680">
              <a:lnSpc>
                <a:spcPct val="100000"/>
              </a:lnSpc>
              <a:buNone/>
              <a:tabLst>
                <a:tab pos="0" algn="l"/>
              </a:tabLst>
            </a:pPr>
            <a:r>
              <a:rPr lang="es-ES" sz="3759" b="0" i="1" u="none" strike="noStrike">
                <a:solidFill>
                  <a:srgbClr val="FF0000"/>
                </a:solidFill>
                <a:effectLst/>
                <a:uFillTx/>
                <a:latin typeface="Candara"/>
                <a:ea typeface="Candara"/>
              </a:rPr>
              <a:t>Ev 189</a:t>
            </a:r>
            <a:endParaRPr lang="es-ES" sz="3759" b="0" u="none" strike="noStrike">
              <a:solidFill>
                <a:srgbClr val="000000"/>
              </a:solidFill>
              <a:effectLst/>
              <a:uFillTx/>
              <a:latin typeface="Helvetica Light"/>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3" name="pasted-image.pdf"/>
          <p:cNvPicPr/>
          <p:nvPr/>
        </p:nvPicPr>
        <p:blipFill>
          <a:blip r:embed="rId1"/>
          <a:stretch/>
        </p:blipFill>
        <p:spPr>
          <a:xfrm>
            <a:off x="-4320" y="-3240"/>
            <a:ext cx="9152640" cy="6864480"/>
          </a:xfrm>
          <a:prstGeom prst="rect">
            <a:avLst/>
          </a:prstGeom>
          <a:noFill/>
          <a:ln w="12700">
            <a:noFill/>
          </a:ln>
        </p:spPr>
      </p:pic>
      <p:sp>
        <p:nvSpPr>
          <p:cNvPr id="94" name="PlaceHolder 1"/>
          <p:cNvSpPr>
            <a:spLocks noGrp="1"/>
          </p:cNvSpPr>
          <p:nvPr>
            <p:ph type="title"/>
          </p:nvPr>
        </p:nvSpPr>
        <p:spPr>
          <a:xfrm>
            <a:off x="1466640" y="2268360"/>
            <a:ext cx="6797520" cy="2321280"/>
          </a:xfrm>
          <a:prstGeom prst="rect">
            <a:avLst/>
          </a:prstGeom>
          <a:noFill/>
          <a:ln w="12600">
            <a:noFill/>
          </a:ln>
        </p:spPr>
        <p:txBody>
          <a:bodyPr lIns="45720" tIns="45720" rIns="45720" bIns="45720" anchor="t">
            <a:noAutofit/>
          </a:bodyPr>
          <a:p>
            <a:pPr marL="952560" indent="-952560" algn="l" defTabSz="914400">
              <a:lnSpc>
                <a:spcPct val="100000"/>
              </a:lnSpc>
              <a:buNone/>
              <a:tabLst>
                <a:tab pos="0" algn="l"/>
              </a:tabLst>
            </a:pPr>
            <a:r>
              <a:rPr lang="es-ES" sz="5000" b="1" u="none" strike="noStrike">
                <a:solidFill>
                  <a:srgbClr val="8C0202"/>
                </a:solidFill>
                <a:effectLst/>
                <a:uFillTx/>
                <a:latin typeface="Candara"/>
                <a:ea typeface="Candara"/>
              </a:rPr>
              <a:t>VI. El propósito Bíblico de los dones espirituales</a:t>
            </a:r>
            <a:endParaRPr lang="es-ES" sz="5000" b="0" u="none" strike="noStrike">
              <a:solidFill>
                <a:srgbClr val="000000"/>
              </a:solidFill>
              <a:effectLst/>
              <a:uFillTx/>
              <a:latin typeface="Helvetica Light"/>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59" name="pasted-image.pdf"/>
          <p:cNvPicPr/>
          <p:nvPr/>
        </p:nvPicPr>
        <p:blipFill>
          <a:blip r:embed="rId1"/>
          <a:stretch/>
        </p:blipFill>
        <p:spPr>
          <a:xfrm>
            <a:off x="-4320" y="-3240"/>
            <a:ext cx="9152640" cy="6864480"/>
          </a:xfrm>
          <a:prstGeom prst="rect">
            <a:avLst/>
          </a:prstGeom>
          <a:noFill/>
          <a:ln w="12700">
            <a:noFill/>
          </a:ln>
        </p:spPr>
      </p:pic>
      <p:sp>
        <p:nvSpPr>
          <p:cNvPr id="60" name="PlaceHolder 1"/>
          <p:cNvSpPr>
            <a:spLocks noGrp="1"/>
          </p:cNvSpPr>
          <p:nvPr>
            <p:ph/>
          </p:nvPr>
        </p:nvSpPr>
        <p:spPr>
          <a:xfrm>
            <a:off x="1583280" y="1645920"/>
            <a:ext cx="6402960" cy="4149720"/>
          </a:xfrm>
          <a:prstGeom prst="rect">
            <a:avLst/>
          </a:prstGeom>
          <a:noFill/>
          <a:ln w="12600">
            <a:noFill/>
          </a:ln>
        </p:spPr>
        <p:txBody>
          <a:bodyPr lIns="45720" tIns="45720" rIns="45720" bIns="45720" anchor="t">
            <a:noAutofit/>
          </a:bodyPr>
          <a:p>
            <a:pPr indent="0" algn="l" defTabSz="896040">
              <a:lnSpc>
                <a:spcPct val="100000"/>
              </a:lnSpc>
              <a:spcBef>
                <a:spcPts val="901"/>
              </a:spcBef>
              <a:buNone/>
              <a:tabLst>
                <a:tab pos="0" algn="l"/>
              </a:tabLst>
            </a:pPr>
            <a:r>
              <a:rPr lang="es-ES" sz="3920" b="0" i="1" u="none" strike="noStrike">
                <a:solidFill>
                  <a:srgbClr val="1E3184"/>
                </a:solidFill>
                <a:effectLst/>
                <a:uFillTx/>
                <a:latin typeface="Candara"/>
                <a:ea typeface="Candara"/>
              </a:rPr>
              <a:t>“Cada uno según el don que ha recibido, minístrelo a los otros, como buenos administradores de la multiforme gracia de Dios”.</a:t>
            </a:r>
            <a:endParaRPr lang="es-ES" sz="3920" b="0" u="none" strike="noStrike">
              <a:solidFill>
                <a:srgbClr val="000000"/>
              </a:solidFill>
              <a:effectLst/>
              <a:uFillTx/>
              <a:latin typeface="Helvetica Light"/>
            </a:endParaRPr>
          </a:p>
          <a:p>
            <a:pPr indent="0" algn="l" defTabSz="896040">
              <a:lnSpc>
                <a:spcPct val="100000"/>
              </a:lnSpc>
              <a:buNone/>
              <a:tabLst>
                <a:tab pos="0" algn="l"/>
              </a:tabLst>
            </a:pPr>
            <a:r>
              <a:rPr lang="es-ES" sz="3920" b="0" i="1" u="none" strike="noStrike">
                <a:solidFill>
                  <a:srgbClr val="FF2600"/>
                </a:solidFill>
                <a:effectLst/>
                <a:uFillTx/>
                <a:latin typeface="Candara"/>
                <a:ea typeface="Candara"/>
              </a:rPr>
              <a:t>1 Pedro 4:10</a:t>
            </a:r>
            <a:endParaRPr lang="es-ES" sz="3920" b="0" u="none" strike="noStrike">
              <a:solidFill>
                <a:srgbClr val="000000"/>
              </a:solidFill>
              <a:effectLst/>
              <a:uFillTx/>
              <a:latin typeface="Helvetica Light"/>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5" name="pasted-image.pdf"/>
          <p:cNvPicPr/>
          <p:nvPr/>
        </p:nvPicPr>
        <p:blipFill>
          <a:blip r:embed="rId1"/>
          <a:stretch/>
        </p:blipFill>
        <p:spPr>
          <a:xfrm>
            <a:off x="-4320" y="-3240"/>
            <a:ext cx="9152640" cy="6864480"/>
          </a:xfrm>
          <a:prstGeom prst="rect">
            <a:avLst/>
          </a:prstGeom>
          <a:noFill/>
          <a:ln w="12700">
            <a:noFill/>
          </a:ln>
        </p:spPr>
      </p:pic>
      <p:sp>
        <p:nvSpPr>
          <p:cNvPr id="96" name="PlaceHolder 1"/>
          <p:cNvSpPr>
            <a:spLocks noGrp="1"/>
          </p:cNvSpPr>
          <p:nvPr>
            <p:ph/>
          </p:nvPr>
        </p:nvSpPr>
        <p:spPr>
          <a:xfrm>
            <a:off x="1105920" y="1196280"/>
            <a:ext cx="7170120" cy="4884120"/>
          </a:xfrm>
          <a:prstGeom prst="rect">
            <a:avLst/>
          </a:prstGeom>
          <a:noFill/>
          <a:ln w="12600">
            <a:noFill/>
          </a:ln>
        </p:spPr>
        <p:txBody>
          <a:bodyPr lIns="45720" tIns="45720" rIns="45720" bIns="45720" anchor="t">
            <a:noAutofit/>
          </a:bodyPr>
          <a:p>
            <a:pPr marL="507960" indent="-507960" algn="l" defTabSz="914400">
              <a:lnSpc>
                <a:spcPct val="100000"/>
              </a:lnSpc>
              <a:buNone/>
              <a:tabLst>
                <a:tab pos="0" algn="l"/>
              </a:tabLst>
            </a:pPr>
            <a:r>
              <a:rPr lang="es-ES" sz="3600" b="0" u="none" strike="noStrike">
                <a:solidFill>
                  <a:srgbClr val="1E3184"/>
                </a:solidFill>
                <a:effectLst/>
                <a:uFillTx/>
                <a:latin typeface="Candara"/>
                <a:ea typeface="Candara"/>
              </a:rPr>
              <a:t>1. La edificación del cuerpo de Cristo.</a:t>
            </a:r>
            <a:endParaRPr lang="es-ES" sz="3600" b="0" u="none" strike="noStrike">
              <a:solidFill>
                <a:srgbClr val="000000"/>
              </a:solidFill>
              <a:effectLst/>
              <a:uFillTx/>
              <a:latin typeface="Helvetica Light"/>
            </a:endParaRPr>
          </a:p>
          <a:p>
            <a:pPr marL="507960" indent="0" algn="l" defTabSz="914400">
              <a:lnSpc>
                <a:spcPct val="100000"/>
              </a:lnSpc>
              <a:spcBef>
                <a:spcPts val="1500"/>
              </a:spcBef>
              <a:buNone/>
              <a:tabLst>
                <a:tab pos="0" algn="l"/>
              </a:tabLst>
            </a:pPr>
            <a:r>
              <a:rPr lang="es-ES" sz="3600" b="0" i="1" u="none" strike="noStrike">
                <a:solidFill>
                  <a:srgbClr val="1E3184"/>
                </a:solidFill>
                <a:effectLst/>
                <a:uFillTx/>
                <a:latin typeface="Candara"/>
                <a:ea typeface="Candara"/>
              </a:rPr>
              <a:t>Efesios 4:12-16</a:t>
            </a:r>
            <a:endParaRPr lang="es-ES" sz="3600" b="0" u="none" strike="noStrike">
              <a:solidFill>
                <a:srgbClr val="000000"/>
              </a:solidFill>
              <a:effectLst/>
              <a:uFillTx/>
              <a:latin typeface="Helvetica Light"/>
            </a:endParaRPr>
          </a:p>
          <a:p>
            <a:pPr marL="507960" indent="-507960" algn="l" defTabSz="914400">
              <a:lnSpc>
                <a:spcPct val="100000"/>
              </a:lnSpc>
              <a:buNone/>
              <a:tabLst>
                <a:tab pos="0" algn="l"/>
              </a:tabLst>
            </a:pPr>
            <a:r>
              <a:rPr lang="es-ES" sz="3600" b="0" u="none" strike="noStrike">
                <a:solidFill>
                  <a:srgbClr val="1E3184"/>
                </a:solidFill>
                <a:effectLst/>
                <a:uFillTx/>
                <a:latin typeface="Candara"/>
                <a:ea typeface="Candara"/>
              </a:rPr>
              <a:t>2.</a:t>
            </a:r>
            <a:r>
              <a:rPr lang="es-ES" sz="3600" b="0" i="1" u="none" strike="noStrike">
                <a:solidFill>
                  <a:srgbClr val="1E3184"/>
                </a:solidFill>
                <a:effectLst/>
                <a:uFillTx/>
                <a:latin typeface="Candara"/>
                <a:ea typeface="Candara"/>
              </a:rPr>
              <a:t> </a:t>
            </a:r>
            <a:r>
              <a:rPr lang="es-ES" sz="3600" b="0" u="none" strike="noStrike">
                <a:solidFill>
                  <a:srgbClr val="1E3184"/>
                </a:solidFill>
                <a:effectLst/>
                <a:uFillTx/>
                <a:latin typeface="Candara"/>
                <a:ea typeface="Candara"/>
              </a:rPr>
              <a:t>La confirmación de los creyentes.</a:t>
            </a:r>
            <a:endParaRPr lang="es-ES" sz="3600" b="0" u="none" strike="noStrike">
              <a:solidFill>
                <a:srgbClr val="000000"/>
              </a:solidFill>
              <a:effectLst/>
              <a:uFillTx/>
              <a:latin typeface="Helvetica Light"/>
            </a:endParaRPr>
          </a:p>
          <a:p>
            <a:pPr marL="507960" indent="0" algn="l" defTabSz="914400">
              <a:lnSpc>
                <a:spcPct val="100000"/>
              </a:lnSpc>
              <a:spcBef>
                <a:spcPts val="1500"/>
              </a:spcBef>
              <a:buNone/>
              <a:tabLst>
                <a:tab pos="0" algn="l"/>
              </a:tabLst>
            </a:pPr>
            <a:r>
              <a:rPr lang="es-ES" sz="3600" b="0" i="1" u="none" strike="noStrike">
                <a:solidFill>
                  <a:srgbClr val="1E3184"/>
                </a:solidFill>
                <a:effectLst/>
                <a:uFillTx/>
                <a:latin typeface="Candara"/>
                <a:ea typeface="Candara"/>
              </a:rPr>
              <a:t>Romanos 1:11</a:t>
            </a:r>
            <a:endParaRPr lang="es-ES" sz="3600" b="0" u="none" strike="noStrike">
              <a:solidFill>
                <a:srgbClr val="000000"/>
              </a:solidFill>
              <a:effectLst/>
              <a:uFillTx/>
              <a:latin typeface="Helvetica Light"/>
            </a:endParaRPr>
          </a:p>
          <a:p>
            <a:pPr marL="507960" indent="-507960" algn="l" defTabSz="914400">
              <a:lnSpc>
                <a:spcPct val="100000"/>
              </a:lnSpc>
              <a:buNone/>
              <a:tabLst>
                <a:tab pos="0" algn="l"/>
              </a:tabLst>
            </a:pPr>
            <a:r>
              <a:rPr lang="es-ES" sz="3600" b="0" u="none" strike="noStrike">
                <a:solidFill>
                  <a:srgbClr val="1E3184"/>
                </a:solidFill>
                <a:effectLst/>
                <a:uFillTx/>
                <a:latin typeface="Candara"/>
                <a:ea typeface="Candara"/>
              </a:rPr>
              <a:t>3. Confortados por la fe común.</a:t>
            </a:r>
            <a:endParaRPr lang="es-ES" sz="3600" b="0" u="none" strike="noStrike">
              <a:solidFill>
                <a:srgbClr val="000000"/>
              </a:solidFill>
              <a:effectLst/>
              <a:uFillTx/>
              <a:latin typeface="Helvetica Light"/>
            </a:endParaRPr>
          </a:p>
          <a:p>
            <a:pPr marL="507960" indent="0" algn="l" defTabSz="914400">
              <a:lnSpc>
                <a:spcPct val="100000"/>
              </a:lnSpc>
              <a:spcBef>
                <a:spcPts val="1500"/>
              </a:spcBef>
              <a:buNone/>
              <a:tabLst>
                <a:tab pos="0" algn="l"/>
              </a:tabLst>
            </a:pPr>
            <a:r>
              <a:rPr lang="es-ES" sz="3600" b="0" i="1" u="none" strike="noStrike">
                <a:solidFill>
                  <a:srgbClr val="1E3184"/>
                </a:solidFill>
                <a:effectLst/>
                <a:uFillTx/>
                <a:latin typeface="Candara"/>
                <a:ea typeface="Candara"/>
              </a:rPr>
              <a:t>Romanos 1:12</a:t>
            </a:r>
            <a:endParaRPr lang="es-ES" sz="3600" b="0" u="none" strike="noStrike">
              <a:solidFill>
                <a:srgbClr val="000000"/>
              </a:solidFill>
              <a:effectLst/>
              <a:uFillTx/>
              <a:latin typeface="Helvetica Light"/>
            </a:endParaRPr>
          </a:p>
        </p:txBody>
      </p:sp>
    </p:spTree>
  </p:cSld>
  <p:timing>
    <p:tnLst>
      <p:par>
        <p:cTn id="71" dur="indefinite" restart="never" nodeType="tmRoot">
          <p:childTnLst>
            <p:seq>
              <p:cTn id="72" dur="indefinite" nodeType="mainSeq">
                <p:childTnLst>
                  <p:par>
                    <p:cTn id="73" fill="hold">
                      <p:stCondLst>
                        <p:cond delay="indefinite"/>
                      </p:stCondLst>
                      <p:childTnLst>
                        <p:par>
                          <p:cTn id="74" fill="hold">
                            <p:stCondLst>
                              <p:cond delay="0"/>
                            </p:stCondLst>
                            <p:childTnLst>
                              <p:par>
                                <p:cTn id="75" presetID="9" presetClass="entr" fill="hold" nodeType="clickEffect">
                                  <p:stCondLst>
                                    <p:cond delay="0"/>
                                  </p:stCondLst>
                                  <p:iterate type="el">
                                    <p:tmAbs val="0"/>
                                  </p:iterate>
                                  <p:childTnLst>
                                    <p:set>
                                      <p:cBhvr>
                                        <p:cTn id="76" fill="hold"/>
                                        <p:tgtEl>
                                          <p:spTgt spid="96"/>
                                        </p:tgtEl>
                                        <p:attrNameLst>
                                          <p:attrName>style.visibility</p:attrName>
                                        </p:attrNameLst>
                                      </p:cBhvr>
                                      <p:to>
                                        <p:strVal val="visible"/>
                                      </p:to>
                                    </p:set>
                                    <p:animEffect transition="in" filter="dissolve">
                                      <p:cBhvr additive="repl">
                                        <p:cTn id="77" dur="500"/>
                                        <p:tgtEl>
                                          <p:spTgt spid="96"/>
                                        </p:tgtEl>
                                      </p:cBhvr>
                                    </p:animEffect>
                                  </p:childTnLst>
                                </p:cTn>
                              </p:par>
                              <p:par>
                                <p:cTn id="78" presetID="9" presetClass="entr" fill="hold" nodeType="withEffect">
                                  <p:stCondLst>
                                    <p:cond delay="0"/>
                                  </p:stCondLst>
                                  <p:iterate type="el">
                                    <p:tmAbs val="0"/>
                                  </p:iterate>
                                  <p:childTnLst>
                                    <p:set>
                                      <p:cBhvr>
                                        <p:cTn id="79" fill="hold"/>
                                        <p:tgtEl>
                                          <p:spTgt spid="96">
                                            <p:txEl>
                                              <p:pRg st="0" end="0"/>
                                            </p:txEl>
                                          </p:spTgt>
                                        </p:tgtEl>
                                        <p:attrNameLst>
                                          <p:attrName>style.visibility</p:attrName>
                                        </p:attrNameLst>
                                      </p:cBhvr>
                                      <p:to>
                                        <p:strVal val="visible"/>
                                      </p:to>
                                    </p:set>
                                    <p:animEffect transition="in" filter="dissolve">
                                      <p:cBhvr additive="repl">
                                        <p:cTn id="80" dur="500"/>
                                        <p:tgtEl>
                                          <p:spTgt spid="96">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9" presetClass="entr" fill="hold" nodeType="clickEffect">
                                  <p:stCondLst>
                                    <p:cond delay="0"/>
                                  </p:stCondLst>
                                  <p:iterate type="el">
                                    <p:tmAbs val="0"/>
                                  </p:iterate>
                                  <p:childTnLst>
                                    <p:set>
                                      <p:cBhvr>
                                        <p:cTn id="84" fill="hold"/>
                                        <p:tgtEl>
                                          <p:spTgt spid="96">
                                            <p:txEl>
                                              <p:pRg st="1" end="1"/>
                                            </p:txEl>
                                          </p:spTgt>
                                        </p:tgtEl>
                                        <p:attrNameLst>
                                          <p:attrName>style.visibility</p:attrName>
                                        </p:attrNameLst>
                                      </p:cBhvr>
                                      <p:to>
                                        <p:strVal val="visible"/>
                                      </p:to>
                                    </p:set>
                                    <p:animEffect transition="in" filter="dissolve">
                                      <p:cBhvr additive="repl">
                                        <p:cTn id="85" dur="500"/>
                                        <p:tgtEl>
                                          <p:spTgt spid="96">
                                            <p:txEl>
                                              <p:pRg st="1" end="1"/>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9" presetClass="entr" fill="hold" nodeType="clickEffect">
                                  <p:stCondLst>
                                    <p:cond delay="0"/>
                                  </p:stCondLst>
                                  <p:iterate type="el">
                                    <p:tmAbs val="0"/>
                                  </p:iterate>
                                  <p:childTnLst>
                                    <p:set>
                                      <p:cBhvr>
                                        <p:cTn id="89" fill="hold"/>
                                        <p:tgtEl>
                                          <p:spTgt spid="96">
                                            <p:txEl>
                                              <p:pRg st="2" end="2"/>
                                            </p:txEl>
                                          </p:spTgt>
                                        </p:tgtEl>
                                        <p:attrNameLst>
                                          <p:attrName>style.visibility</p:attrName>
                                        </p:attrNameLst>
                                      </p:cBhvr>
                                      <p:to>
                                        <p:strVal val="visible"/>
                                      </p:to>
                                    </p:set>
                                    <p:animEffect transition="in" filter="dissolve">
                                      <p:cBhvr additive="repl">
                                        <p:cTn id="90" dur="500"/>
                                        <p:tgtEl>
                                          <p:spTgt spid="96">
                                            <p:txEl>
                                              <p:pRg st="2" end="2"/>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9" presetClass="entr" fill="hold" nodeType="clickEffect">
                                  <p:stCondLst>
                                    <p:cond delay="0"/>
                                  </p:stCondLst>
                                  <p:iterate type="el">
                                    <p:tmAbs val="0"/>
                                  </p:iterate>
                                  <p:childTnLst>
                                    <p:set>
                                      <p:cBhvr>
                                        <p:cTn id="94" fill="hold"/>
                                        <p:tgtEl>
                                          <p:spTgt spid="96">
                                            <p:txEl>
                                              <p:pRg st="3" end="3"/>
                                            </p:txEl>
                                          </p:spTgt>
                                        </p:tgtEl>
                                        <p:attrNameLst>
                                          <p:attrName>style.visibility</p:attrName>
                                        </p:attrNameLst>
                                      </p:cBhvr>
                                      <p:to>
                                        <p:strVal val="visible"/>
                                      </p:to>
                                    </p:set>
                                    <p:animEffect transition="in" filter="dissolve">
                                      <p:cBhvr additive="repl">
                                        <p:cTn id="95" dur="500"/>
                                        <p:tgtEl>
                                          <p:spTgt spid="96">
                                            <p:txEl>
                                              <p:pRg st="3" end="3"/>
                                            </p:txEl>
                                          </p:spTgt>
                                        </p:tgtEl>
                                      </p:cBhvr>
                                    </p:animEffect>
                                  </p:childTnLst>
                                </p:cTn>
                              </p:par>
                            </p:childTnLst>
                          </p:cTn>
                        </p:par>
                      </p:childTnLst>
                    </p:cTn>
                  </p:par>
                  <p:par>
                    <p:cTn id="96" fill="hold">
                      <p:stCondLst>
                        <p:cond delay="indefinite"/>
                      </p:stCondLst>
                      <p:childTnLst>
                        <p:par>
                          <p:cTn id="97" fill="hold">
                            <p:stCondLst>
                              <p:cond delay="0"/>
                            </p:stCondLst>
                            <p:childTnLst>
                              <p:par>
                                <p:cTn id="98" presetID="9" presetClass="entr" fill="hold" nodeType="clickEffect">
                                  <p:stCondLst>
                                    <p:cond delay="0"/>
                                  </p:stCondLst>
                                  <p:iterate type="el">
                                    <p:tmAbs val="0"/>
                                  </p:iterate>
                                  <p:childTnLst>
                                    <p:set>
                                      <p:cBhvr>
                                        <p:cTn id="99" fill="hold"/>
                                        <p:tgtEl>
                                          <p:spTgt spid="96">
                                            <p:txEl>
                                              <p:pRg st="4" end="4"/>
                                            </p:txEl>
                                          </p:spTgt>
                                        </p:tgtEl>
                                        <p:attrNameLst>
                                          <p:attrName>style.visibility</p:attrName>
                                        </p:attrNameLst>
                                      </p:cBhvr>
                                      <p:to>
                                        <p:strVal val="visible"/>
                                      </p:to>
                                    </p:set>
                                    <p:animEffect transition="in" filter="dissolve">
                                      <p:cBhvr additive="repl">
                                        <p:cTn id="100" dur="500"/>
                                        <p:tgtEl>
                                          <p:spTgt spid="96">
                                            <p:txEl>
                                              <p:pRg st="4" end="4"/>
                                            </p:txEl>
                                          </p:spTgt>
                                        </p:tgtEl>
                                      </p:cBhvr>
                                    </p:animEffect>
                                  </p:childTnLst>
                                </p:cTn>
                              </p:par>
                            </p:childTnLst>
                          </p:cTn>
                        </p:par>
                      </p:childTnLst>
                    </p:cTn>
                  </p:par>
                  <p:par>
                    <p:cTn id="101" fill="hold">
                      <p:stCondLst>
                        <p:cond delay="indefinite"/>
                      </p:stCondLst>
                      <p:childTnLst>
                        <p:par>
                          <p:cTn id="102" fill="hold">
                            <p:stCondLst>
                              <p:cond delay="0"/>
                            </p:stCondLst>
                            <p:childTnLst>
                              <p:par>
                                <p:cTn id="103" presetID="9" presetClass="entr" fill="hold" nodeType="clickEffect">
                                  <p:stCondLst>
                                    <p:cond delay="0"/>
                                  </p:stCondLst>
                                  <p:iterate type="el">
                                    <p:tmAbs val="0"/>
                                  </p:iterate>
                                  <p:childTnLst>
                                    <p:set>
                                      <p:cBhvr>
                                        <p:cTn id="104" fill="hold"/>
                                        <p:tgtEl>
                                          <p:spTgt spid="96">
                                            <p:txEl>
                                              <p:pRg st="5" end="5"/>
                                            </p:txEl>
                                          </p:spTgt>
                                        </p:tgtEl>
                                        <p:attrNameLst>
                                          <p:attrName>style.visibility</p:attrName>
                                        </p:attrNameLst>
                                      </p:cBhvr>
                                      <p:to>
                                        <p:strVal val="visible"/>
                                      </p:to>
                                    </p:set>
                                    <p:animEffect transition="in" filter="dissolve">
                                      <p:cBhvr additive="repl">
                                        <p:cTn id="105" dur="500"/>
                                        <p:tgtEl>
                                          <p:spTgt spid="96">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7" name="pasted-image.pdf"/>
          <p:cNvPicPr/>
          <p:nvPr/>
        </p:nvPicPr>
        <p:blipFill>
          <a:blip r:embed="rId1"/>
          <a:stretch/>
        </p:blipFill>
        <p:spPr>
          <a:xfrm>
            <a:off x="-4320" y="-3240"/>
            <a:ext cx="9152640" cy="6864480"/>
          </a:xfrm>
          <a:prstGeom prst="rect">
            <a:avLst/>
          </a:prstGeom>
          <a:noFill/>
          <a:ln w="12700">
            <a:noFill/>
          </a:ln>
        </p:spPr>
      </p:pic>
      <p:sp>
        <p:nvSpPr>
          <p:cNvPr id="98" name="PlaceHolder 1"/>
          <p:cNvSpPr>
            <a:spLocks noGrp="1"/>
          </p:cNvSpPr>
          <p:nvPr>
            <p:ph/>
          </p:nvPr>
        </p:nvSpPr>
        <p:spPr>
          <a:xfrm>
            <a:off x="1505520" y="872640"/>
            <a:ext cx="7060320" cy="5112360"/>
          </a:xfrm>
          <a:prstGeom prst="rect">
            <a:avLst/>
          </a:prstGeom>
          <a:noFill/>
          <a:ln w="12600">
            <a:noFill/>
          </a:ln>
        </p:spPr>
        <p:txBody>
          <a:bodyPr lIns="45720" tIns="45720" rIns="45720" bIns="45720" anchor="t">
            <a:noAutofit/>
          </a:bodyPr>
          <a:p>
            <a:pPr marL="533520" indent="-533520" algn="l" defTabSz="914400">
              <a:lnSpc>
                <a:spcPct val="100000"/>
              </a:lnSpc>
              <a:buNone/>
              <a:tabLst>
                <a:tab pos="0" algn="l"/>
              </a:tabLst>
            </a:pPr>
            <a:r>
              <a:rPr lang="es-ES" sz="3600" b="0" u="none" strike="noStrike">
                <a:solidFill>
                  <a:srgbClr val="1E3184"/>
                </a:solidFill>
                <a:effectLst/>
                <a:uFillTx/>
                <a:latin typeface="Candara"/>
                <a:ea typeface="Candara"/>
              </a:rPr>
              <a:t>4. La manifestación del Espíritu para provecho.</a:t>
            </a:r>
            <a:endParaRPr lang="es-ES" sz="3600" b="0" u="none" strike="noStrike">
              <a:solidFill>
                <a:srgbClr val="000000"/>
              </a:solidFill>
              <a:effectLst/>
              <a:uFillTx/>
              <a:latin typeface="Helvetica Light"/>
            </a:endParaRPr>
          </a:p>
          <a:p>
            <a:pPr marL="533520" indent="-25560" algn="l" defTabSz="914400">
              <a:lnSpc>
                <a:spcPct val="100000"/>
              </a:lnSpc>
              <a:buNone/>
              <a:tabLst>
                <a:tab pos="0" algn="l"/>
              </a:tabLst>
            </a:pPr>
            <a:r>
              <a:rPr lang="es-ES" sz="3600" b="0" i="1" u="none" strike="noStrike">
                <a:solidFill>
                  <a:srgbClr val="1E3184"/>
                </a:solidFill>
                <a:effectLst/>
                <a:uFillTx/>
                <a:latin typeface="Candara"/>
                <a:ea typeface="Candara"/>
              </a:rPr>
              <a:t>1 Corintios 12:7</a:t>
            </a:r>
            <a:endParaRPr lang="es-ES" sz="3600" b="0" u="none" strike="noStrike">
              <a:solidFill>
                <a:srgbClr val="000000"/>
              </a:solidFill>
              <a:effectLst/>
              <a:uFillTx/>
              <a:latin typeface="Helvetica Light"/>
            </a:endParaRPr>
          </a:p>
          <a:p>
            <a:pPr marL="533520" indent="-533520" algn="l" defTabSz="914400">
              <a:lnSpc>
                <a:spcPct val="100000"/>
              </a:lnSpc>
              <a:spcBef>
                <a:spcPts val="1001"/>
              </a:spcBef>
              <a:buNone/>
              <a:tabLst>
                <a:tab pos="0" algn="l"/>
              </a:tabLst>
            </a:pPr>
            <a:r>
              <a:rPr lang="es-ES" sz="3600" b="0" u="none" strike="noStrike">
                <a:solidFill>
                  <a:srgbClr val="1E3184"/>
                </a:solidFill>
                <a:effectLst/>
                <a:uFillTx/>
                <a:latin typeface="Candara"/>
                <a:ea typeface="Candara"/>
              </a:rPr>
              <a:t>5.</a:t>
            </a:r>
            <a:r>
              <a:rPr lang="es-ES" sz="3600" b="0" i="1" u="none" strike="noStrike">
                <a:solidFill>
                  <a:srgbClr val="1E3184"/>
                </a:solidFill>
                <a:effectLst/>
                <a:uFillTx/>
                <a:latin typeface="Candara"/>
                <a:ea typeface="Candara"/>
              </a:rPr>
              <a:t> </a:t>
            </a:r>
            <a:r>
              <a:rPr lang="es-ES" sz="3600" b="0" u="none" strike="noStrike">
                <a:solidFill>
                  <a:srgbClr val="1E3184"/>
                </a:solidFill>
                <a:effectLst/>
                <a:uFillTx/>
                <a:latin typeface="Candara"/>
                <a:ea typeface="Candara"/>
              </a:rPr>
              <a:t>El crecimiento para edificación en amor.</a:t>
            </a:r>
            <a:endParaRPr lang="es-ES" sz="3600" b="0" u="none" strike="noStrike">
              <a:solidFill>
                <a:srgbClr val="000000"/>
              </a:solidFill>
              <a:effectLst/>
              <a:uFillTx/>
              <a:latin typeface="Helvetica Light"/>
            </a:endParaRPr>
          </a:p>
          <a:p>
            <a:pPr marL="533520" indent="-25560" algn="l" defTabSz="914400">
              <a:lnSpc>
                <a:spcPct val="100000"/>
              </a:lnSpc>
              <a:buNone/>
              <a:tabLst>
                <a:tab pos="0" algn="l"/>
              </a:tabLst>
            </a:pPr>
            <a:r>
              <a:rPr lang="es-ES" sz="3600" b="0" i="1" u="none" strike="noStrike">
                <a:solidFill>
                  <a:srgbClr val="1E3184"/>
                </a:solidFill>
                <a:effectLst/>
                <a:uFillTx/>
                <a:latin typeface="Candara"/>
                <a:ea typeface="Candara"/>
              </a:rPr>
              <a:t>Efesios 4:16</a:t>
            </a:r>
            <a:endParaRPr lang="es-ES" sz="3600" b="0" u="none" strike="noStrike">
              <a:solidFill>
                <a:srgbClr val="000000"/>
              </a:solidFill>
              <a:effectLst/>
              <a:uFillTx/>
              <a:latin typeface="Helvetica Light"/>
            </a:endParaRPr>
          </a:p>
          <a:p>
            <a:pPr marL="533520" indent="-533520" algn="l" defTabSz="914400">
              <a:lnSpc>
                <a:spcPct val="100000"/>
              </a:lnSpc>
              <a:spcBef>
                <a:spcPts val="1001"/>
              </a:spcBef>
              <a:buNone/>
              <a:tabLst>
                <a:tab pos="0" algn="l"/>
              </a:tabLst>
            </a:pPr>
            <a:r>
              <a:rPr lang="es-ES" sz="3600" b="0" u="none" strike="noStrike">
                <a:solidFill>
                  <a:srgbClr val="1E3184"/>
                </a:solidFill>
                <a:effectLst/>
                <a:uFillTx/>
                <a:latin typeface="Candara"/>
                <a:ea typeface="Candara"/>
              </a:rPr>
              <a:t>6</a:t>
            </a:r>
            <a:r>
              <a:rPr lang="es-ES" sz="3600" b="0" i="1" u="none" strike="noStrike">
                <a:solidFill>
                  <a:srgbClr val="1E3184"/>
                </a:solidFill>
                <a:effectLst/>
                <a:uFillTx/>
                <a:latin typeface="Candara"/>
                <a:ea typeface="Candara"/>
              </a:rPr>
              <a:t>. </a:t>
            </a:r>
            <a:r>
              <a:rPr lang="es-ES" sz="3600" b="0" u="none" strike="noStrike">
                <a:solidFill>
                  <a:srgbClr val="1E3184"/>
                </a:solidFill>
                <a:effectLst/>
                <a:uFillTx/>
                <a:latin typeface="Candara"/>
                <a:ea typeface="Candara"/>
              </a:rPr>
              <a:t>Ser sobrios y velar en oración.</a:t>
            </a:r>
            <a:endParaRPr lang="es-ES" sz="3600" b="0" u="none" strike="noStrike">
              <a:solidFill>
                <a:srgbClr val="000000"/>
              </a:solidFill>
              <a:effectLst/>
              <a:uFillTx/>
              <a:latin typeface="Helvetica Light"/>
            </a:endParaRPr>
          </a:p>
          <a:p>
            <a:pPr marL="533520" indent="-25560" algn="l" defTabSz="914400">
              <a:lnSpc>
                <a:spcPct val="100000"/>
              </a:lnSpc>
              <a:buNone/>
              <a:tabLst>
                <a:tab pos="0" algn="l"/>
              </a:tabLst>
            </a:pPr>
            <a:r>
              <a:rPr lang="es-ES" sz="3600" b="0" i="1" u="none" strike="noStrike">
                <a:solidFill>
                  <a:srgbClr val="1E3184"/>
                </a:solidFill>
                <a:effectLst/>
                <a:uFillTx/>
                <a:latin typeface="Candara"/>
                <a:ea typeface="Candara"/>
              </a:rPr>
              <a:t>1 Pedro 4:7</a:t>
            </a:r>
            <a:endParaRPr lang="es-ES" sz="3600" b="0" u="none" strike="noStrike">
              <a:solidFill>
                <a:srgbClr val="000000"/>
              </a:solidFill>
              <a:effectLst/>
              <a:uFillTx/>
              <a:latin typeface="Helvetica Light"/>
            </a:endParaRPr>
          </a:p>
        </p:txBody>
      </p:sp>
    </p:spTree>
  </p:cSld>
  <p:timing>
    <p:tnLst>
      <p:par>
        <p:cTn id="106" dur="indefinite" restart="never" nodeType="tmRoot">
          <p:childTnLst>
            <p:seq>
              <p:cTn id="107" dur="indefinite" nodeType="mainSeq">
                <p:childTnLst>
                  <p:par>
                    <p:cTn id="108" fill="hold">
                      <p:stCondLst>
                        <p:cond delay="indefinite"/>
                      </p:stCondLst>
                      <p:childTnLst>
                        <p:par>
                          <p:cTn id="109" fill="hold">
                            <p:stCondLst>
                              <p:cond delay="0"/>
                            </p:stCondLst>
                            <p:childTnLst>
                              <p:par>
                                <p:cTn id="110" presetID="9" presetClass="entr" fill="hold" nodeType="clickEffect">
                                  <p:stCondLst>
                                    <p:cond delay="0"/>
                                  </p:stCondLst>
                                  <p:iterate type="el">
                                    <p:tmAbs val="0"/>
                                  </p:iterate>
                                  <p:childTnLst>
                                    <p:set>
                                      <p:cBhvr>
                                        <p:cTn id="111" fill="hold"/>
                                        <p:tgtEl>
                                          <p:spTgt spid="98"/>
                                        </p:tgtEl>
                                        <p:attrNameLst>
                                          <p:attrName>style.visibility</p:attrName>
                                        </p:attrNameLst>
                                      </p:cBhvr>
                                      <p:to>
                                        <p:strVal val="visible"/>
                                      </p:to>
                                    </p:set>
                                    <p:animEffect transition="in" filter="dissolve">
                                      <p:cBhvr additive="repl">
                                        <p:cTn id="112" dur="500"/>
                                        <p:tgtEl>
                                          <p:spTgt spid="98"/>
                                        </p:tgtEl>
                                      </p:cBhvr>
                                    </p:animEffect>
                                  </p:childTnLst>
                                </p:cTn>
                              </p:par>
                              <p:par>
                                <p:cTn id="113" presetID="9" presetClass="entr" fill="hold" nodeType="withEffect">
                                  <p:stCondLst>
                                    <p:cond delay="0"/>
                                  </p:stCondLst>
                                  <p:iterate type="el">
                                    <p:tmAbs val="0"/>
                                  </p:iterate>
                                  <p:childTnLst>
                                    <p:set>
                                      <p:cBhvr>
                                        <p:cTn id="114" fill="hold"/>
                                        <p:tgtEl>
                                          <p:spTgt spid="98">
                                            <p:txEl>
                                              <p:pRg st="0" end="0"/>
                                            </p:txEl>
                                          </p:spTgt>
                                        </p:tgtEl>
                                        <p:attrNameLst>
                                          <p:attrName>style.visibility</p:attrName>
                                        </p:attrNameLst>
                                      </p:cBhvr>
                                      <p:to>
                                        <p:strVal val="visible"/>
                                      </p:to>
                                    </p:set>
                                    <p:animEffect transition="in" filter="dissolve">
                                      <p:cBhvr additive="repl">
                                        <p:cTn id="115" dur="500"/>
                                        <p:tgtEl>
                                          <p:spTgt spid="98">
                                            <p:txEl>
                                              <p:pRg st="0" end="0"/>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9" presetClass="entr" fill="hold" nodeType="clickEffect">
                                  <p:stCondLst>
                                    <p:cond delay="0"/>
                                  </p:stCondLst>
                                  <p:iterate type="el">
                                    <p:tmAbs val="0"/>
                                  </p:iterate>
                                  <p:childTnLst>
                                    <p:set>
                                      <p:cBhvr>
                                        <p:cTn id="119" fill="hold"/>
                                        <p:tgtEl>
                                          <p:spTgt spid="98">
                                            <p:txEl>
                                              <p:pRg st="1" end="1"/>
                                            </p:txEl>
                                          </p:spTgt>
                                        </p:tgtEl>
                                        <p:attrNameLst>
                                          <p:attrName>style.visibility</p:attrName>
                                        </p:attrNameLst>
                                      </p:cBhvr>
                                      <p:to>
                                        <p:strVal val="visible"/>
                                      </p:to>
                                    </p:set>
                                    <p:animEffect transition="in" filter="dissolve">
                                      <p:cBhvr additive="repl">
                                        <p:cTn id="120" dur="500"/>
                                        <p:tgtEl>
                                          <p:spTgt spid="98">
                                            <p:txEl>
                                              <p:pRg st="1" end="1"/>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9" presetClass="entr" fill="hold" nodeType="clickEffect">
                                  <p:stCondLst>
                                    <p:cond delay="0"/>
                                  </p:stCondLst>
                                  <p:iterate type="el">
                                    <p:tmAbs val="0"/>
                                  </p:iterate>
                                  <p:childTnLst>
                                    <p:set>
                                      <p:cBhvr>
                                        <p:cTn id="124" fill="hold"/>
                                        <p:tgtEl>
                                          <p:spTgt spid="98">
                                            <p:txEl>
                                              <p:pRg st="2" end="2"/>
                                            </p:txEl>
                                          </p:spTgt>
                                        </p:tgtEl>
                                        <p:attrNameLst>
                                          <p:attrName>style.visibility</p:attrName>
                                        </p:attrNameLst>
                                      </p:cBhvr>
                                      <p:to>
                                        <p:strVal val="visible"/>
                                      </p:to>
                                    </p:set>
                                    <p:animEffect transition="in" filter="dissolve">
                                      <p:cBhvr additive="repl">
                                        <p:cTn id="125" dur="500"/>
                                        <p:tgtEl>
                                          <p:spTgt spid="98">
                                            <p:txEl>
                                              <p:pRg st="2" end="2"/>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9" presetClass="entr" fill="hold" nodeType="clickEffect">
                                  <p:stCondLst>
                                    <p:cond delay="0"/>
                                  </p:stCondLst>
                                  <p:iterate type="el">
                                    <p:tmAbs val="0"/>
                                  </p:iterate>
                                  <p:childTnLst>
                                    <p:set>
                                      <p:cBhvr>
                                        <p:cTn id="129" fill="hold"/>
                                        <p:tgtEl>
                                          <p:spTgt spid="98">
                                            <p:txEl>
                                              <p:pRg st="3" end="3"/>
                                            </p:txEl>
                                          </p:spTgt>
                                        </p:tgtEl>
                                        <p:attrNameLst>
                                          <p:attrName>style.visibility</p:attrName>
                                        </p:attrNameLst>
                                      </p:cBhvr>
                                      <p:to>
                                        <p:strVal val="visible"/>
                                      </p:to>
                                    </p:set>
                                    <p:animEffect transition="in" filter="dissolve">
                                      <p:cBhvr additive="repl">
                                        <p:cTn id="130" dur="500"/>
                                        <p:tgtEl>
                                          <p:spTgt spid="98">
                                            <p:txEl>
                                              <p:pRg st="3" end="3"/>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9" presetClass="entr" fill="hold" nodeType="clickEffect">
                                  <p:stCondLst>
                                    <p:cond delay="0"/>
                                  </p:stCondLst>
                                  <p:iterate type="el">
                                    <p:tmAbs val="0"/>
                                  </p:iterate>
                                  <p:childTnLst>
                                    <p:set>
                                      <p:cBhvr>
                                        <p:cTn id="134" fill="hold"/>
                                        <p:tgtEl>
                                          <p:spTgt spid="98">
                                            <p:txEl>
                                              <p:pRg st="4" end="4"/>
                                            </p:txEl>
                                          </p:spTgt>
                                        </p:tgtEl>
                                        <p:attrNameLst>
                                          <p:attrName>style.visibility</p:attrName>
                                        </p:attrNameLst>
                                      </p:cBhvr>
                                      <p:to>
                                        <p:strVal val="visible"/>
                                      </p:to>
                                    </p:set>
                                    <p:animEffect transition="in" filter="dissolve">
                                      <p:cBhvr additive="repl">
                                        <p:cTn id="135" dur="500"/>
                                        <p:tgtEl>
                                          <p:spTgt spid="98">
                                            <p:txEl>
                                              <p:pRg st="4" end="4"/>
                                            </p:txEl>
                                          </p:spTgt>
                                        </p:tgtEl>
                                      </p:cBhvr>
                                    </p:animEffect>
                                  </p:childTnLst>
                                </p:cTn>
                              </p:par>
                            </p:childTnLst>
                          </p:cTn>
                        </p:par>
                      </p:childTnLst>
                    </p:cTn>
                  </p:par>
                  <p:par>
                    <p:cTn id="136" fill="hold">
                      <p:stCondLst>
                        <p:cond delay="indefinite"/>
                      </p:stCondLst>
                      <p:childTnLst>
                        <p:par>
                          <p:cTn id="137" fill="hold">
                            <p:stCondLst>
                              <p:cond delay="0"/>
                            </p:stCondLst>
                            <p:childTnLst>
                              <p:par>
                                <p:cTn id="138" presetID="9" presetClass="entr" fill="hold" nodeType="clickEffect">
                                  <p:stCondLst>
                                    <p:cond delay="0"/>
                                  </p:stCondLst>
                                  <p:iterate type="el">
                                    <p:tmAbs val="0"/>
                                  </p:iterate>
                                  <p:childTnLst>
                                    <p:set>
                                      <p:cBhvr>
                                        <p:cTn id="139" fill="hold"/>
                                        <p:tgtEl>
                                          <p:spTgt spid="98">
                                            <p:txEl>
                                              <p:pRg st="5" end="5"/>
                                            </p:txEl>
                                          </p:spTgt>
                                        </p:tgtEl>
                                        <p:attrNameLst>
                                          <p:attrName>style.visibility</p:attrName>
                                        </p:attrNameLst>
                                      </p:cBhvr>
                                      <p:to>
                                        <p:strVal val="visible"/>
                                      </p:to>
                                    </p:set>
                                    <p:animEffect transition="in" filter="dissolve">
                                      <p:cBhvr additive="repl">
                                        <p:cTn id="140" dur="500"/>
                                        <p:tgtEl>
                                          <p:spTgt spid="98">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9" name="pasted-image.pdf"/>
          <p:cNvPicPr/>
          <p:nvPr/>
        </p:nvPicPr>
        <p:blipFill>
          <a:blip r:embed="rId1"/>
          <a:stretch/>
        </p:blipFill>
        <p:spPr>
          <a:xfrm>
            <a:off x="-4320" y="-3240"/>
            <a:ext cx="9152640" cy="6864480"/>
          </a:xfrm>
          <a:prstGeom prst="rect">
            <a:avLst/>
          </a:prstGeom>
          <a:noFill/>
          <a:ln w="12700">
            <a:noFill/>
          </a:ln>
        </p:spPr>
      </p:pic>
      <p:sp>
        <p:nvSpPr>
          <p:cNvPr id="100" name="PlaceHolder 1"/>
          <p:cNvSpPr>
            <a:spLocks noGrp="1"/>
          </p:cNvSpPr>
          <p:nvPr>
            <p:ph/>
          </p:nvPr>
        </p:nvSpPr>
        <p:spPr>
          <a:xfrm>
            <a:off x="1194480" y="895320"/>
            <a:ext cx="6989760" cy="5067360"/>
          </a:xfrm>
          <a:prstGeom prst="rect">
            <a:avLst/>
          </a:prstGeom>
          <a:noFill/>
          <a:ln w="12600">
            <a:noFill/>
          </a:ln>
        </p:spPr>
        <p:txBody>
          <a:bodyPr lIns="45720" tIns="45720" rIns="45720" bIns="45720" anchor="t">
            <a:noAutofit/>
          </a:bodyPr>
          <a:p>
            <a:pPr marL="457200" indent="-457200" algn="l" defTabSz="822960">
              <a:lnSpc>
                <a:spcPct val="100000"/>
              </a:lnSpc>
              <a:buNone/>
              <a:tabLst>
                <a:tab pos="0" algn="l"/>
              </a:tabLst>
            </a:pPr>
            <a:r>
              <a:rPr lang="es-ES" sz="3240" b="0" u="none" strike="noStrike">
                <a:solidFill>
                  <a:srgbClr val="1E3184"/>
                </a:solidFill>
                <a:effectLst/>
                <a:uFillTx/>
                <a:latin typeface="Candara"/>
                <a:ea typeface="Candara"/>
              </a:rPr>
              <a:t>7. La perfección de los Santos para la obra del ministerio, para la edificación del cuerpo de Cristo.</a:t>
            </a:r>
            <a:endParaRPr lang="es-ES" sz="3240" b="0" u="none" strike="noStrike">
              <a:solidFill>
                <a:srgbClr val="000000"/>
              </a:solidFill>
              <a:effectLst/>
              <a:uFillTx/>
              <a:latin typeface="Helvetica Light"/>
            </a:endParaRPr>
          </a:p>
          <a:p>
            <a:pPr indent="0" algn="l" defTabSz="822960">
              <a:lnSpc>
                <a:spcPct val="100000"/>
              </a:lnSpc>
              <a:buNone/>
              <a:tabLst>
                <a:tab pos="0" algn="l"/>
              </a:tabLst>
            </a:pPr>
            <a:r>
              <a:rPr lang="es-ES" sz="3240" b="0" i="1" u="none" strike="noStrike">
                <a:solidFill>
                  <a:srgbClr val="1E3184"/>
                </a:solidFill>
                <a:effectLst/>
                <a:uFillTx/>
                <a:latin typeface="Candara"/>
                <a:ea typeface="Candara"/>
              </a:rPr>
              <a:t>Efesios 4:12</a:t>
            </a:r>
            <a:endParaRPr lang="es-ES" sz="3240" b="0" u="none" strike="noStrike">
              <a:solidFill>
                <a:srgbClr val="000000"/>
              </a:solidFill>
              <a:effectLst/>
              <a:uFillTx/>
              <a:latin typeface="Helvetica Light"/>
            </a:endParaRPr>
          </a:p>
          <a:p>
            <a:pPr marL="457200" indent="-457200" algn="l" defTabSz="822960">
              <a:lnSpc>
                <a:spcPct val="100000"/>
              </a:lnSpc>
              <a:spcBef>
                <a:spcPts val="901"/>
              </a:spcBef>
              <a:buNone/>
              <a:tabLst>
                <a:tab pos="0" algn="l"/>
              </a:tabLst>
            </a:pPr>
            <a:r>
              <a:rPr lang="es-ES" sz="3240" b="0" u="none" strike="noStrike">
                <a:solidFill>
                  <a:srgbClr val="1E3184"/>
                </a:solidFill>
                <a:effectLst/>
                <a:uFillTx/>
                <a:latin typeface="Candara"/>
                <a:ea typeface="Candara"/>
              </a:rPr>
              <a:t>8. Llegar a la unidad en la fe y la estatura de la plenitud de Cristo.</a:t>
            </a:r>
            <a:endParaRPr lang="es-ES" sz="3240" b="0" u="none" strike="noStrike">
              <a:solidFill>
                <a:srgbClr val="000000"/>
              </a:solidFill>
              <a:effectLst/>
              <a:uFillTx/>
              <a:latin typeface="Helvetica Light"/>
            </a:endParaRPr>
          </a:p>
          <a:p>
            <a:pPr indent="0" algn="l" defTabSz="822960">
              <a:lnSpc>
                <a:spcPct val="100000"/>
              </a:lnSpc>
              <a:buNone/>
              <a:tabLst>
                <a:tab pos="0" algn="l"/>
              </a:tabLst>
            </a:pPr>
            <a:r>
              <a:rPr lang="es-ES" sz="3240" b="0" i="1" u="none" strike="noStrike">
                <a:solidFill>
                  <a:srgbClr val="1E3184"/>
                </a:solidFill>
                <a:effectLst/>
                <a:uFillTx/>
                <a:latin typeface="Candara"/>
                <a:ea typeface="Candara"/>
              </a:rPr>
              <a:t>Efesios 4:13</a:t>
            </a:r>
            <a:endParaRPr lang="es-ES" sz="3240" b="0" u="none" strike="noStrike">
              <a:solidFill>
                <a:srgbClr val="000000"/>
              </a:solidFill>
              <a:effectLst/>
              <a:uFillTx/>
              <a:latin typeface="Helvetica Light"/>
            </a:endParaRPr>
          </a:p>
          <a:p>
            <a:pPr marL="457200" indent="-457200" algn="l" defTabSz="822960">
              <a:lnSpc>
                <a:spcPct val="100000"/>
              </a:lnSpc>
              <a:spcBef>
                <a:spcPts val="901"/>
              </a:spcBef>
              <a:buNone/>
              <a:tabLst>
                <a:tab pos="0" algn="l"/>
              </a:tabLst>
            </a:pPr>
            <a:r>
              <a:rPr lang="es-ES" sz="3240" b="0" u="none" strike="noStrike">
                <a:solidFill>
                  <a:srgbClr val="1E3184"/>
                </a:solidFill>
                <a:effectLst/>
                <a:uFillTx/>
                <a:latin typeface="Candara"/>
                <a:ea typeface="Candara"/>
              </a:rPr>
              <a:t>9. Para que la iglesia sea firme y no niños fluctuantes.</a:t>
            </a:r>
            <a:endParaRPr lang="es-ES" sz="3240" b="0" u="none" strike="noStrike">
              <a:solidFill>
                <a:srgbClr val="000000"/>
              </a:solidFill>
              <a:effectLst/>
              <a:uFillTx/>
              <a:latin typeface="Helvetica Light"/>
            </a:endParaRPr>
          </a:p>
          <a:p>
            <a:pPr indent="0" algn="l" defTabSz="822960">
              <a:lnSpc>
                <a:spcPct val="100000"/>
              </a:lnSpc>
              <a:buNone/>
              <a:tabLst>
                <a:tab pos="0" algn="l"/>
              </a:tabLst>
            </a:pPr>
            <a:r>
              <a:rPr lang="es-ES" sz="3240" b="0" i="1" u="none" strike="noStrike">
                <a:solidFill>
                  <a:srgbClr val="1E3184"/>
                </a:solidFill>
                <a:effectLst/>
                <a:uFillTx/>
                <a:latin typeface="Candara"/>
                <a:ea typeface="Candara"/>
              </a:rPr>
              <a:t>Efesios 4:14</a:t>
            </a:r>
            <a:endParaRPr lang="es-ES" sz="3240" b="0" u="none" strike="noStrike">
              <a:solidFill>
                <a:srgbClr val="000000"/>
              </a:solidFill>
              <a:effectLst/>
              <a:uFillTx/>
              <a:latin typeface="Helvetica Light"/>
            </a:endParaRPr>
          </a:p>
        </p:txBody>
      </p:sp>
    </p:spTree>
  </p:cSld>
  <p:timing>
    <p:tnLst>
      <p:par>
        <p:cTn id="141" dur="indefinite" restart="never" nodeType="tmRoot">
          <p:childTnLst>
            <p:seq>
              <p:cTn id="142" dur="indefinite" nodeType="mainSeq">
                <p:childTnLst>
                  <p:par>
                    <p:cTn id="143" fill="hold">
                      <p:stCondLst>
                        <p:cond delay="indefinite"/>
                      </p:stCondLst>
                      <p:childTnLst>
                        <p:par>
                          <p:cTn id="144" fill="hold">
                            <p:stCondLst>
                              <p:cond delay="0"/>
                            </p:stCondLst>
                            <p:childTnLst>
                              <p:par>
                                <p:cTn id="145" presetID="9" presetClass="entr" fill="hold" nodeType="clickEffect">
                                  <p:stCondLst>
                                    <p:cond delay="0"/>
                                  </p:stCondLst>
                                  <p:iterate type="el">
                                    <p:tmAbs val="0"/>
                                  </p:iterate>
                                  <p:childTnLst>
                                    <p:set>
                                      <p:cBhvr>
                                        <p:cTn id="146" fill="hold"/>
                                        <p:tgtEl>
                                          <p:spTgt spid="100"/>
                                        </p:tgtEl>
                                        <p:attrNameLst>
                                          <p:attrName>style.visibility</p:attrName>
                                        </p:attrNameLst>
                                      </p:cBhvr>
                                      <p:to>
                                        <p:strVal val="visible"/>
                                      </p:to>
                                    </p:set>
                                    <p:animEffect transition="in" filter="dissolve">
                                      <p:cBhvr additive="repl">
                                        <p:cTn id="147" dur="500"/>
                                        <p:tgtEl>
                                          <p:spTgt spid="100"/>
                                        </p:tgtEl>
                                      </p:cBhvr>
                                    </p:animEffect>
                                  </p:childTnLst>
                                </p:cTn>
                              </p:par>
                              <p:par>
                                <p:cTn id="148" presetID="9" presetClass="entr" fill="hold" nodeType="withEffect">
                                  <p:stCondLst>
                                    <p:cond delay="0"/>
                                  </p:stCondLst>
                                  <p:iterate type="el">
                                    <p:tmAbs val="0"/>
                                  </p:iterate>
                                  <p:childTnLst>
                                    <p:set>
                                      <p:cBhvr>
                                        <p:cTn id="149" fill="hold"/>
                                        <p:tgtEl>
                                          <p:spTgt spid="100">
                                            <p:txEl>
                                              <p:pRg st="0" end="0"/>
                                            </p:txEl>
                                          </p:spTgt>
                                        </p:tgtEl>
                                        <p:attrNameLst>
                                          <p:attrName>style.visibility</p:attrName>
                                        </p:attrNameLst>
                                      </p:cBhvr>
                                      <p:to>
                                        <p:strVal val="visible"/>
                                      </p:to>
                                    </p:set>
                                    <p:animEffect transition="in" filter="dissolve">
                                      <p:cBhvr additive="repl">
                                        <p:cTn id="150" dur="500"/>
                                        <p:tgtEl>
                                          <p:spTgt spid="100">
                                            <p:txEl>
                                              <p:pRg st="0" end="0"/>
                                            </p:txEl>
                                          </p:spTgt>
                                        </p:tgtEl>
                                      </p:cBhvr>
                                    </p:animEffect>
                                  </p:childTnLst>
                                </p:cTn>
                              </p:par>
                            </p:childTnLst>
                          </p:cTn>
                        </p:par>
                      </p:childTnLst>
                    </p:cTn>
                  </p:par>
                  <p:par>
                    <p:cTn id="151" fill="hold">
                      <p:stCondLst>
                        <p:cond delay="indefinite"/>
                      </p:stCondLst>
                      <p:childTnLst>
                        <p:par>
                          <p:cTn id="152" fill="hold">
                            <p:stCondLst>
                              <p:cond delay="0"/>
                            </p:stCondLst>
                            <p:childTnLst>
                              <p:par>
                                <p:cTn id="153" presetID="9" presetClass="entr" fill="hold" nodeType="clickEffect">
                                  <p:stCondLst>
                                    <p:cond delay="0"/>
                                  </p:stCondLst>
                                  <p:iterate type="el">
                                    <p:tmAbs val="0"/>
                                  </p:iterate>
                                  <p:childTnLst>
                                    <p:set>
                                      <p:cBhvr>
                                        <p:cTn id="154" fill="hold"/>
                                        <p:tgtEl>
                                          <p:spTgt spid="100">
                                            <p:txEl>
                                              <p:pRg st="1" end="1"/>
                                            </p:txEl>
                                          </p:spTgt>
                                        </p:tgtEl>
                                        <p:attrNameLst>
                                          <p:attrName>style.visibility</p:attrName>
                                        </p:attrNameLst>
                                      </p:cBhvr>
                                      <p:to>
                                        <p:strVal val="visible"/>
                                      </p:to>
                                    </p:set>
                                    <p:animEffect transition="in" filter="dissolve">
                                      <p:cBhvr additive="repl">
                                        <p:cTn id="155" dur="500"/>
                                        <p:tgtEl>
                                          <p:spTgt spid="100">
                                            <p:txEl>
                                              <p:pRg st="1" end="1"/>
                                            </p:txEl>
                                          </p:spTgt>
                                        </p:tgtEl>
                                      </p:cBhvr>
                                    </p:animEffect>
                                  </p:childTnLst>
                                </p:cTn>
                              </p:par>
                            </p:childTnLst>
                          </p:cTn>
                        </p:par>
                      </p:childTnLst>
                    </p:cTn>
                  </p:par>
                  <p:par>
                    <p:cTn id="156" fill="hold">
                      <p:stCondLst>
                        <p:cond delay="indefinite"/>
                      </p:stCondLst>
                      <p:childTnLst>
                        <p:par>
                          <p:cTn id="157" fill="hold">
                            <p:stCondLst>
                              <p:cond delay="0"/>
                            </p:stCondLst>
                            <p:childTnLst>
                              <p:par>
                                <p:cTn id="158" presetID="9" presetClass="entr" fill="hold" nodeType="clickEffect">
                                  <p:stCondLst>
                                    <p:cond delay="0"/>
                                  </p:stCondLst>
                                  <p:iterate type="el">
                                    <p:tmAbs val="0"/>
                                  </p:iterate>
                                  <p:childTnLst>
                                    <p:set>
                                      <p:cBhvr>
                                        <p:cTn id="159" fill="hold"/>
                                        <p:tgtEl>
                                          <p:spTgt spid="100">
                                            <p:txEl>
                                              <p:pRg st="2" end="2"/>
                                            </p:txEl>
                                          </p:spTgt>
                                        </p:tgtEl>
                                        <p:attrNameLst>
                                          <p:attrName>style.visibility</p:attrName>
                                        </p:attrNameLst>
                                      </p:cBhvr>
                                      <p:to>
                                        <p:strVal val="visible"/>
                                      </p:to>
                                    </p:set>
                                    <p:animEffect transition="in" filter="dissolve">
                                      <p:cBhvr additive="repl">
                                        <p:cTn id="160" dur="500"/>
                                        <p:tgtEl>
                                          <p:spTgt spid="100">
                                            <p:txEl>
                                              <p:pRg st="2" end="2"/>
                                            </p:txEl>
                                          </p:spTgt>
                                        </p:tgtEl>
                                      </p:cBhvr>
                                    </p:animEffect>
                                  </p:childTnLst>
                                </p:cTn>
                              </p:par>
                            </p:childTnLst>
                          </p:cTn>
                        </p:par>
                      </p:childTnLst>
                    </p:cTn>
                  </p:par>
                  <p:par>
                    <p:cTn id="161" fill="hold">
                      <p:stCondLst>
                        <p:cond delay="indefinite"/>
                      </p:stCondLst>
                      <p:childTnLst>
                        <p:par>
                          <p:cTn id="162" fill="hold">
                            <p:stCondLst>
                              <p:cond delay="0"/>
                            </p:stCondLst>
                            <p:childTnLst>
                              <p:par>
                                <p:cTn id="163" presetID="9" presetClass="entr" fill="hold" nodeType="clickEffect">
                                  <p:stCondLst>
                                    <p:cond delay="0"/>
                                  </p:stCondLst>
                                  <p:iterate type="el">
                                    <p:tmAbs val="0"/>
                                  </p:iterate>
                                  <p:childTnLst>
                                    <p:set>
                                      <p:cBhvr>
                                        <p:cTn id="164" fill="hold"/>
                                        <p:tgtEl>
                                          <p:spTgt spid="100">
                                            <p:txEl>
                                              <p:pRg st="3" end="3"/>
                                            </p:txEl>
                                          </p:spTgt>
                                        </p:tgtEl>
                                        <p:attrNameLst>
                                          <p:attrName>style.visibility</p:attrName>
                                        </p:attrNameLst>
                                      </p:cBhvr>
                                      <p:to>
                                        <p:strVal val="visible"/>
                                      </p:to>
                                    </p:set>
                                    <p:animEffect transition="in" filter="dissolve">
                                      <p:cBhvr additive="repl">
                                        <p:cTn id="165" dur="500"/>
                                        <p:tgtEl>
                                          <p:spTgt spid="100">
                                            <p:txEl>
                                              <p:pRg st="3" end="3"/>
                                            </p:txEl>
                                          </p:spTgt>
                                        </p:tgtEl>
                                      </p:cBhvr>
                                    </p:animEffect>
                                  </p:childTnLst>
                                </p:cTn>
                              </p:par>
                            </p:childTnLst>
                          </p:cTn>
                        </p:par>
                      </p:childTnLst>
                    </p:cTn>
                  </p:par>
                  <p:par>
                    <p:cTn id="166" fill="hold">
                      <p:stCondLst>
                        <p:cond delay="indefinite"/>
                      </p:stCondLst>
                      <p:childTnLst>
                        <p:par>
                          <p:cTn id="167" fill="hold">
                            <p:stCondLst>
                              <p:cond delay="0"/>
                            </p:stCondLst>
                            <p:childTnLst>
                              <p:par>
                                <p:cTn id="168" presetID="9" presetClass="entr" fill="hold" nodeType="clickEffect">
                                  <p:stCondLst>
                                    <p:cond delay="0"/>
                                  </p:stCondLst>
                                  <p:iterate type="el">
                                    <p:tmAbs val="0"/>
                                  </p:iterate>
                                  <p:childTnLst>
                                    <p:set>
                                      <p:cBhvr>
                                        <p:cTn id="169" fill="hold"/>
                                        <p:tgtEl>
                                          <p:spTgt spid="100">
                                            <p:txEl>
                                              <p:pRg st="4" end="4"/>
                                            </p:txEl>
                                          </p:spTgt>
                                        </p:tgtEl>
                                        <p:attrNameLst>
                                          <p:attrName>style.visibility</p:attrName>
                                        </p:attrNameLst>
                                      </p:cBhvr>
                                      <p:to>
                                        <p:strVal val="visible"/>
                                      </p:to>
                                    </p:set>
                                    <p:animEffect transition="in" filter="dissolve">
                                      <p:cBhvr additive="repl">
                                        <p:cTn id="170" dur="500"/>
                                        <p:tgtEl>
                                          <p:spTgt spid="100">
                                            <p:txEl>
                                              <p:pRg st="4" end="4"/>
                                            </p:txEl>
                                          </p:spTgt>
                                        </p:tgtEl>
                                      </p:cBhvr>
                                    </p:animEffect>
                                  </p:childTnLst>
                                </p:cTn>
                              </p:par>
                            </p:childTnLst>
                          </p:cTn>
                        </p:par>
                      </p:childTnLst>
                    </p:cTn>
                  </p:par>
                  <p:par>
                    <p:cTn id="171" fill="hold">
                      <p:stCondLst>
                        <p:cond delay="indefinite"/>
                      </p:stCondLst>
                      <p:childTnLst>
                        <p:par>
                          <p:cTn id="172" fill="hold">
                            <p:stCondLst>
                              <p:cond delay="0"/>
                            </p:stCondLst>
                            <p:childTnLst>
                              <p:par>
                                <p:cTn id="173" presetID="9" presetClass="entr" fill="hold" nodeType="clickEffect">
                                  <p:stCondLst>
                                    <p:cond delay="0"/>
                                  </p:stCondLst>
                                  <p:iterate type="el">
                                    <p:tmAbs val="0"/>
                                  </p:iterate>
                                  <p:childTnLst>
                                    <p:set>
                                      <p:cBhvr>
                                        <p:cTn id="174" fill="hold"/>
                                        <p:tgtEl>
                                          <p:spTgt spid="100">
                                            <p:txEl>
                                              <p:pRg st="5" end="5"/>
                                            </p:txEl>
                                          </p:spTgt>
                                        </p:tgtEl>
                                        <p:attrNameLst>
                                          <p:attrName>style.visibility</p:attrName>
                                        </p:attrNameLst>
                                      </p:cBhvr>
                                      <p:to>
                                        <p:strVal val="visible"/>
                                      </p:to>
                                    </p:set>
                                    <p:animEffect transition="in" filter="dissolve">
                                      <p:cBhvr additive="repl">
                                        <p:cTn id="175" dur="500"/>
                                        <p:tgtEl>
                                          <p:spTgt spid="100">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1" name="pasted-image.pdf"/>
          <p:cNvPicPr/>
          <p:nvPr/>
        </p:nvPicPr>
        <p:blipFill>
          <a:blip r:embed="rId1"/>
          <a:stretch/>
        </p:blipFill>
        <p:spPr>
          <a:xfrm>
            <a:off x="-4320" y="-3240"/>
            <a:ext cx="9152640" cy="6864480"/>
          </a:xfrm>
          <a:prstGeom prst="rect">
            <a:avLst/>
          </a:prstGeom>
          <a:noFill/>
          <a:ln w="12700">
            <a:noFill/>
          </a:ln>
        </p:spPr>
      </p:pic>
      <p:sp>
        <p:nvSpPr>
          <p:cNvPr id="102" name="PlaceHolder 1"/>
          <p:cNvSpPr>
            <a:spLocks noGrp="1"/>
          </p:cNvSpPr>
          <p:nvPr>
            <p:ph/>
          </p:nvPr>
        </p:nvSpPr>
        <p:spPr>
          <a:xfrm>
            <a:off x="1521720" y="677520"/>
            <a:ext cx="6279120" cy="5502600"/>
          </a:xfrm>
          <a:prstGeom prst="rect">
            <a:avLst/>
          </a:prstGeom>
          <a:noFill/>
          <a:ln w="12600">
            <a:noFill/>
          </a:ln>
        </p:spPr>
        <p:txBody>
          <a:bodyPr lIns="45720" tIns="45720" rIns="45720" bIns="45720" anchor="t">
            <a:noAutofit/>
          </a:bodyPr>
          <a:p>
            <a:pPr indent="0" algn="l" defTabSz="713160">
              <a:lnSpc>
                <a:spcPct val="100000"/>
              </a:lnSpc>
              <a:buNone/>
              <a:tabLst>
                <a:tab pos="0" algn="l"/>
              </a:tabLst>
            </a:pPr>
            <a:r>
              <a:rPr lang="es-ES" sz="2810" b="0" i="1" u="none" strike="noStrike">
                <a:solidFill>
                  <a:srgbClr val="1E3184"/>
                </a:solidFill>
                <a:effectLst/>
                <a:uFillTx/>
                <a:latin typeface="Candara"/>
                <a:ea typeface="Candara"/>
              </a:rPr>
              <a:t>“Fueron bautizados entonces en el nombre de Jesús; ‘y habiéndoles impuesto Pablo las manos,’ recibieron también el bautismo del Espíritu Santo, por el cual fueron capacitados para hablar los idiomas de otras naciones, y para profetizar. Así fueron habilitados para trabajar como misioneros en Efeso y en su vecindad, y también para salir a proclamar el Evangelio en Asia Menor”.</a:t>
            </a:r>
            <a:endParaRPr lang="es-ES" sz="2810" b="0" u="none" strike="noStrike">
              <a:solidFill>
                <a:srgbClr val="000000"/>
              </a:solidFill>
              <a:effectLst/>
              <a:uFillTx/>
              <a:latin typeface="Helvetica Light"/>
            </a:endParaRPr>
          </a:p>
          <a:p>
            <a:pPr indent="0" algn="l" defTabSz="713160">
              <a:lnSpc>
                <a:spcPct val="100000"/>
              </a:lnSpc>
              <a:buNone/>
              <a:tabLst>
                <a:tab pos="0" algn="l"/>
              </a:tabLst>
            </a:pPr>
            <a:r>
              <a:rPr lang="es-ES" sz="2810" b="0" i="1" u="none" strike="noStrike">
                <a:solidFill>
                  <a:srgbClr val="FF0000"/>
                </a:solidFill>
                <a:effectLst/>
                <a:uFillTx/>
                <a:latin typeface="Candara"/>
                <a:ea typeface="Candara"/>
              </a:rPr>
              <a:t>HAp 229</a:t>
            </a:r>
            <a:endParaRPr lang="es-ES" sz="2810" b="0" u="none" strike="noStrike">
              <a:solidFill>
                <a:srgbClr val="000000"/>
              </a:solidFill>
              <a:effectLst/>
              <a:uFillTx/>
              <a:latin typeface="Helvetica Light"/>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3" name="pasted-image.pdf"/>
          <p:cNvPicPr/>
          <p:nvPr/>
        </p:nvPicPr>
        <p:blipFill>
          <a:blip r:embed="rId1"/>
          <a:stretch/>
        </p:blipFill>
        <p:spPr>
          <a:xfrm>
            <a:off x="-4320" y="-3240"/>
            <a:ext cx="9152640" cy="6864480"/>
          </a:xfrm>
          <a:prstGeom prst="rect">
            <a:avLst/>
          </a:prstGeom>
          <a:noFill/>
          <a:ln w="12700">
            <a:noFill/>
          </a:ln>
        </p:spPr>
      </p:pic>
      <p:sp>
        <p:nvSpPr>
          <p:cNvPr id="104" name="PlaceHolder 1"/>
          <p:cNvSpPr>
            <a:spLocks noGrp="1"/>
          </p:cNvSpPr>
          <p:nvPr>
            <p:ph type="title"/>
          </p:nvPr>
        </p:nvSpPr>
        <p:spPr>
          <a:xfrm>
            <a:off x="1589400" y="2641320"/>
            <a:ext cx="6413040" cy="1574640"/>
          </a:xfrm>
          <a:prstGeom prst="rect">
            <a:avLst/>
          </a:prstGeom>
          <a:noFill/>
          <a:ln w="12600">
            <a:noFill/>
          </a:ln>
        </p:spPr>
        <p:txBody>
          <a:bodyPr lIns="45720" tIns="45720" rIns="45720" bIns="45720" anchor="t">
            <a:noAutofit/>
          </a:bodyPr>
          <a:p>
            <a:pPr marL="774720" indent="-774720" algn="l" defTabSz="914400">
              <a:lnSpc>
                <a:spcPct val="100000"/>
              </a:lnSpc>
              <a:buNone/>
              <a:tabLst>
                <a:tab pos="0" algn="l"/>
              </a:tabLst>
            </a:pPr>
            <a:r>
              <a:rPr lang="es-ES" sz="5000" b="1" u="none" strike="noStrike">
                <a:solidFill>
                  <a:srgbClr val="8C0202"/>
                </a:solidFill>
                <a:effectLst/>
                <a:uFillTx/>
                <a:latin typeface="Candara"/>
                <a:ea typeface="Candara"/>
              </a:rPr>
              <a:t>V. Recomendaciones prácticas</a:t>
            </a:r>
            <a:endParaRPr lang="es-ES" sz="5000" b="0" u="none" strike="noStrike">
              <a:solidFill>
                <a:srgbClr val="000000"/>
              </a:solidFill>
              <a:effectLst/>
              <a:uFillTx/>
              <a:latin typeface="Helvetica Light"/>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5" name="pasted-image.pdf"/>
          <p:cNvPicPr/>
          <p:nvPr/>
        </p:nvPicPr>
        <p:blipFill>
          <a:blip r:embed="rId1"/>
          <a:stretch/>
        </p:blipFill>
        <p:spPr>
          <a:xfrm>
            <a:off x="-4320" y="-3240"/>
            <a:ext cx="9152640" cy="6864480"/>
          </a:xfrm>
          <a:prstGeom prst="rect">
            <a:avLst/>
          </a:prstGeom>
          <a:noFill/>
          <a:ln w="12700">
            <a:noFill/>
          </a:ln>
        </p:spPr>
      </p:pic>
      <p:sp>
        <p:nvSpPr>
          <p:cNvPr id="106" name="PlaceHolder 1"/>
          <p:cNvSpPr>
            <a:spLocks noGrp="1"/>
          </p:cNvSpPr>
          <p:nvPr>
            <p:ph/>
          </p:nvPr>
        </p:nvSpPr>
        <p:spPr>
          <a:xfrm>
            <a:off x="1305720" y="794880"/>
            <a:ext cx="6531840" cy="5267880"/>
          </a:xfrm>
          <a:prstGeom prst="rect">
            <a:avLst/>
          </a:prstGeom>
          <a:noFill/>
          <a:ln w="12600">
            <a:noFill/>
          </a:ln>
        </p:spPr>
        <p:txBody>
          <a:bodyPr lIns="45720" tIns="45720" rIns="45720" bIns="45720" anchor="t">
            <a:noAutofit/>
          </a:bodyPr>
          <a:p>
            <a:pPr marL="329040" indent="-329040" algn="l" defTabSz="877680">
              <a:lnSpc>
                <a:spcPct val="100000"/>
              </a:lnSpc>
              <a:spcBef>
                <a:spcPts val="1400"/>
              </a:spcBef>
              <a:buClr>
                <a:srgbClr val="1E3184"/>
              </a:buClr>
              <a:buFont typeface="Arial"/>
              <a:buChar char="•"/>
              <a:tabLst>
                <a:tab pos="0" algn="l"/>
              </a:tabLst>
            </a:pPr>
            <a:r>
              <a:rPr lang="es-ES" sz="3459" b="0" u="none" strike="noStrike">
                <a:solidFill>
                  <a:srgbClr val="1E3184"/>
                </a:solidFill>
                <a:effectLst/>
                <a:uFillTx/>
                <a:latin typeface="Candara"/>
                <a:ea typeface="Candara"/>
              </a:rPr>
              <a:t>Sea consciente de que Dios le ha dado dones y talentos.</a:t>
            </a:r>
            <a:endParaRPr lang="es-ES" sz="3459" b="0" u="none" strike="noStrike">
              <a:solidFill>
                <a:srgbClr val="000000"/>
              </a:solidFill>
              <a:effectLst/>
              <a:uFillTx/>
              <a:latin typeface="Helvetica Light"/>
            </a:endParaRPr>
          </a:p>
          <a:p>
            <a:pPr marL="329040" indent="-329040" algn="l" defTabSz="877680">
              <a:lnSpc>
                <a:spcPct val="100000"/>
              </a:lnSpc>
              <a:spcBef>
                <a:spcPts val="1400"/>
              </a:spcBef>
              <a:buClr>
                <a:srgbClr val="1E3184"/>
              </a:buClr>
              <a:buFont typeface="Arial"/>
              <a:buChar char="•"/>
              <a:tabLst>
                <a:tab pos="0" algn="l"/>
              </a:tabLst>
            </a:pPr>
            <a:r>
              <a:rPr lang="es-ES" sz="3459" b="0" u="none" strike="noStrike">
                <a:solidFill>
                  <a:srgbClr val="1E3184"/>
                </a:solidFill>
                <a:effectLst/>
                <a:uFillTx/>
                <a:latin typeface="Candara"/>
                <a:ea typeface="Candara"/>
              </a:rPr>
              <a:t>Use los dones que Dios le ha dado y los talentos también.</a:t>
            </a:r>
            <a:endParaRPr lang="es-ES" sz="3459" b="0" u="none" strike="noStrike">
              <a:solidFill>
                <a:srgbClr val="000000"/>
              </a:solidFill>
              <a:effectLst/>
              <a:uFillTx/>
              <a:latin typeface="Helvetica Light"/>
            </a:endParaRPr>
          </a:p>
          <a:p>
            <a:pPr marL="329040" indent="-329040" algn="l" defTabSz="877680">
              <a:lnSpc>
                <a:spcPct val="100000"/>
              </a:lnSpc>
              <a:spcBef>
                <a:spcPts val="1400"/>
              </a:spcBef>
              <a:buClr>
                <a:srgbClr val="1E3184"/>
              </a:buClr>
              <a:buFont typeface="Arial"/>
              <a:buChar char="•"/>
              <a:tabLst>
                <a:tab pos="0" algn="l"/>
              </a:tabLst>
            </a:pPr>
            <a:r>
              <a:rPr lang="es-ES" sz="3459" b="0" u="none" strike="noStrike">
                <a:solidFill>
                  <a:srgbClr val="1E3184"/>
                </a:solidFill>
                <a:effectLst/>
                <a:uFillTx/>
                <a:latin typeface="Candara"/>
                <a:ea typeface="Candara"/>
              </a:rPr>
              <a:t>No es un acto de humildad pensar y decir que no tenemos dones.</a:t>
            </a:r>
            <a:endParaRPr lang="es-ES" sz="3459" b="0" u="none" strike="noStrike">
              <a:solidFill>
                <a:srgbClr val="000000"/>
              </a:solidFill>
              <a:effectLst/>
              <a:uFillTx/>
              <a:latin typeface="Helvetica Light"/>
            </a:endParaRPr>
          </a:p>
          <a:p>
            <a:pPr marL="329040" indent="-329040" algn="l" defTabSz="877680">
              <a:lnSpc>
                <a:spcPct val="100000"/>
              </a:lnSpc>
              <a:spcBef>
                <a:spcPts val="1400"/>
              </a:spcBef>
              <a:buClr>
                <a:srgbClr val="1E3184"/>
              </a:buClr>
              <a:buFont typeface="Arial"/>
              <a:buChar char="•"/>
              <a:tabLst>
                <a:tab pos="0" algn="l"/>
              </a:tabLst>
            </a:pPr>
            <a:r>
              <a:rPr lang="es-ES" sz="3459" b="0" u="none" strike="noStrike">
                <a:solidFill>
                  <a:srgbClr val="1E3184"/>
                </a:solidFill>
                <a:effectLst/>
                <a:uFillTx/>
                <a:latin typeface="Candara"/>
                <a:ea typeface="Candara"/>
              </a:rPr>
              <a:t>Descubra nuevos dones que Dios le ha dado.</a:t>
            </a:r>
            <a:endParaRPr lang="es-ES" sz="3459" b="0" u="none" strike="noStrike">
              <a:solidFill>
                <a:srgbClr val="000000"/>
              </a:solidFill>
              <a:effectLst/>
              <a:uFillTx/>
              <a:latin typeface="Helvetica Light"/>
            </a:endParaRPr>
          </a:p>
        </p:txBody>
      </p:sp>
    </p:spTree>
  </p:cSld>
  <p:timing>
    <p:tnLst>
      <p:par>
        <p:cTn id="176" dur="indefinite" restart="never" nodeType="tmRoot">
          <p:childTnLst>
            <p:seq>
              <p:cTn id="177" dur="indefinite" nodeType="mainSeq">
                <p:childTnLst>
                  <p:par>
                    <p:cTn id="178" fill="hold">
                      <p:stCondLst>
                        <p:cond delay="indefinite"/>
                      </p:stCondLst>
                      <p:childTnLst>
                        <p:par>
                          <p:cTn id="179" fill="hold">
                            <p:stCondLst>
                              <p:cond delay="0"/>
                            </p:stCondLst>
                            <p:childTnLst>
                              <p:par>
                                <p:cTn id="180" presetID="9" presetClass="entr" fill="hold" nodeType="clickEffect">
                                  <p:stCondLst>
                                    <p:cond delay="0"/>
                                  </p:stCondLst>
                                  <p:iterate type="el">
                                    <p:tmAbs val="0"/>
                                  </p:iterate>
                                  <p:childTnLst>
                                    <p:set>
                                      <p:cBhvr>
                                        <p:cTn id="181" fill="hold"/>
                                        <p:tgtEl>
                                          <p:spTgt spid="106"/>
                                        </p:tgtEl>
                                        <p:attrNameLst>
                                          <p:attrName>style.visibility</p:attrName>
                                        </p:attrNameLst>
                                      </p:cBhvr>
                                      <p:to>
                                        <p:strVal val="visible"/>
                                      </p:to>
                                    </p:set>
                                    <p:animEffect transition="in" filter="dissolve">
                                      <p:cBhvr additive="repl">
                                        <p:cTn id="182" dur="500"/>
                                        <p:tgtEl>
                                          <p:spTgt spid="106"/>
                                        </p:tgtEl>
                                      </p:cBhvr>
                                    </p:animEffect>
                                  </p:childTnLst>
                                </p:cTn>
                              </p:par>
                              <p:par>
                                <p:cTn id="183" presetID="9" presetClass="entr" fill="hold" nodeType="withEffect">
                                  <p:stCondLst>
                                    <p:cond delay="0"/>
                                  </p:stCondLst>
                                  <p:iterate type="el">
                                    <p:tmAbs val="0"/>
                                  </p:iterate>
                                  <p:childTnLst>
                                    <p:set>
                                      <p:cBhvr>
                                        <p:cTn id="184" fill="hold"/>
                                        <p:tgtEl>
                                          <p:spTgt spid="106">
                                            <p:txEl>
                                              <p:pRg st="0" end="0"/>
                                            </p:txEl>
                                          </p:spTgt>
                                        </p:tgtEl>
                                        <p:attrNameLst>
                                          <p:attrName>style.visibility</p:attrName>
                                        </p:attrNameLst>
                                      </p:cBhvr>
                                      <p:to>
                                        <p:strVal val="visible"/>
                                      </p:to>
                                    </p:set>
                                    <p:animEffect transition="in" filter="dissolve">
                                      <p:cBhvr additive="repl">
                                        <p:cTn id="185" dur="500"/>
                                        <p:tgtEl>
                                          <p:spTgt spid="106">
                                            <p:txEl>
                                              <p:pRg st="0" end="0"/>
                                            </p:txEl>
                                          </p:spTgt>
                                        </p:tgtEl>
                                      </p:cBhvr>
                                    </p:animEffect>
                                  </p:childTnLst>
                                </p:cTn>
                              </p:par>
                            </p:childTnLst>
                          </p:cTn>
                        </p:par>
                      </p:childTnLst>
                    </p:cTn>
                  </p:par>
                  <p:par>
                    <p:cTn id="186" fill="hold">
                      <p:stCondLst>
                        <p:cond delay="indefinite"/>
                      </p:stCondLst>
                      <p:childTnLst>
                        <p:par>
                          <p:cTn id="187" fill="hold">
                            <p:stCondLst>
                              <p:cond delay="0"/>
                            </p:stCondLst>
                            <p:childTnLst>
                              <p:par>
                                <p:cTn id="188" presetID="9" presetClass="entr" fill="hold" nodeType="clickEffect">
                                  <p:stCondLst>
                                    <p:cond delay="0"/>
                                  </p:stCondLst>
                                  <p:iterate type="el">
                                    <p:tmAbs val="0"/>
                                  </p:iterate>
                                  <p:childTnLst>
                                    <p:set>
                                      <p:cBhvr>
                                        <p:cTn id="189" fill="hold"/>
                                        <p:tgtEl>
                                          <p:spTgt spid="106">
                                            <p:txEl>
                                              <p:pRg st="1" end="1"/>
                                            </p:txEl>
                                          </p:spTgt>
                                        </p:tgtEl>
                                        <p:attrNameLst>
                                          <p:attrName>style.visibility</p:attrName>
                                        </p:attrNameLst>
                                      </p:cBhvr>
                                      <p:to>
                                        <p:strVal val="visible"/>
                                      </p:to>
                                    </p:set>
                                    <p:animEffect transition="in" filter="dissolve">
                                      <p:cBhvr additive="repl">
                                        <p:cTn id="190" dur="500"/>
                                        <p:tgtEl>
                                          <p:spTgt spid="106">
                                            <p:txEl>
                                              <p:pRg st="1" end="1"/>
                                            </p:txEl>
                                          </p:spTgt>
                                        </p:tgtEl>
                                      </p:cBhvr>
                                    </p:animEffect>
                                  </p:childTnLst>
                                </p:cTn>
                              </p:par>
                            </p:childTnLst>
                          </p:cTn>
                        </p:par>
                      </p:childTnLst>
                    </p:cTn>
                  </p:par>
                  <p:par>
                    <p:cTn id="191" fill="hold">
                      <p:stCondLst>
                        <p:cond delay="indefinite"/>
                      </p:stCondLst>
                      <p:childTnLst>
                        <p:par>
                          <p:cTn id="192" fill="hold">
                            <p:stCondLst>
                              <p:cond delay="0"/>
                            </p:stCondLst>
                            <p:childTnLst>
                              <p:par>
                                <p:cTn id="193" presetID="9" presetClass="entr" fill="hold" nodeType="clickEffect">
                                  <p:stCondLst>
                                    <p:cond delay="0"/>
                                  </p:stCondLst>
                                  <p:iterate type="el">
                                    <p:tmAbs val="0"/>
                                  </p:iterate>
                                  <p:childTnLst>
                                    <p:set>
                                      <p:cBhvr>
                                        <p:cTn id="194" fill="hold"/>
                                        <p:tgtEl>
                                          <p:spTgt spid="106">
                                            <p:txEl>
                                              <p:pRg st="2" end="2"/>
                                            </p:txEl>
                                          </p:spTgt>
                                        </p:tgtEl>
                                        <p:attrNameLst>
                                          <p:attrName>style.visibility</p:attrName>
                                        </p:attrNameLst>
                                      </p:cBhvr>
                                      <p:to>
                                        <p:strVal val="visible"/>
                                      </p:to>
                                    </p:set>
                                    <p:animEffect transition="in" filter="dissolve">
                                      <p:cBhvr additive="repl">
                                        <p:cTn id="195" dur="500"/>
                                        <p:tgtEl>
                                          <p:spTgt spid="106">
                                            <p:txEl>
                                              <p:pRg st="2" end="2"/>
                                            </p:txEl>
                                          </p:spTgt>
                                        </p:tgtEl>
                                      </p:cBhvr>
                                    </p:animEffect>
                                  </p:childTnLst>
                                </p:cTn>
                              </p:par>
                            </p:childTnLst>
                          </p:cTn>
                        </p:par>
                      </p:childTnLst>
                    </p:cTn>
                  </p:par>
                  <p:par>
                    <p:cTn id="196" fill="hold">
                      <p:stCondLst>
                        <p:cond delay="indefinite"/>
                      </p:stCondLst>
                      <p:childTnLst>
                        <p:par>
                          <p:cTn id="197" fill="hold">
                            <p:stCondLst>
                              <p:cond delay="0"/>
                            </p:stCondLst>
                            <p:childTnLst>
                              <p:par>
                                <p:cTn id="198" presetID="9" presetClass="entr" fill="hold" nodeType="clickEffect">
                                  <p:stCondLst>
                                    <p:cond delay="0"/>
                                  </p:stCondLst>
                                  <p:iterate type="el">
                                    <p:tmAbs val="0"/>
                                  </p:iterate>
                                  <p:childTnLst>
                                    <p:set>
                                      <p:cBhvr>
                                        <p:cTn id="199" fill="hold"/>
                                        <p:tgtEl>
                                          <p:spTgt spid="106">
                                            <p:txEl>
                                              <p:pRg st="3" end="3"/>
                                            </p:txEl>
                                          </p:spTgt>
                                        </p:tgtEl>
                                        <p:attrNameLst>
                                          <p:attrName>style.visibility</p:attrName>
                                        </p:attrNameLst>
                                      </p:cBhvr>
                                      <p:to>
                                        <p:strVal val="visible"/>
                                      </p:to>
                                    </p:set>
                                    <p:animEffect transition="in" filter="dissolve">
                                      <p:cBhvr additive="repl">
                                        <p:cTn id="200" dur="500"/>
                                        <p:tgtEl>
                                          <p:spTgt spid="106">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7" name="pasted-image.pdf"/>
          <p:cNvPicPr/>
          <p:nvPr/>
        </p:nvPicPr>
        <p:blipFill>
          <a:blip r:embed="rId1"/>
          <a:stretch/>
        </p:blipFill>
        <p:spPr>
          <a:xfrm>
            <a:off x="-4320" y="-3240"/>
            <a:ext cx="9152640" cy="6864480"/>
          </a:xfrm>
          <a:prstGeom prst="rect">
            <a:avLst/>
          </a:prstGeom>
          <a:noFill/>
          <a:ln w="12700">
            <a:noFill/>
          </a:ln>
        </p:spPr>
      </p:pic>
      <p:sp>
        <p:nvSpPr>
          <p:cNvPr id="108" name="PlaceHolder 1"/>
          <p:cNvSpPr>
            <a:spLocks noGrp="1"/>
          </p:cNvSpPr>
          <p:nvPr>
            <p:ph/>
          </p:nvPr>
        </p:nvSpPr>
        <p:spPr>
          <a:xfrm>
            <a:off x="1194480" y="981360"/>
            <a:ext cx="6754680" cy="5110560"/>
          </a:xfrm>
          <a:prstGeom prst="rect">
            <a:avLst/>
          </a:prstGeom>
          <a:noFill/>
          <a:ln w="12600">
            <a:noFill/>
          </a:ln>
        </p:spPr>
        <p:txBody>
          <a:bodyPr lIns="45720" tIns="45720" rIns="45720" bIns="45720" anchor="t">
            <a:noAutofit/>
          </a:bodyPr>
          <a:p>
            <a:pPr marL="305280" indent="-305280" algn="l" defTabSz="813960">
              <a:lnSpc>
                <a:spcPct val="100000"/>
              </a:lnSpc>
              <a:spcBef>
                <a:spcPts val="1301"/>
              </a:spcBef>
              <a:buClr>
                <a:srgbClr val="1E3184"/>
              </a:buClr>
              <a:buFont typeface="Arial"/>
              <a:buChar char="•"/>
              <a:tabLst>
                <a:tab pos="0" algn="l"/>
              </a:tabLst>
            </a:pPr>
            <a:r>
              <a:rPr lang="es-ES" sz="3209" b="0" u="none" strike="noStrike">
                <a:solidFill>
                  <a:srgbClr val="1E3184"/>
                </a:solidFill>
                <a:effectLst/>
                <a:uFillTx/>
                <a:latin typeface="Candara"/>
                <a:ea typeface="Candara"/>
              </a:rPr>
              <a:t>No es un acto de orgullo reconocer las capacidades que Dios le dio.</a:t>
            </a:r>
            <a:endParaRPr lang="es-ES" sz="3209" b="0" u="none" strike="noStrike">
              <a:solidFill>
                <a:srgbClr val="000000"/>
              </a:solidFill>
              <a:effectLst/>
              <a:uFillTx/>
              <a:latin typeface="Helvetica Light"/>
            </a:endParaRPr>
          </a:p>
          <a:p>
            <a:pPr marL="305280" indent="-305280" algn="l" defTabSz="813960">
              <a:lnSpc>
                <a:spcPct val="100000"/>
              </a:lnSpc>
              <a:spcBef>
                <a:spcPts val="1301"/>
              </a:spcBef>
              <a:buClr>
                <a:srgbClr val="1E3184"/>
              </a:buClr>
              <a:buFont typeface="Arial"/>
              <a:buChar char="•"/>
              <a:tabLst>
                <a:tab pos="0" algn="l"/>
              </a:tabLst>
            </a:pPr>
            <a:r>
              <a:rPr lang="es-ES" sz="3209" b="0" u="none" strike="noStrike">
                <a:solidFill>
                  <a:srgbClr val="1E3184"/>
                </a:solidFill>
                <a:effectLst/>
                <a:uFillTx/>
                <a:latin typeface="Candara"/>
                <a:ea typeface="Candara"/>
              </a:rPr>
              <a:t>Trate de ayudar a otros para que descubran sus dones y talentos.</a:t>
            </a:r>
            <a:endParaRPr lang="es-ES" sz="3209" b="0" u="none" strike="noStrike">
              <a:solidFill>
                <a:srgbClr val="000000"/>
              </a:solidFill>
              <a:effectLst/>
              <a:uFillTx/>
              <a:latin typeface="Helvetica Light"/>
            </a:endParaRPr>
          </a:p>
          <a:p>
            <a:pPr marL="305280" indent="-305280" algn="l" defTabSz="813960">
              <a:lnSpc>
                <a:spcPct val="100000"/>
              </a:lnSpc>
              <a:spcBef>
                <a:spcPts val="1301"/>
              </a:spcBef>
              <a:buClr>
                <a:srgbClr val="1E3184"/>
              </a:buClr>
              <a:buFont typeface="Arial"/>
              <a:buChar char="•"/>
              <a:tabLst>
                <a:tab pos="0" algn="l"/>
              </a:tabLst>
            </a:pPr>
            <a:r>
              <a:rPr lang="es-ES" sz="3209" b="0" u="none" strike="noStrike">
                <a:solidFill>
                  <a:srgbClr val="1E3184"/>
                </a:solidFill>
                <a:effectLst/>
                <a:uFillTx/>
                <a:latin typeface="Candara"/>
                <a:ea typeface="Candara"/>
              </a:rPr>
              <a:t>Promueva para que en su iglesia todos usen sus dones y talentos.</a:t>
            </a:r>
            <a:endParaRPr lang="es-ES" sz="3209" b="0" u="none" strike="noStrike">
              <a:solidFill>
                <a:srgbClr val="000000"/>
              </a:solidFill>
              <a:effectLst/>
              <a:uFillTx/>
              <a:latin typeface="Helvetica Light"/>
            </a:endParaRPr>
          </a:p>
          <a:p>
            <a:pPr marL="305280" indent="-305280" algn="l" defTabSz="813960">
              <a:lnSpc>
                <a:spcPct val="100000"/>
              </a:lnSpc>
              <a:spcBef>
                <a:spcPts val="1301"/>
              </a:spcBef>
              <a:buClr>
                <a:srgbClr val="1E3184"/>
              </a:buClr>
              <a:buFont typeface="Arial"/>
              <a:buChar char="•"/>
              <a:tabLst>
                <a:tab pos="0" algn="l"/>
              </a:tabLst>
            </a:pPr>
            <a:r>
              <a:rPr lang="es-ES" sz="3209" b="0" u="none" strike="noStrike">
                <a:solidFill>
                  <a:srgbClr val="1E3184"/>
                </a:solidFill>
                <a:effectLst/>
                <a:uFillTx/>
                <a:latin typeface="Candara"/>
                <a:ea typeface="Candara"/>
              </a:rPr>
              <a:t>Nunca piense que en su iglesia hay miembros que no tienen dones.</a:t>
            </a:r>
            <a:endParaRPr lang="es-ES" sz="3209" b="0" u="none" strike="noStrike">
              <a:solidFill>
                <a:srgbClr val="000000"/>
              </a:solidFill>
              <a:effectLst/>
              <a:uFillTx/>
              <a:latin typeface="Helvetica Light"/>
            </a:endParaRPr>
          </a:p>
        </p:txBody>
      </p:sp>
    </p:spTree>
  </p:cSld>
  <p:timing>
    <p:tnLst>
      <p:par>
        <p:cTn id="201" dur="indefinite" restart="never" nodeType="tmRoot">
          <p:childTnLst>
            <p:seq>
              <p:cTn id="202" dur="indefinite" nodeType="mainSeq">
                <p:childTnLst>
                  <p:par>
                    <p:cTn id="203" fill="hold">
                      <p:stCondLst>
                        <p:cond delay="indefinite"/>
                      </p:stCondLst>
                      <p:childTnLst>
                        <p:par>
                          <p:cTn id="204" fill="hold">
                            <p:stCondLst>
                              <p:cond delay="0"/>
                            </p:stCondLst>
                            <p:childTnLst>
                              <p:par>
                                <p:cTn id="205" presetID="9" presetClass="entr" fill="hold" nodeType="clickEffect">
                                  <p:stCondLst>
                                    <p:cond delay="0"/>
                                  </p:stCondLst>
                                  <p:iterate type="el">
                                    <p:tmAbs val="0"/>
                                  </p:iterate>
                                  <p:childTnLst>
                                    <p:set>
                                      <p:cBhvr>
                                        <p:cTn id="206" fill="hold"/>
                                        <p:tgtEl>
                                          <p:spTgt spid="108"/>
                                        </p:tgtEl>
                                        <p:attrNameLst>
                                          <p:attrName>style.visibility</p:attrName>
                                        </p:attrNameLst>
                                      </p:cBhvr>
                                      <p:to>
                                        <p:strVal val="visible"/>
                                      </p:to>
                                    </p:set>
                                    <p:animEffect transition="in" filter="dissolve">
                                      <p:cBhvr additive="repl">
                                        <p:cTn id="207" dur="500"/>
                                        <p:tgtEl>
                                          <p:spTgt spid="108"/>
                                        </p:tgtEl>
                                      </p:cBhvr>
                                    </p:animEffect>
                                  </p:childTnLst>
                                </p:cTn>
                              </p:par>
                              <p:par>
                                <p:cTn id="208" presetID="9" presetClass="entr" fill="hold" nodeType="withEffect">
                                  <p:stCondLst>
                                    <p:cond delay="0"/>
                                  </p:stCondLst>
                                  <p:iterate type="el">
                                    <p:tmAbs val="0"/>
                                  </p:iterate>
                                  <p:childTnLst>
                                    <p:set>
                                      <p:cBhvr>
                                        <p:cTn id="209" fill="hold"/>
                                        <p:tgtEl>
                                          <p:spTgt spid="108">
                                            <p:txEl>
                                              <p:pRg st="0" end="0"/>
                                            </p:txEl>
                                          </p:spTgt>
                                        </p:tgtEl>
                                        <p:attrNameLst>
                                          <p:attrName>style.visibility</p:attrName>
                                        </p:attrNameLst>
                                      </p:cBhvr>
                                      <p:to>
                                        <p:strVal val="visible"/>
                                      </p:to>
                                    </p:set>
                                    <p:animEffect transition="in" filter="dissolve">
                                      <p:cBhvr additive="repl">
                                        <p:cTn id="210" dur="500"/>
                                        <p:tgtEl>
                                          <p:spTgt spid="108">
                                            <p:txEl>
                                              <p:pRg st="0" end="0"/>
                                            </p:txEl>
                                          </p:spTgt>
                                        </p:tgtEl>
                                      </p:cBhvr>
                                    </p:animEffect>
                                  </p:childTnLst>
                                </p:cTn>
                              </p:par>
                            </p:childTnLst>
                          </p:cTn>
                        </p:par>
                      </p:childTnLst>
                    </p:cTn>
                  </p:par>
                  <p:par>
                    <p:cTn id="211" fill="hold">
                      <p:stCondLst>
                        <p:cond delay="indefinite"/>
                      </p:stCondLst>
                      <p:childTnLst>
                        <p:par>
                          <p:cTn id="212" fill="hold">
                            <p:stCondLst>
                              <p:cond delay="0"/>
                            </p:stCondLst>
                            <p:childTnLst>
                              <p:par>
                                <p:cTn id="213" presetID="9" presetClass="entr" fill="hold" nodeType="clickEffect">
                                  <p:stCondLst>
                                    <p:cond delay="0"/>
                                  </p:stCondLst>
                                  <p:iterate type="el">
                                    <p:tmAbs val="0"/>
                                  </p:iterate>
                                  <p:childTnLst>
                                    <p:set>
                                      <p:cBhvr>
                                        <p:cTn id="214" fill="hold"/>
                                        <p:tgtEl>
                                          <p:spTgt spid="108">
                                            <p:txEl>
                                              <p:pRg st="1" end="1"/>
                                            </p:txEl>
                                          </p:spTgt>
                                        </p:tgtEl>
                                        <p:attrNameLst>
                                          <p:attrName>style.visibility</p:attrName>
                                        </p:attrNameLst>
                                      </p:cBhvr>
                                      <p:to>
                                        <p:strVal val="visible"/>
                                      </p:to>
                                    </p:set>
                                    <p:animEffect transition="in" filter="dissolve">
                                      <p:cBhvr additive="repl">
                                        <p:cTn id="215" dur="500"/>
                                        <p:tgtEl>
                                          <p:spTgt spid="108">
                                            <p:txEl>
                                              <p:pRg st="1" end="1"/>
                                            </p:txEl>
                                          </p:spTgt>
                                        </p:tgtEl>
                                      </p:cBhvr>
                                    </p:animEffect>
                                  </p:childTnLst>
                                </p:cTn>
                              </p:par>
                            </p:childTnLst>
                          </p:cTn>
                        </p:par>
                      </p:childTnLst>
                    </p:cTn>
                  </p:par>
                  <p:par>
                    <p:cTn id="216" fill="hold">
                      <p:stCondLst>
                        <p:cond delay="indefinite"/>
                      </p:stCondLst>
                      <p:childTnLst>
                        <p:par>
                          <p:cTn id="217" fill="hold">
                            <p:stCondLst>
                              <p:cond delay="0"/>
                            </p:stCondLst>
                            <p:childTnLst>
                              <p:par>
                                <p:cTn id="218" presetID="9" presetClass="entr" fill="hold" nodeType="clickEffect">
                                  <p:stCondLst>
                                    <p:cond delay="0"/>
                                  </p:stCondLst>
                                  <p:iterate type="el">
                                    <p:tmAbs val="0"/>
                                  </p:iterate>
                                  <p:childTnLst>
                                    <p:set>
                                      <p:cBhvr>
                                        <p:cTn id="219" fill="hold"/>
                                        <p:tgtEl>
                                          <p:spTgt spid="108">
                                            <p:txEl>
                                              <p:pRg st="2" end="2"/>
                                            </p:txEl>
                                          </p:spTgt>
                                        </p:tgtEl>
                                        <p:attrNameLst>
                                          <p:attrName>style.visibility</p:attrName>
                                        </p:attrNameLst>
                                      </p:cBhvr>
                                      <p:to>
                                        <p:strVal val="visible"/>
                                      </p:to>
                                    </p:set>
                                    <p:animEffect transition="in" filter="dissolve">
                                      <p:cBhvr additive="repl">
                                        <p:cTn id="220" dur="500"/>
                                        <p:tgtEl>
                                          <p:spTgt spid="108">
                                            <p:txEl>
                                              <p:pRg st="2" end="2"/>
                                            </p:txEl>
                                          </p:spTgt>
                                        </p:tgtEl>
                                      </p:cBhvr>
                                    </p:animEffect>
                                  </p:childTnLst>
                                </p:cTn>
                              </p:par>
                            </p:childTnLst>
                          </p:cTn>
                        </p:par>
                      </p:childTnLst>
                    </p:cTn>
                  </p:par>
                  <p:par>
                    <p:cTn id="221" fill="hold">
                      <p:stCondLst>
                        <p:cond delay="indefinite"/>
                      </p:stCondLst>
                      <p:childTnLst>
                        <p:par>
                          <p:cTn id="222" fill="hold">
                            <p:stCondLst>
                              <p:cond delay="0"/>
                            </p:stCondLst>
                            <p:childTnLst>
                              <p:par>
                                <p:cTn id="223" presetID="9" presetClass="entr" fill="hold" nodeType="clickEffect">
                                  <p:stCondLst>
                                    <p:cond delay="0"/>
                                  </p:stCondLst>
                                  <p:iterate type="el">
                                    <p:tmAbs val="0"/>
                                  </p:iterate>
                                  <p:childTnLst>
                                    <p:set>
                                      <p:cBhvr>
                                        <p:cTn id="224" fill="hold"/>
                                        <p:tgtEl>
                                          <p:spTgt spid="108">
                                            <p:txEl>
                                              <p:pRg st="3" end="3"/>
                                            </p:txEl>
                                          </p:spTgt>
                                        </p:tgtEl>
                                        <p:attrNameLst>
                                          <p:attrName>style.visibility</p:attrName>
                                        </p:attrNameLst>
                                      </p:cBhvr>
                                      <p:to>
                                        <p:strVal val="visible"/>
                                      </p:to>
                                    </p:set>
                                    <p:animEffect transition="in" filter="dissolve">
                                      <p:cBhvr additive="repl">
                                        <p:cTn id="225" dur="500"/>
                                        <p:tgtEl>
                                          <p:spTgt spid="108">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9" name="pasted-image.pdf"/>
          <p:cNvPicPr/>
          <p:nvPr/>
        </p:nvPicPr>
        <p:blipFill>
          <a:blip r:embed="rId1"/>
          <a:stretch/>
        </p:blipFill>
        <p:spPr>
          <a:xfrm>
            <a:off x="-4320" y="-3240"/>
            <a:ext cx="9152640" cy="6864480"/>
          </a:xfrm>
          <a:prstGeom prst="rect">
            <a:avLst/>
          </a:prstGeom>
          <a:noFill/>
          <a:ln w="12700">
            <a:noFill/>
          </a:ln>
        </p:spPr>
      </p:pic>
      <p:sp>
        <p:nvSpPr>
          <p:cNvPr id="110" name="PlaceHolder 1"/>
          <p:cNvSpPr>
            <a:spLocks noGrp="1"/>
          </p:cNvSpPr>
          <p:nvPr>
            <p:ph/>
          </p:nvPr>
        </p:nvSpPr>
        <p:spPr>
          <a:xfrm>
            <a:off x="900360" y="1107720"/>
            <a:ext cx="7342920" cy="4896360"/>
          </a:xfrm>
          <a:prstGeom prst="rect">
            <a:avLst/>
          </a:prstGeom>
          <a:noFill/>
          <a:ln w="12600">
            <a:noFill/>
          </a:ln>
        </p:spPr>
        <p:txBody>
          <a:bodyPr lIns="45720" tIns="45720" rIns="45720" bIns="45720" anchor="t">
            <a:noAutofit/>
          </a:bodyPr>
          <a:p>
            <a:pPr marL="343080" indent="-343080" algn="l" defTabSz="914400">
              <a:lnSpc>
                <a:spcPct val="100000"/>
              </a:lnSpc>
              <a:spcBef>
                <a:spcPts val="700"/>
              </a:spcBef>
              <a:buClr>
                <a:srgbClr val="1E3184"/>
              </a:buClr>
              <a:buFont typeface="Arial"/>
              <a:buChar char="•"/>
              <a:tabLst>
                <a:tab pos="0" algn="l"/>
              </a:tabLst>
            </a:pPr>
            <a:r>
              <a:rPr lang="es-ES" sz="3200" b="0" u="none" strike="noStrike">
                <a:solidFill>
                  <a:srgbClr val="1E3184"/>
                </a:solidFill>
                <a:effectLst/>
                <a:uFillTx/>
                <a:latin typeface="Candara"/>
                <a:ea typeface="Candara"/>
              </a:rPr>
              <a:t>Incentiva a los miembros de tu iglesia para que descubran todo su </a:t>
            </a:r>
            <a:r>
              <a:rPr lang="es-ES" sz="3200" b="1" i="1" u="none" strike="noStrike">
                <a:solidFill>
                  <a:srgbClr val="1E3184"/>
                </a:solidFill>
                <a:effectLst/>
                <a:uFillTx/>
                <a:latin typeface="Candara"/>
                <a:ea typeface="Candara"/>
              </a:rPr>
              <a:t>potencial.</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1E3184"/>
              </a:buClr>
              <a:buFont typeface="Arial"/>
              <a:buChar char="•"/>
              <a:tabLst>
                <a:tab pos="0" algn="l"/>
              </a:tabLst>
            </a:pPr>
            <a:r>
              <a:rPr lang="es-ES" sz="3200" b="0" u="none" strike="noStrike">
                <a:solidFill>
                  <a:srgbClr val="1E3184"/>
                </a:solidFill>
                <a:effectLst/>
                <a:uFillTx/>
                <a:latin typeface="Candara"/>
                <a:ea typeface="Candara"/>
              </a:rPr>
              <a:t>Pídele a Dios que te muestre qué talentos o dones tienes </a:t>
            </a:r>
            <a:r>
              <a:rPr lang="es-ES" sz="3200" b="1" i="1" u="none" strike="noStrike">
                <a:solidFill>
                  <a:srgbClr val="1E3184"/>
                </a:solidFill>
                <a:effectLst/>
                <a:uFillTx/>
                <a:latin typeface="Candara"/>
                <a:ea typeface="Candara"/>
              </a:rPr>
              <a:t>ocultos.</a:t>
            </a:r>
            <a:endParaRPr lang="es-ES" sz="3200" b="0" u="none" strike="noStrike">
              <a:solidFill>
                <a:srgbClr val="000000"/>
              </a:solidFill>
              <a:effectLst/>
              <a:uFillTx/>
              <a:latin typeface="Helvetica Light"/>
            </a:endParaRPr>
          </a:p>
          <a:p>
            <a:pPr marL="343080" indent="-343080" algn="l" defTabSz="914400">
              <a:lnSpc>
                <a:spcPct val="100000"/>
              </a:lnSpc>
              <a:spcBef>
                <a:spcPts val="700"/>
              </a:spcBef>
              <a:buClr>
                <a:srgbClr val="1E3184"/>
              </a:buClr>
              <a:buFont typeface="Arial"/>
              <a:buChar char="•"/>
              <a:tabLst>
                <a:tab pos="0" algn="l"/>
              </a:tabLst>
            </a:pPr>
            <a:r>
              <a:rPr lang="es-ES" sz="3200" b="0" u="none" strike="noStrike">
                <a:solidFill>
                  <a:srgbClr val="1E3184"/>
                </a:solidFill>
                <a:effectLst/>
                <a:uFillTx/>
                <a:latin typeface="Candara"/>
                <a:ea typeface="Candara"/>
              </a:rPr>
              <a:t>Cuando descubras un nuevo don o talento, recuerda que se te concedió para el bien común de tu iglesia y no para la </a:t>
            </a:r>
            <a:r>
              <a:rPr lang="es-ES" sz="3200" b="1" i="1" u="none" strike="noStrike">
                <a:solidFill>
                  <a:srgbClr val="1E3184"/>
                </a:solidFill>
                <a:effectLst/>
                <a:uFillTx/>
                <a:latin typeface="Candara"/>
                <a:ea typeface="Candara"/>
              </a:rPr>
              <a:t>exaltación personal.</a:t>
            </a:r>
            <a:endParaRPr lang="es-ES" sz="3200" b="0" u="none" strike="noStrike">
              <a:solidFill>
                <a:srgbClr val="000000"/>
              </a:solidFill>
              <a:effectLst/>
              <a:uFillTx/>
              <a:latin typeface="Helvetica Light"/>
            </a:endParaRPr>
          </a:p>
        </p:txBody>
      </p:sp>
    </p:spTree>
  </p:cSld>
  <p:timing>
    <p:tnLst>
      <p:par>
        <p:cTn id="226" dur="indefinite" restart="never" nodeType="tmRoot">
          <p:childTnLst>
            <p:seq>
              <p:cTn id="227" dur="indefinite" nodeType="mainSeq">
                <p:childTnLst>
                  <p:par>
                    <p:cTn id="228" fill="hold">
                      <p:stCondLst>
                        <p:cond delay="indefinite"/>
                      </p:stCondLst>
                      <p:childTnLst>
                        <p:par>
                          <p:cTn id="229" fill="hold">
                            <p:stCondLst>
                              <p:cond delay="0"/>
                            </p:stCondLst>
                            <p:childTnLst>
                              <p:par>
                                <p:cTn id="230" presetID="9" presetClass="entr" fill="hold" nodeType="clickEffect">
                                  <p:stCondLst>
                                    <p:cond delay="0"/>
                                  </p:stCondLst>
                                  <p:iterate type="el">
                                    <p:tmAbs val="0"/>
                                  </p:iterate>
                                  <p:childTnLst>
                                    <p:set>
                                      <p:cBhvr>
                                        <p:cTn id="231" fill="hold"/>
                                        <p:tgtEl>
                                          <p:spTgt spid="110"/>
                                        </p:tgtEl>
                                        <p:attrNameLst>
                                          <p:attrName>style.visibility</p:attrName>
                                        </p:attrNameLst>
                                      </p:cBhvr>
                                      <p:to>
                                        <p:strVal val="visible"/>
                                      </p:to>
                                    </p:set>
                                    <p:animEffect transition="in" filter="dissolve">
                                      <p:cBhvr additive="repl">
                                        <p:cTn id="232" dur="500"/>
                                        <p:tgtEl>
                                          <p:spTgt spid="110"/>
                                        </p:tgtEl>
                                      </p:cBhvr>
                                    </p:animEffect>
                                  </p:childTnLst>
                                </p:cTn>
                              </p:par>
                              <p:par>
                                <p:cTn id="233" presetID="9" presetClass="entr" fill="hold" nodeType="withEffect">
                                  <p:stCondLst>
                                    <p:cond delay="0"/>
                                  </p:stCondLst>
                                  <p:iterate type="el">
                                    <p:tmAbs val="0"/>
                                  </p:iterate>
                                  <p:childTnLst>
                                    <p:set>
                                      <p:cBhvr>
                                        <p:cTn id="234" fill="hold"/>
                                        <p:tgtEl>
                                          <p:spTgt spid="110">
                                            <p:txEl>
                                              <p:pRg st="0" end="0"/>
                                            </p:txEl>
                                          </p:spTgt>
                                        </p:tgtEl>
                                        <p:attrNameLst>
                                          <p:attrName>style.visibility</p:attrName>
                                        </p:attrNameLst>
                                      </p:cBhvr>
                                      <p:to>
                                        <p:strVal val="visible"/>
                                      </p:to>
                                    </p:set>
                                    <p:animEffect transition="in" filter="dissolve">
                                      <p:cBhvr additive="repl">
                                        <p:cTn id="235" dur="500"/>
                                        <p:tgtEl>
                                          <p:spTgt spid="110">
                                            <p:txEl>
                                              <p:pRg st="0" end="0"/>
                                            </p:txEl>
                                          </p:spTgt>
                                        </p:tgtEl>
                                      </p:cBhvr>
                                    </p:animEffect>
                                  </p:childTnLst>
                                </p:cTn>
                              </p:par>
                            </p:childTnLst>
                          </p:cTn>
                        </p:par>
                      </p:childTnLst>
                    </p:cTn>
                  </p:par>
                  <p:par>
                    <p:cTn id="236" fill="hold">
                      <p:stCondLst>
                        <p:cond delay="indefinite"/>
                      </p:stCondLst>
                      <p:childTnLst>
                        <p:par>
                          <p:cTn id="237" fill="hold">
                            <p:stCondLst>
                              <p:cond delay="0"/>
                            </p:stCondLst>
                            <p:childTnLst>
                              <p:par>
                                <p:cTn id="238" presetID="9" presetClass="entr" fill="hold" nodeType="clickEffect">
                                  <p:stCondLst>
                                    <p:cond delay="0"/>
                                  </p:stCondLst>
                                  <p:iterate type="el">
                                    <p:tmAbs val="0"/>
                                  </p:iterate>
                                  <p:childTnLst>
                                    <p:set>
                                      <p:cBhvr>
                                        <p:cTn id="239" fill="hold"/>
                                        <p:tgtEl>
                                          <p:spTgt spid="110">
                                            <p:txEl>
                                              <p:pRg st="1" end="1"/>
                                            </p:txEl>
                                          </p:spTgt>
                                        </p:tgtEl>
                                        <p:attrNameLst>
                                          <p:attrName>style.visibility</p:attrName>
                                        </p:attrNameLst>
                                      </p:cBhvr>
                                      <p:to>
                                        <p:strVal val="visible"/>
                                      </p:to>
                                    </p:set>
                                    <p:animEffect transition="in" filter="dissolve">
                                      <p:cBhvr additive="repl">
                                        <p:cTn id="240" dur="500"/>
                                        <p:tgtEl>
                                          <p:spTgt spid="110">
                                            <p:txEl>
                                              <p:pRg st="1" end="1"/>
                                            </p:txEl>
                                          </p:spTgt>
                                        </p:tgtEl>
                                      </p:cBhvr>
                                    </p:animEffect>
                                  </p:childTnLst>
                                </p:cTn>
                              </p:par>
                            </p:childTnLst>
                          </p:cTn>
                        </p:par>
                      </p:childTnLst>
                    </p:cTn>
                  </p:par>
                  <p:par>
                    <p:cTn id="241" fill="hold">
                      <p:stCondLst>
                        <p:cond delay="indefinite"/>
                      </p:stCondLst>
                      <p:childTnLst>
                        <p:par>
                          <p:cTn id="242" fill="hold">
                            <p:stCondLst>
                              <p:cond delay="0"/>
                            </p:stCondLst>
                            <p:childTnLst>
                              <p:par>
                                <p:cTn id="243" presetID="9" presetClass="entr" fill="hold" nodeType="clickEffect">
                                  <p:stCondLst>
                                    <p:cond delay="0"/>
                                  </p:stCondLst>
                                  <p:iterate type="el">
                                    <p:tmAbs val="0"/>
                                  </p:iterate>
                                  <p:childTnLst>
                                    <p:set>
                                      <p:cBhvr>
                                        <p:cTn id="244" fill="hold"/>
                                        <p:tgtEl>
                                          <p:spTgt spid="110">
                                            <p:txEl>
                                              <p:pRg st="2" end="2"/>
                                            </p:txEl>
                                          </p:spTgt>
                                        </p:tgtEl>
                                        <p:attrNameLst>
                                          <p:attrName>style.visibility</p:attrName>
                                        </p:attrNameLst>
                                      </p:cBhvr>
                                      <p:to>
                                        <p:strVal val="visible"/>
                                      </p:to>
                                    </p:set>
                                    <p:animEffect transition="in" filter="dissolve">
                                      <p:cBhvr additive="repl">
                                        <p:cTn id="245" dur="500"/>
                                        <p:tgtEl>
                                          <p:spTgt spid="110">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1" name="pasted-image.pdf"/>
          <p:cNvPicPr/>
          <p:nvPr/>
        </p:nvPicPr>
        <p:blipFill>
          <a:blip r:embed="rId1"/>
          <a:stretch/>
        </p:blipFill>
        <p:spPr>
          <a:xfrm>
            <a:off x="-4320" y="-3240"/>
            <a:ext cx="9152640" cy="6864480"/>
          </a:xfrm>
          <a:prstGeom prst="rect">
            <a:avLst/>
          </a:prstGeom>
          <a:noFill/>
          <a:ln w="12700">
            <a:noFill/>
          </a:ln>
        </p:spPr>
      </p:pic>
      <p:sp>
        <p:nvSpPr>
          <p:cNvPr id="112" name="PlaceHolder 1"/>
          <p:cNvSpPr>
            <a:spLocks noGrp="1"/>
          </p:cNvSpPr>
          <p:nvPr>
            <p:ph/>
          </p:nvPr>
        </p:nvSpPr>
        <p:spPr>
          <a:xfrm>
            <a:off x="1070280" y="609840"/>
            <a:ext cx="7216200" cy="5637600"/>
          </a:xfrm>
          <a:prstGeom prst="rect">
            <a:avLst/>
          </a:prstGeom>
          <a:noFill/>
          <a:ln w="12600">
            <a:noFill/>
          </a:ln>
        </p:spPr>
        <p:txBody>
          <a:bodyPr lIns="45720" tIns="45720" rIns="45720" bIns="45720" anchor="t">
            <a:noAutofit/>
          </a:bodyPr>
          <a:p>
            <a:pPr marL="277920" indent="-277920" algn="l" defTabSz="740520">
              <a:lnSpc>
                <a:spcPct val="100000"/>
              </a:lnSpc>
              <a:spcBef>
                <a:spcPts val="1199"/>
              </a:spcBef>
              <a:buClr>
                <a:srgbClr val="1E3184"/>
              </a:buClr>
              <a:buFont typeface="Arial"/>
              <a:buChar char="•"/>
              <a:tabLst>
                <a:tab pos="0" algn="l"/>
              </a:tabLst>
            </a:pPr>
            <a:r>
              <a:rPr lang="es-ES" sz="2910" b="0" u="none" strike="noStrike">
                <a:solidFill>
                  <a:srgbClr val="1E3184"/>
                </a:solidFill>
                <a:effectLst/>
                <a:uFillTx/>
                <a:latin typeface="Candara"/>
                <a:ea typeface="Candara"/>
              </a:rPr>
              <a:t>Cuando alguien le felicite por sus capacidades, no olvide darle la gloria a Dios.</a:t>
            </a:r>
            <a:endParaRPr lang="es-ES" sz="2910" b="0" u="none" strike="noStrike">
              <a:solidFill>
                <a:srgbClr val="000000"/>
              </a:solidFill>
              <a:effectLst/>
              <a:uFillTx/>
              <a:latin typeface="Helvetica Light"/>
            </a:endParaRPr>
          </a:p>
          <a:p>
            <a:pPr marL="277920" indent="-277920" algn="l" defTabSz="740520">
              <a:lnSpc>
                <a:spcPct val="100000"/>
              </a:lnSpc>
              <a:spcBef>
                <a:spcPts val="1199"/>
              </a:spcBef>
              <a:buClr>
                <a:srgbClr val="1E3184"/>
              </a:buClr>
              <a:buFont typeface="Arial"/>
              <a:buChar char="•"/>
              <a:tabLst>
                <a:tab pos="0" algn="l"/>
              </a:tabLst>
            </a:pPr>
            <a:r>
              <a:rPr lang="es-ES" sz="2910" b="0" u="none" strike="noStrike">
                <a:solidFill>
                  <a:srgbClr val="1E3184"/>
                </a:solidFill>
                <a:effectLst/>
                <a:uFillTx/>
                <a:latin typeface="Candara"/>
                <a:ea typeface="Candara"/>
              </a:rPr>
              <a:t>Valore los dones y talentos que tienen los otros miembros.</a:t>
            </a:r>
            <a:endParaRPr lang="es-ES" sz="2910" b="0" u="none" strike="noStrike">
              <a:solidFill>
                <a:srgbClr val="000000"/>
              </a:solidFill>
              <a:effectLst/>
              <a:uFillTx/>
              <a:latin typeface="Helvetica Light"/>
            </a:endParaRPr>
          </a:p>
          <a:p>
            <a:pPr marL="277920" indent="-277920" algn="l" defTabSz="740520">
              <a:lnSpc>
                <a:spcPct val="100000"/>
              </a:lnSpc>
              <a:spcBef>
                <a:spcPts val="1199"/>
              </a:spcBef>
              <a:buClr>
                <a:srgbClr val="1E3184"/>
              </a:buClr>
              <a:buFont typeface="Arial"/>
              <a:buChar char="•"/>
              <a:tabLst>
                <a:tab pos="0" algn="l"/>
              </a:tabLst>
            </a:pPr>
            <a:r>
              <a:rPr lang="es-ES" sz="2910" b="0" u="none" strike="noStrike">
                <a:solidFill>
                  <a:srgbClr val="1E3184"/>
                </a:solidFill>
                <a:effectLst/>
                <a:uFillTx/>
                <a:latin typeface="Candara"/>
                <a:ea typeface="Candara"/>
              </a:rPr>
              <a:t>Pídale a Dios que le ayude a descubrir todo su potencial y tenga la seguridad que Dios lo hará.</a:t>
            </a:r>
            <a:endParaRPr lang="es-ES" sz="2910" b="0" u="none" strike="noStrike">
              <a:solidFill>
                <a:srgbClr val="000000"/>
              </a:solidFill>
              <a:effectLst/>
              <a:uFillTx/>
              <a:latin typeface="Helvetica Light"/>
            </a:endParaRPr>
          </a:p>
          <a:p>
            <a:pPr marL="277920" indent="-277920" algn="l" defTabSz="740520">
              <a:lnSpc>
                <a:spcPct val="100000"/>
              </a:lnSpc>
              <a:spcBef>
                <a:spcPts val="1199"/>
              </a:spcBef>
              <a:buClr>
                <a:srgbClr val="1E3184"/>
              </a:buClr>
              <a:buFont typeface="Arial"/>
              <a:buChar char="•"/>
              <a:tabLst>
                <a:tab pos="0" algn="l"/>
              </a:tabLst>
            </a:pPr>
            <a:r>
              <a:rPr lang="es-ES" sz="2910" b="0" u="none" strike="noStrike">
                <a:solidFill>
                  <a:srgbClr val="1E3184"/>
                </a:solidFill>
                <a:effectLst/>
                <a:uFillTx/>
                <a:latin typeface="Candara"/>
                <a:ea typeface="Candara"/>
              </a:rPr>
              <a:t>No olvide que si siendo motivado por su vanidad le pide a Dios que le conceda dones especiales, esa no es la voluntad de Dios.</a:t>
            </a:r>
            <a:endParaRPr lang="es-ES" sz="2910" b="0" u="none" strike="noStrike">
              <a:solidFill>
                <a:srgbClr val="000000"/>
              </a:solidFill>
              <a:effectLst/>
              <a:uFillTx/>
              <a:latin typeface="Helvetica Light"/>
            </a:endParaRPr>
          </a:p>
        </p:txBody>
      </p:sp>
    </p:spTree>
  </p:cSld>
  <p:timing>
    <p:tnLst>
      <p:par>
        <p:cTn id="246" dur="indefinite" restart="never" nodeType="tmRoot">
          <p:childTnLst>
            <p:seq>
              <p:cTn id="247" dur="indefinite" nodeType="mainSeq">
                <p:childTnLst>
                  <p:par>
                    <p:cTn id="248" fill="hold">
                      <p:stCondLst>
                        <p:cond delay="indefinite"/>
                      </p:stCondLst>
                      <p:childTnLst>
                        <p:par>
                          <p:cTn id="249" fill="hold">
                            <p:stCondLst>
                              <p:cond delay="0"/>
                            </p:stCondLst>
                            <p:childTnLst>
                              <p:par>
                                <p:cTn id="250" presetID="9" presetClass="entr" fill="hold" nodeType="clickEffect">
                                  <p:stCondLst>
                                    <p:cond delay="0"/>
                                  </p:stCondLst>
                                  <p:iterate type="el">
                                    <p:tmAbs val="0"/>
                                  </p:iterate>
                                  <p:childTnLst>
                                    <p:set>
                                      <p:cBhvr>
                                        <p:cTn id="251" fill="hold"/>
                                        <p:tgtEl>
                                          <p:spTgt spid="112"/>
                                        </p:tgtEl>
                                        <p:attrNameLst>
                                          <p:attrName>style.visibility</p:attrName>
                                        </p:attrNameLst>
                                      </p:cBhvr>
                                      <p:to>
                                        <p:strVal val="visible"/>
                                      </p:to>
                                    </p:set>
                                    <p:animEffect transition="in" filter="dissolve">
                                      <p:cBhvr additive="repl">
                                        <p:cTn id="252" dur="500"/>
                                        <p:tgtEl>
                                          <p:spTgt spid="112"/>
                                        </p:tgtEl>
                                      </p:cBhvr>
                                    </p:animEffect>
                                  </p:childTnLst>
                                </p:cTn>
                              </p:par>
                              <p:par>
                                <p:cTn id="253" presetID="9" presetClass="entr" fill="hold" nodeType="withEffect">
                                  <p:stCondLst>
                                    <p:cond delay="0"/>
                                  </p:stCondLst>
                                  <p:iterate type="el">
                                    <p:tmAbs val="0"/>
                                  </p:iterate>
                                  <p:childTnLst>
                                    <p:set>
                                      <p:cBhvr>
                                        <p:cTn id="254" fill="hold"/>
                                        <p:tgtEl>
                                          <p:spTgt spid="112">
                                            <p:txEl>
                                              <p:pRg st="0" end="0"/>
                                            </p:txEl>
                                          </p:spTgt>
                                        </p:tgtEl>
                                        <p:attrNameLst>
                                          <p:attrName>style.visibility</p:attrName>
                                        </p:attrNameLst>
                                      </p:cBhvr>
                                      <p:to>
                                        <p:strVal val="visible"/>
                                      </p:to>
                                    </p:set>
                                    <p:animEffect transition="in" filter="dissolve">
                                      <p:cBhvr additive="repl">
                                        <p:cTn id="255" dur="500"/>
                                        <p:tgtEl>
                                          <p:spTgt spid="112">
                                            <p:txEl>
                                              <p:pRg st="0" end="0"/>
                                            </p:txEl>
                                          </p:spTgt>
                                        </p:tgtEl>
                                      </p:cBhvr>
                                    </p:animEffect>
                                  </p:childTnLst>
                                </p:cTn>
                              </p:par>
                            </p:childTnLst>
                          </p:cTn>
                        </p:par>
                      </p:childTnLst>
                    </p:cTn>
                  </p:par>
                  <p:par>
                    <p:cTn id="256" fill="hold">
                      <p:stCondLst>
                        <p:cond delay="indefinite"/>
                      </p:stCondLst>
                      <p:childTnLst>
                        <p:par>
                          <p:cTn id="257" fill="hold">
                            <p:stCondLst>
                              <p:cond delay="0"/>
                            </p:stCondLst>
                            <p:childTnLst>
                              <p:par>
                                <p:cTn id="258" presetID="9" presetClass="entr" fill="hold" nodeType="clickEffect">
                                  <p:stCondLst>
                                    <p:cond delay="0"/>
                                  </p:stCondLst>
                                  <p:iterate type="el">
                                    <p:tmAbs val="0"/>
                                  </p:iterate>
                                  <p:childTnLst>
                                    <p:set>
                                      <p:cBhvr>
                                        <p:cTn id="259" fill="hold"/>
                                        <p:tgtEl>
                                          <p:spTgt spid="112">
                                            <p:txEl>
                                              <p:pRg st="1" end="1"/>
                                            </p:txEl>
                                          </p:spTgt>
                                        </p:tgtEl>
                                        <p:attrNameLst>
                                          <p:attrName>style.visibility</p:attrName>
                                        </p:attrNameLst>
                                      </p:cBhvr>
                                      <p:to>
                                        <p:strVal val="visible"/>
                                      </p:to>
                                    </p:set>
                                    <p:animEffect transition="in" filter="dissolve">
                                      <p:cBhvr additive="repl">
                                        <p:cTn id="260" dur="500"/>
                                        <p:tgtEl>
                                          <p:spTgt spid="112">
                                            <p:txEl>
                                              <p:pRg st="1" end="1"/>
                                            </p:txEl>
                                          </p:spTgt>
                                        </p:tgtEl>
                                      </p:cBhvr>
                                    </p:animEffect>
                                  </p:childTnLst>
                                </p:cTn>
                              </p:par>
                            </p:childTnLst>
                          </p:cTn>
                        </p:par>
                      </p:childTnLst>
                    </p:cTn>
                  </p:par>
                  <p:par>
                    <p:cTn id="261" fill="hold">
                      <p:stCondLst>
                        <p:cond delay="indefinite"/>
                      </p:stCondLst>
                      <p:childTnLst>
                        <p:par>
                          <p:cTn id="262" fill="hold">
                            <p:stCondLst>
                              <p:cond delay="0"/>
                            </p:stCondLst>
                            <p:childTnLst>
                              <p:par>
                                <p:cTn id="263" presetID="9" presetClass="entr" fill="hold" nodeType="clickEffect">
                                  <p:stCondLst>
                                    <p:cond delay="0"/>
                                  </p:stCondLst>
                                  <p:iterate type="el">
                                    <p:tmAbs val="0"/>
                                  </p:iterate>
                                  <p:childTnLst>
                                    <p:set>
                                      <p:cBhvr>
                                        <p:cTn id="264" fill="hold"/>
                                        <p:tgtEl>
                                          <p:spTgt spid="112">
                                            <p:txEl>
                                              <p:pRg st="2" end="2"/>
                                            </p:txEl>
                                          </p:spTgt>
                                        </p:tgtEl>
                                        <p:attrNameLst>
                                          <p:attrName>style.visibility</p:attrName>
                                        </p:attrNameLst>
                                      </p:cBhvr>
                                      <p:to>
                                        <p:strVal val="visible"/>
                                      </p:to>
                                    </p:set>
                                    <p:animEffect transition="in" filter="dissolve">
                                      <p:cBhvr additive="repl">
                                        <p:cTn id="265" dur="500"/>
                                        <p:tgtEl>
                                          <p:spTgt spid="112">
                                            <p:txEl>
                                              <p:pRg st="2" end="2"/>
                                            </p:txEl>
                                          </p:spTgt>
                                        </p:tgtEl>
                                      </p:cBhvr>
                                    </p:animEffect>
                                  </p:childTnLst>
                                </p:cTn>
                              </p:par>
                            </p:childTnLst>
                          </p:cTn>
                        </p:par>
                      </p:childTnLst>
                    </p:cTn>
                  </p:par>
                  <p:par>
                    <p:cTn id="266" fill="hold">
                      <p:stCondLst>
                        <p:cond delay="indefinite"/>
                      </p:stCondLst>
                      <p:childTnLst>
                        <p:par>
                          <p:cTn id="267" fill="hold">
                            <p:stCondLst>
                              <p:cond delay="0"/>
                            </p:stCondLst>
                            <p:childTnLst>
                              <p:par>
                                <p:cTn id="268" presetID="9" presetClass="entr" fill="hold" nodeType="clickEffect">
                                  <p:stCondLst>
                                    <p:cond delay="0"/>
                                  </p:stCondLst>
                                  <p:iterate type="el">
                                    <p:tmAbs val="0"/>
                                  </p:iterate>
                                  <p:childTnLst>
                                    <p:set>
                                      <p:cBhvr>
                                        <p:cTn id="269" fill="hold"/>
                                        <p:tgtEl>
                                          <p:spTgt spid="112">
                                            <p:txEl>
                                              <p:pRg st="3" end="3"/>
                                            </p:txEl>
                                          </p:spTgt>
                                        </p:tgtEl>
                                        <p:attrNameLst>
                                          <p:attrName>style.visibility</p:attrName>
                                        </p:attrNameLst>
                                      </p:cBhvr>
                                      <p:to>
                                        <p:strVal val="visible"/>
                                      </p:to>
                                    </p:set>
                                    <p:animEffect transition="in" filter="dissolve">
                                      <p:cBhvr additive="repl">
                                        <p:cTn id="270" dur="500"/>
                                        <p:tgtEl>
                                          <p:spTgt spid="11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3" name="pasted-image.pdf"/>
          <p:cNvPicPr/>
          <p:nvPr/>
        </p:nvPicPr>
        <p:blipFill>
          <a:blip r:embed="rId1"/>
          <a:stretch/>
        </p:blipFill>
        <p:spPr>
          <a:xfrm>
            <a:off x="-4320" y="-3240"/>
            <a:ext cx="9152640" cy="6864480"/>
          </a:xfrm>
          <a:prstGeom prst="rect">
            <a:avLst/>
          </a:prstGeom>
          <a:noFill/>
          <a:ln w="12700">
            <a:noFill/>
          </a:ln>
        </p:spPr>
      </p:pic>
      <p:sp>
        <p:nvSpPr>
          <p:cNvPr id="114" name="PlaceHolder 1"/>
          <p:cNvSpPr>
            <a:spLocks noGrp="1"/>
          </p:cNvSpPr>
          <p:nvPr>
            <p:ph/>
          </p:nvPr>
        </p:nvSpPr>
        <p:spPr>
          <a:xfrm>
            <a:off x="1178640" y="793440"/>
            <a:ext cx="7097400" cy="5270760"/>
          </a:xfrm>
          <a:prstGeom prst="rect">
            <a:avLst/>
          </a:prstGeom>
          <a:noFill/>
          <a:ln w="12600">
            <a:noFill/>
          </a:ln>
        </p:spPr>
        <p:txBody>
          <a:bodyPr lIns="45720" tIns="45720" rIns="45720" bIns="45720" anchor="t">
            <a:noAutofit/>
          </a:bodyPr>
          <a:p>
            <a:pPr marL="315360" indent="-315360" algn="l" defTabSz="841320">
              <a:lnSpc>
                <a:spcPct val="100000"/>
              </a:lnSpc>
              <a:spcBef>
                <a:spcPts val="1301"/>
              </a:spcBef>
              <a:buClr>
                <a:srgbClr val="1E3184"/>
              </a:buClr>
              <a:buFont typeface="Arial"/>
              <a:buChar char="•"/>
              <a:tabLst>
                <a:tab pos="0" algn="l"/>
              </a:tabLst>
            </a:pPr>
            <a:r>
              <a:rPr lang="es-ES" sz="3309" b="0" u="none" strike="noStrike">
                <a:solidFill>
                  <a:srgbClr val="1E3184"/>
                </a:solidFill>
                <a:effectLst/>
                <a:uFillTx/>
                <a:latin typeface="Candara"/>
                <a:ea typeface="Candara"/>
              </a:rPr>
              <a:t>Si usa los dones que Dios le dio para la gloria de Él, seguramente el Señor le concederá más dones.</a:t>
            </a:r>
            <a:endParaRPr lang="es-ES" sz="3309" b="0" u="none" strike="noStrike">
              <a:solidFill>
                <a:srgbClr val="000000"/>
              </a:solidFill>
              <a:effectLst/>
              <a:uFillTx/>
              <a:latin typeface="Helvetica Light"/>
            </a:endParaRPr>
          </a:p>
          <a:p>
            <a:pPr marL="315360" indent="-315360" algn="l" defTabSz="841320">
              <a:lnSpc>
                <a:spcPct val="100000"/>
              </a:lnSpc>
              <a:spcBef>
                <a:spcPts val="1301"/>
              </a:spcBef>
              <a:buClr>
                <a:srgbClr val="1E3184"/>
              </a:buClr>
              <a:buFont typeface="Arial"/>
              <a:buChar char="•"/>
              <a:tabLst>
                <a:tab pos="0" algn="l"/>
              </a:tabLst>
            </a:pPr>
            <a:r>
              <a:rPr lang="es-ES" sz="3309" b="0" u="none" strike="noStrike">
                <a:solidFill>
                  <a:srgbClr val="1E3184"/>
                </a:solidFill>
                <a:effectLst/>
                <a:uFillTx/>
                <a:latin typeface="Candara"/>
                <a:ea typeface="Candara"/>
              </a:rPr>
              <a:t>Pero si no usa los dones que Dios le dio para gloria de Él, posiblemente no tenga ese privilegio.</a:t>
            </a:r>
            <a:endParaRPr lang="es-ES" sz="3309" b="0" u="none" strike="noStrike">
              <a:solidFill>
                <a:srgbClr val="000000"/>
              </a:solidFill>
              <a:effectLst/>
              <a:uFillTx/>
              <a:latin typeface="Helvetica Light"/>
            </a:endParaRPr>
          </a:p>
          <a:p>
            <a:pPr marL="315360" indent="-315360" algn="l" defTabSz="841320">
              <a:lnSpc>
                <a:spcPct val="100000"/>
              </a:lnSpc>
              <a:spcBef>
                <a:spcPts val="1301"/>
              </a:spcBef>
              <a:buClr>
                <a:srgbClr val="1E3184"/>
              </a:buClr>
              <a:buFont typeface="Arial"/>
              <a:buChar char="•"/>
              <a:tabLst>
                <a:tab pos="0" algn="l"/>
              </a:tabLst>
            </a:pPr>
            <a:r>
              <a:rPr lang="es-ES" sz="3309" b="0" u="none" strike="noStrike">
                <a:solidFill>
                  <a:srgbClr val="1E3184"/>
                </a:solidFill>
                <a:effectLst/>
                <a:uFillTx/>
                <a:latin typeface="Candara"/>
                <a:ea typeface="Candara"/>
              </a:rPr>
              <a:t>Dios da y Dios quita, dependiendo de nuestro comportamiento y del uso que le demos a las bendiciones que Él nos otorga.</a:t>
            </a:r>
            <a:endParaRPr lang="es-ES" sz="3309" b="0" u="none" strike="noStrike">
              <a:solidFill>
                <a:srgbClr val="000000"/>
              </a:solidFill>
              <a:effectLst/>
              <a:uFillTx/>
              <a:latin typeface="Helvetica Light"/>
            </a:endParaRPr>
          </a:p>
        </p:txBody>
      </p:sp>
    </p:spTree>
  </p:cSld>
  <p:timing>
    <p:tnLst>
      <p:par>
        <p:cTn id="271" dur="indefinite" restart="never" nodeType="tmRoot">
          <p:childTnLst>
            <p:seq>
              <p:cTn id="272" dur="indefinite" nodeType="mainSeq">
                <p:childTnLst>
                  <p:par>
                    <p:cTn id="273" fill="hold">
                      <p:stCondLst>
                        <p:cond delay="indefinite"/>
                      </p:stCondLst>
                      <p:childTnLst>
                        <p:par>
                          <p:cTn id="274" fill="hold">
                            <p:stCondLst>
                              <p:cond delay="0"/>
                            </p:stCondLst>
                            <p:childTnLst>
                              <p:par>
                                <p:cTn id="275" presetID="9" presetClass="entr" fill="hold" nodeType="clickEffect">
                                  <p:stCondLst>
                                    <p:cond delay="0"/>
                                  </p:stCondLst>
                                  <p:iterate type="el">
                                    <p:tmAbs val="0"/>
                                  </p:iterate>
                                  <p:childTnLst>
                                    <p:set>
                                      <p:cBhvr>
                                        <p:cTn id="276" fill="hold"/>
                                        <p:tgtEl>
                                          <p:spTgt spid="114"/>
                                        </p:tgtEl>
                                        <p:attrNameLst>
                                          <p:attrName>style.visibility</p:attrName>
                                        </p:attrNameLst>
                                      </p:cBhvr>
                                      <p:to>
                                        <p:strVal val="visible"/>
                                      </p:to>
                                    </p:set>
                                    <p:animEffect transition="in" filter="dissolve">
                                      <p:cBhvr additive="repl">
                                        <p:cTn id="277" dur="500"/>
                                        <p:tgtEl>
                                          <p:spTgt spid="114"/>
                                        </p:tgtEl>
                                      </p:cBhvr>
                                    </p:animEffect>
                                  </p:childTnLst>
                                </p:cTn>
                              </p:par>
                              <p:par>
                                <p:cTn id="278" presetID="9" presetClass="entr" fill="hold" nodeType="withEffect">
                                  <p:stCondLst>
                                    <p:cond delay="0"/>
                                  </p:stCondLst>
                                  <p:iterate type="el">
                                    <p:tmAbs val="0"/>
                                  </p:iterate>
                                  <p:childTnLst>
                                    <p:set>
                                      <p:cBhvr>
                                        <p:cTn id="279" fill="hold"/>
                                        <p:tgtEl>
                                          <p:spTgt spid="114">
                                            <p:txEl>
                                              <p:pRg st="0" end="0"/>
                                            </p:txEl>
                                          </p:spTgt>
                                        </p:tgtEl>
                                        <p:attrNameLst>
                                          <p:attrName>style.visibility</p:attrName>
                                        </p:attrNameLst>
                                      </p:cBhvr>
                                      <p:to>
                                        <p:strVal val="visible"/>
                                      </p:to>
                                    </p:set>
                                    <p:animEffect transition="in" filter="dissolve">
                                      <p:cBhvr additive="repl">
                                        <p:cTn id="280" dur="500"/>
                                        <p:tgtEl>
                                          <p:spTgt spid="114">
                                            <p:txEl>
                                              <p:pRg st="0" end="0"/>
                                            </p:txEl>
                                          </p:spTgt>
                                        </p:tgtEl>
                                      </p:cBhvr>
                                    </p:animEffect>
                                  </p:childTnLst>
                                </p:cTn>
                              </p:par>
                            </p:childTnLst>
                          </p:cTn>
                        </p:par>
                      </p:childTnLst>
                    </p:cTn>
                  </p:par>
                  <p:par>
                    <p:cTn id="281" fill="hold">
                      <p:stCondLst>
                        <p:cond delay="indefinite"/>
                      </p:stCondLst>
                      <p:childTnLst>
                        <p:par>
                          <p:cTn id="282" fill="hold">
                            <p:stCondLst>
                              <p:cond delay="0"/>
                            </p:stCondLst>
                            <p:childTnLst>
                              <p:par>
                                <p:cTn id="283" presetID="9" presetClass="entr" fill="hold" nodeType="clickEffect">
                                  <p:stCondLst>
                                    <p:cond delay="0"/>
                                  </p:stCondLst>
                                  <p:iterate type="el">
                                    <p:tmAbs val="0"/>
                                  </p:iterate>
                                  <p:childTnLst>
                                    <p:set>
                                      <p:cBhvr>
                                        <p:cTn id="284" fill="hold"/>
                                        <p:tgtEl>
                                          <p:spTgt spid="114">
                                            <p:txEl>
                                              <p:pRg st="1" end="1"/>
                                            </p:txEl>
                                          </p:spTgt>
                                        </p:tgtEl>
                                        <p:attrNameLst>
                                          <p:attrName>style.visibility</p:attrName>
                                        </p:attrNameLst>
                                      </p:cBhvr>
                                      <p:to>
                                        <p:strVal val="visible"/>
                                      </p:to>
                                    </p:set>
                                    <p:animEffect transition="in" filter="dissolve">
                                      <p:cBhvr additive="repl">
                                        <p:cTn id="285" dur="500"/>
                                        <p:tgtEl>
                                          <p:spTgt spid="114">
                                            <p:txEl>
                                              <p:pRg st="1" end="1"/>
                                            </p:txEl>
                                          </p:spTgt>
                                        </p:tgtEl>
                                      </p:cBhvr>
                                    </p:animEffect>
                                  </p:childTnLst>
                                </p:cTn>
                              </p:par>
                            </p:childTnLst>
                          </p:cTn>
                        </p:par>
                      </p:childTnLst>
                    </p:cTn>
                  </p:par>
                  <p:par>
                    <p:cTn id="286" fill="hold">
                      <p:stCondLst>
                        <p:cond delay="indefinite"/>
                      </p:stCondLst>
                      <p:childTnLst>
                        <p:par>
                          <p:cTn id="287" fill="hold">
                            <p:stCondLst>
                              <p:cond delay="0"/>
                            </p:stCondLst>
                            <p:childTnLst>
                              <p:par>
                                <p:cTn id="288" presetID="9" presetClass="entr" fill="hold" nodeType="clickEffect">
                                  <p:stCondLst>
                                    <p:cond delay="0"/>
                                  </p:stCondLst>
                                  <p:iterate type="el">
                                    <p:tmAbs val="0"/>
                                  </p:iterate>
                                  <p:childTnLst>
                                    <p:set>
                                      <p:cBhvr>
                                        <p:cTn id="289" fill="hold"/>
                                        <p:tgtEl>
                                          <p:spTgt spid="114">
                                            <p:txEl>
                                              <p:pRg st="2" end="2"/>
                                            </p:txEl>
                                          </p:spTgt>
                                        </p:tgtEl>
                                        <p:attrNameLst>
                                          <p:attrName>style.visibility</p:attrName>
                                        </p:attrNameLst>
                                      </p:cBhvr>
                                      <p:to>
                                        <p:strVal val="visible"/>
                                      </p:to>
                                    </p:set>
                                    <p:animEffect transition="in" filter="dissolve">
                                      <p:cBhvr additive="repl">
                                        <p:cTn id="290" dur="500"/>
                                        <p:tgtEl>
                                          <p:spTgt spid="11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1" name="pasted-image.pdf"/>
          <p:cNvPicPr/>
          <p:nvPr/>
        </p:nvPicPr>
        <p:blipFill>
          <a:blip r:embed="rId1"/>
          <a:stretch/>
        </p:blipFill>
        <p:spPr>
          <a:xfrm>
            <a:off x="-4320" y="-3240"/>
            <a:ext cx="9152640" cy="6864480"/>
          </a:xfrm>
          <a:prstGeom prst="rect">
            <a:avLst/>
          </a:prstGeom>
          <a:noFill/>
          <a:ln w="12700">
            <a:noFill/>
          </a:ln>
        </p:spPr>
      </p:pic>
      <p:sp>
        <p:nvSpPr>
          <p:cNvPr id="62" name="PlaceHolder 1"/>
          <p:cNvSpPr>
            <a:spLocks noGrp="1"/>
          </p:cNvSpPr>
          <p:nvPr>
            <p:ph type="title"/>
          </p:nvPr>
        </p:nvSpPr>
        <p:spPr>
          <a:xfrm>
            <a:off x="1472400" y="2738520"/>
            <a:ext cx="6712560" cy="1583640"/>
          </a:xfrm>
          <a:prstGeom prst="rect">
            <a:avLst/>
          </a:prstGeom>
          <a:noFill/>
          <a:ln w="12600">
            <a:noFill/>
          </a:ln>
        </p:spPr>
        <p:txBody>
          <a:bodyPr lIns="45720" tIns="45720" rIns="45720" bIns="45720" anchor="t">
            <a:noAutofit/>
          </a:bodyPr>
          <a:p>
            <a:pPr marL="571680" indent="-571680" algn="l" defTabSz="914400">
              <a:lnSpc>
                <a:spcPct val="100000"/>
              </a:lnSpc>
              <a:buNone/>
              <a:tabLst>
                <a:tab pos="0" algn="l"/>
              </a:tabLst>
            </a:pPr>
            <a:r>
              <a:rPr lang="es-ES" sz="5000" b="1" u="none" strike="noStrike">
                <a:solidFill>
                  <a:srgbClr val="8C0202"/>
                </a:solidFill>
                <a:effectLst/>
                <a:uFillTx/>
                <a:latin typeface="Candara"/>
                <a:ea typeface="Candara"/>
              </a:rPr>
              <a:t>I. La Biblia y los dones espirituales</a:t>
            </a:r>
            <a:endParaRPr lang="es-ES" sz="5000" b="0" u="none" strike="noStrike">
              <a:solidFill>
                <a:srgbClr val="000000"/>
              </a:solidFill>
              <a:effectLst/>
              <a:uFillTx/>
              <a:latin typeface="Helvetica Light"/>
            </a:endParaRPr>
          </a:p>
        </p:txBody>
      </p:sp>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15" name="pasted-image.pdf"/>
          <p:cNvPicPr/>
          <p:nvPr/>
        </p:nvPicPr>
        <p:blipFill>
          <a:blip r:embed="rId1"/>
          <a:stretch/>
        </p:blipFill>
        <p:spPr>
          <a:xfrm>
            <a:off x="-4320" y="-3240"/>
            <a:ext cx="9152640" cy="6864480"/>
          </a:xfrm>
          <a:prstGeom prst="rect">
            <a:avLst/>
          </a:prstGeom>
          <a:noFill/>
          <a:ln w="12700">
            <a:noFill/>
          </a:ln>
        </p:spPr>
      </p:pic>
      <p:sp>
        <p:nvSpPr>
          <p:cNvPr id="116" name="PlaceHolder 1"/>
          <p:cNvSpPr>
            <a:spLocks noGrp="1"/>
          </p:cNvSpPr>
          <p:nvPr>
            <p:ph type="title"/>
          </p:nvPr>
        </p:nvSpPr>
        <p:spPr>
          <a:xfrm>
            <a:off x="2388600" y="456120"/>
            <a:ext cx="3960000" cy="759960"/>
          </a:xfrm>
          <a:prstGeom prst="rect">
            <a:avLst/>
          </a:prstGeom>
          <a:noFill/>
          <a:ln w="12600">
            <a:noFill/>
          </a:ln>
        </p:spPr>
        <p:txBody>
          <a:bodyPr lIns="45720" tIns="45720" rIns="45720" bIns="45720" anchor="t">
            <a:noAutofit/>
          </a:bodyPr>
          <a:p>
            <a:pPr indent="0" algn="ctr" defTabSz="841320">
              <a:lnSpc>
                <a:spcPct val="100000"/>
              </a:lnSpc>
              <a:buNone/>
              <a:tabLst>
                <a:tab pos="0" algn="l"/>
              </a:tabLst>
            </a:pPr>
            <a:r>
              <a:rPr lang="es-ES" sz="4600" b="1" u="none" strike="noStrike">
                <a:solidFill>
                  <a:srgbClr val="8C0202"/>
                </a:solidFill>
                <a:effectLst/>
                <a:uFillTx/>
                <a:latin typeface="Candara"/>
                <a:ea typeface="Candara"/>
              </a:rPr>
              <a:t>Conclusión</a:t>
            </a:r>
            <a:endParaRPr lang="es-ES" sz="4600" b="0" u="none" strike="noStrike">
              <a:solidFill>
                <a:srgbClr val="000000"/>
              </a:solidFill>
              <a:effectLst/>
              <a:uFillTx/>
              <a:latin typeface="Helvetica Light"/>
            </a:endParaRPr>
          </a:p>
        </p:txBody>
      </p:sp>
      <p:sp>
        <p:nvSpPr>
          <p:cNvPr id="117" name="PlaceHolder 2"/>
          <p:cNvSpPr>
            <a:spLocks noGrp="1"/>
          </p:cNvSpPr>
          <p:nvPr>
            <p:ph/>
          </p:nvPr>
        </p:nvSpPr>
        <p:spPr>
          <a:xfrm>
            <a:off x="1297440" y="1416960"/>
            <a:ext cx="6548760" cy="4696200"/>
          </a:xfrm>
          <a:prstGeom prst="rect">
            <a:avLst/>
          </a:prstGeom>
          <a:noFill/>
          <a:ln w="12600">
            <a:noFill/>
          </a:ln>
        </p:spPr>
        <p:txBody>
          <a:bodyPr lIns="45720" tIns="45720" rIns="45720" bIns="45720" anchor="t">
            <a:noAutofit/>
          </a:bodyPr>
          <a:p>
            <a:pPr indent="0" algn="l" defTabSz="795600">
              <a:lnSpc>
                <a:spcPct val="100000"/>
              </a:lnSpc>
              <a:spcBef>
                <a:spcPts val="601"/>
              </a:spcBef>
              <a:buNone/>
              <a:tabLst>
                <a:tab pos="0" algn="l"/>
              </a:tabLst>
            </a:pPr>
            <a:r>
              <a:rPr lang="es-ES" sz="3130" b="0" i="1" u="none" strike="noStrike">
                <a:solidFill>
                  <a:srgbClr val="1E3184"/>
                </a:solidFill>
                <a:effectLst/>
                <a:uFillTx/>
                <a:latin typeface="Candara"/>
                <a:ea typeface="Candara"/>
              </a:rPr>
              <a:t>“A cada uno se le ha asignado una obra y nadie puede reemplazarlo. Cada uno tiene una misión de maravillosa importancia, que no se puede descuidar e ignorar, pues su cumplimiento significa el bienestar de algún alma, y su descuido el infortunio de alguien por quien Cristo murió”.</a:t>
            </a:r>
            <a:endParaRPr lang="es-ES" sz="3130" b="0" u="none" strike="noStrike">
              <a:solidFill>
                <a:srgbClr val="000000"/>
              </a:solidFill>
              <a:effectLst/>
              <a:uFillTx/>
              <a:latin typeface="Helvetica Light"/>
            </a:endParaRPr>
          </a:p>
          <a:p>
            <a:pPr indent="0" algn="l" defTabSz="795600">
              <a:lnSpc>
                <a:spcPct val="100000"/>
              </a:lnSpc>
              <a:buNone/>
              <a:tabLst>
                <a:tab pos="0" algn="l"/>
              </a:tabLst>
            </a:pPr>
            <a:r>
              <a:rPr lang="es-ES" sz="3130" b="0" i="1" u="none" strike="noStrike">
                <a:solidFill>
                  <a:srgbClr val="FF0000"/>
                </a:solidFill>
                <a:effectLst/>
                <a:uFillTx/>
                <a:latin typeface="Candara"/>
                <a:ea typeface="Candara"/>
              </a:rPr>
              <a:t>SC 15</a:t>
            </a:r>
            <a:endParaRPr lang="es-ES" sz="3130" b="0" u="none" strike="noStrike">
              <a:solidFill>
                <a:srgbClr val="000000"/>
              </a:solidFill>
              <a:effectLst/>
              <a:uFillTx/>
              <a:latin typeface="Helvetica Light"/>
            </a:endParaRPr>
          </a:p>
        </p:txBody>
      </p:sp>
    </p:spTree>
  </p:cSld>
  <p:timing>
    <p:tnLst>
      <p:par>
        <p:cTn id="291" dur="indefinite" restart="never" nodeType="tmRoot">
          <p:childTnLst>
            <p:seq>
              <p:cTn id="292" dur="indefinite" nodeType="mainSeq">
                <p:childTnLst>
                  <p:par>
                    <p:cTn id="293" fill="hold">
                      <p:stCondLst>
                        <p:cond delay="indefinite"/>
                      </p:stCondLst>
                      <p:childTnLst>
                        <p:par>
                          <p:cTn id="294" fill="hold">
                            <p:stCondLst>
                              <p:cond delay="0"/>
                            </p:stCondLst>
                            <p:childTnLst>
                              <p:par>
                                <p:cTn id="295" presetID="9" presetClass="entr" fill="hold" nodeType="clickEffect">
                                  <p:stCondLst>
                                    <p:cond delay="0"/>
                                  </p:stCondLst>
                                  <p:iterate type="el">
                                    <p:tmAbs val="0"/>
                                  </p:iterate>
                                  <p:childTnLst>
                                    <p:set>
                                      <p:cBhvr>
                                        <p:cTn id="296" fill="hold"/>
                                        <p:tgtEl>
                                          <p:spTgt spid="117"/>
                                        </p:tgtEl>
                                        <p:attrNameLst>
                                          <p:attrName>style.visibility</p:attrName>
                                        </p:attrNameLst>
                                      </p:cBhvr>
                                      <p:to>
                                        <p:strVal val="visible"/>
                                      </p:to>
                                    </p:set>
                                    <p:animEffect transition="in" filter="dissolve">
                                      <p:cBhvr additive="repl">
                                        <p:cTn id="297" dur="500"/>
                                        <p:tgtEl>
                                          <p:spTgt spid="117"/>
                                        </p:tgtEl>
                                      </p:cBhvr>
                                    </p:animEffect>
                                  </p:childTnLst>
                                </p:cTn>
                              </p:par>
                              <p:par>
                                <p:cTn id="298" presetID="9" presetClass="entr" fill="hold" nodeType="withEffect">
                                  <p:stCondLst>
                                    <p:cond delay="0"/>
                                  </p:stCondLst>
                                  <p:iterate type="el">
                                    <p:tmAbs val="0"/>
                                  </p:iterate>
                                  <p:childTnLst>
                                    <p:set>
                                      <p:cBhvr>
                                        <p:cTn id="299" fill="hold"/>
                                        <p:tgtEl>
                                          <p:spTgt spid="117">
                                            <p:txEl>
                                              <p:pRg st="0" end="0"/>
                                            </p:txEl>
                                          </p:spTgt>
                                        </p:tgtEl>
                                        <p:attrNameLst>
                                          <p:attrName>style.visibility</p:attrName>
                                        </p:attrNameLst>
                                      </p:cBhvr>
                                      <p:to>
                                        <p:strVal val="visible"/>
                                      </p:to>
                                    </p:set>
                                    <p:animEffect transition="in" filter="dissolve">
                                      <p:cBhvr additive="repl">
                                        <p:cTn id="300" dur="500"/>
                                        <p:tgtEl>
                                          <p:spTgt spid="117">
                                            <p:txEl>
                                              <p:pRg st="0" end="0"/>
                                            </p:txEl>
                                          </p:spTgt>
                                        </p:tgtEl>
                                      </p:cBhvr>
                                    </p:animEffect>
                                  </p:childTnLst>
                                </p:cTn>
                              </p:par>
                            </p:childTnLst>
                          </p:cTn>
                        </p:par>
                      </p:childTnLst>
                    </p:cTn>
                  </p:par>
                  <p:par>
                    <p:cTn id="301" fill="hold">
                      <p:stCondLst>
                        <p:cond delay="indefinite"/>
                      </p:stCondLst>
                      <p:childTnLst>
                        <p:par>
                          <p:cTn id="302" fill="hold">
                            <p:stCondLst>
                              <p:cond delay="0"/>
                            </p:stCondLst>
                            <p:childTnLst>
                              <p:par>
                                <p:cTn id="303" presetID="9" presetClass="entr" fill="hold" nodeType="clickEffect">
                                  <p:stCondLst>
                                    <p:cond delay="0"/>
                                  </p:stCondLst>
                                  <p:iterate type="el">
                                    <p:tmAbs val="0"/>
                                  </p:iterate>
                                  <p:childTnLst>
                                    <p:set>
                                      <p:cBhvr>
                                        <p:cTn id="304" fill="hold"/>
                                        <p:tgtEl>
                                          <p:spTgt spid="117">
                                            <p:txEl>
                                              <p:pRg st="1" end="1"/>
                                            </p:txEl>
                                          </p:spTgt>
                                        </p:tgtEl>
                                        <p:attrNameLst>
                                          <p:attrName>style.visibility</p:attrName>
                                        </p:attrNameLst>
                                      </p:cBhvr>
                                      <p:to>
                                        <p:strVal val="visible"/>
                                      </p:to>
                                    </p:set>
                                    <p:animEffect transition="in" filter="dissolve">
                                      <p:cBhvr additive="repl">
                                        <p:cTn id="305" dur="500"/>
                                        <p:tgtEl>
                                          <p:spTgt spid="117">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3" name="pasted-image.pdf"/>
          <p:cNvPicPr/>
          <p:nvPr/>
        </p:nvPicPr>
        <p:blipFill>
          <a:blip r:embed="rId1"/>
          <a:stretch/>
        </p:blipFill>
        <p:spPr>
          <a:xfrm>
            <a:off x="-4320" y="-3240"/>
            <a:ext cx="9152640" cy="6864480"/>
          </a:xfrm>
          <a:prstGeom prst="rect">
            <a:avLst/>
          </a:prstGeom>
          <a:noFill/>
          <a:ln w="12700">
            <a:noFill/>
          </a:ln>
        </p:spPr>
      </p:pic>
      <p:sp>
        <p:nvSpPr>
          <p:cNvPr id="64" name="PlaceHolder 1"/>
          <p:cNvSpPr>
            <a:spLocks noGrp="1"/>
          </p:cNvSpPr>
          <p:nvPr>
            <p:ph/>
          </p:nvPr>
        </p:nvSpPr>
        <p:spPr>
          <a:xfrm>
            <a:off x="1661400" y="1352160"/>
            <a:ext cx="6474240" cy="4331160"/>
          </a:xfrm>
          <a:prstGeom prst="rect">
            <a:avLst/>
          </a:prstGeom>
          <a:noFill/>
          <a:ln w="12600">
            <a:noFill/>
          </a:ln>
        </p:spPr>
        <p:txBody>
          <a:bodyPr lIns="45720" tIns="45720" rIns="45720" bIns="45720" anchor="t">
            <a:noAutofit/>
          </a:bodyPr>
          <a:p>
            <a:pPr indent="0" algn="l" defTabSz="914400">
              <a:lnSpc>
                <a:spcPct val="100000"/>
              </a:lnSpc>
              <a:spcBef>
                <a:spcPts val="901"/>
              </a:spcBef>
              <a:buNone/>
              <a:tabLst>
                <a:tab pos="0" algn="l"/>
              </a:tabLst>
            </a:pPr>
            <a:r>
              <a:rPr lang="es-ES" sz="4000" b="0" i="1" u="none" strike="noStrike">
                <a:solidFill>
                  <a:srgbClr val="1E3184"/>
                </a:solidFill>
                <a:effectLst/>
                <a:uFillTx/>
                <a:latin typeface="Candara"/>
                <a:ea typeface="Candara"/>
              </a:rPr>
              <a:t>“Cada uno según el don que ha recibido, minístrelo a los otros, como buenos administradores de la multiforme gracia de Dios”.</a:t>
            </a:r>
            <a:endParaRPr lang="es-ES" sz="4000" b="0" u="none" strike="noStrike">
              <a:solidFill>
                <a:srgbClr val="000000"/>
              </a:solidFill>
              <a:effectLst/>
              <a:uFillTx/>
              <a:latin typeface="Helvetica Light"/>
            </a:endParaRPr>
          </a:p>
          <a:p>
            <a:pPr indent="0" algn="l" defTabSz="914400">
              <a:lnSpc>
                <a:spcPct val="100000"/>
              </a:lnSpc>
              <a:buNone/>
              <a:tabLst>
                <a:tab pos="0" algn="l"/>
              </a:tabLst>
            </a:pPr>
            <a:r>
              <a:rPr lang="es-ES" sz="4000" b="0" i="1" u="none" strike="noStrike">
                <a:solidFill>
                  <a:srgbClr val="FF2600"/>
                </a:solidFill>
                <a:effectLst/>
                <a:uFillTx/>
                <a:latin typeface="Candara"/>
                <a:ea typeface="Candara"/>
              </a:rPr>
              <a:t>1 Pedro 4:10</a:t>
            </a:r>
            <a:endParaRPr lang="es-ES" sz="4000" b="0" u="none" strike="noStrike">
              <a:solidFill>
                <a:srgbClr val="000000"/>
              </a:solidFill>
              <a:effectLst/>
              <a:uFillTx/>
              <a:latin typeface="Helvetica Light"/>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5" name="pasted-image.pdf"/>
          <p:cNvPicPr/>
          <p:nvPr/>
        </p:nvPicPr>
        <p:blipFill>
          <a:blip r:embed="rId1"/>
          <a:stretch/>
        </p:blipFill>
        <p:spPr>
          <a:xfrm>
            <a:off x="-4320" y="-3240"/>
            <a:ext cx="9152640" cy="6864480"/>
          </a:xfrm>
          <a:prstGeom prst="rect">
            <a:avLst/>
          </a:prstGeom>
          <a:noFill/>
          <a:ln w="12700">
            <a:noFill/>
          </a:ln>
        </p:spPr>
      </p:pic>
      <p:sp>
        <p:nvSpPr>
          <p:cNvPr id="66" name="PlaceHolder 1"/>
          <p:cNvSpPr>
            <a:spLocks noGrp="1"/>
          </p:cNvSpPr>
          <p:nvPr>
            <p:ph/>
          </p:nvPr>
        </p:nvSpPr>
        <p:spPr>
          <a:xfrm>
            <a:off x="1098720" y="1011240"/>
            <a:ext cx="7168680" cy="5179320"/>
          </a:xfrm>
          <a:prstGeom prst="rect">
            <a:avLst/>
          </a:prstGeom>
          <a:noFill/>
          <a:ln w="12600">
            <a:noFill/>
          </a:ln>
        </p:spPr>
        <p:txBody>
          <a:bodyPr lIns="45720" tIns="45720" rIns="45720" bIns="45720" anchor="t">
            <a:noAutofit/>
          </a:bodyPr>
          <a:p>
            <a:pPr indent="0" algn="l" defTabSz="795600">
              <a:lnSpc>
                <a:spcPct val="100000"/>
              </a:lnSpc>
              <a:spcBef>
                <a:spcPts val="601"/>
              </a:spcBef>
              <a:buNone/>
              <a:tabLst>
                <a:tab pos="0" algn="l"/>
              </a:tabLst>
            </a:pPr>
            <a:r>
              <a:rPr lang="es-ES" sz="3130" b="0" i="1" u="none" strike="noStrike">
                <a:solidFill>
                  <a:srgbClr val="1E3184"/>
                </a:solidFill>
                <a:effectLst/>
                <a:uFillTx/>
                <a:latin typeface="Candara"/>
                <a:ea typeface="Candara"/>
              </a:rPr>
              <a:t>“De manera que, teniendo diferentes dones, según la gracia que nos es dada, si el de profecía, úsese conforme a la medida de la fe; o si de servicio, en servir; o el que enseña, en la enseñanza; el que exhorta, en la exhortación; el que reparte, con liberalidad; el que preside, con solicitud; el que hace misericordia, con alegría”.</a:t>
            </a:r>
            <a:endParaRPr lang="es-ES" sz="3130" b="0" u="none" strike="noStrike">
              <a:solidFill>
                <a:srgbClr val="000000"/>
              </a:solidFill>
              <a:effectLst/>
              <a:uFillTx/>
              <a:latin typeface="Helvetica Light"/>
            </a:endParaRPr>
          </a:p>
          <a:p>
            <a:pPr indent="0" algn="l" defTabSz="795600">
              <a:lnSpc>
                <a:spcPct val="100000"/>
              </a:lnSpc>
              <a:buNone/>
              <a:tabLst>
                <a:tab pos="0" algn="l"/>
              </a:tabLst>
            </a:pPr>
            <a:r>
              <a:rPr lang="es-ES" sz="3130" b="0" i="1" u="none" strike="noStrike">
                <a:solidFill>
                  <a:srgbClr val="FF0000"/>
                </a:solidFill>
                <a:effectLst/>
                <a:uFillTx/>
                <a:latin typeface="Candara"/>
                <a:ea typeface="Candara"/>
              </a:rPr>
              <a:t>Romanos 12:6-8</a:t>
            </a:r>
            <a:endParaRPr lang="es-ES" sz="3130" b="0" u="none" strike="noStrike">
              <a:solidFill>
                <a:srgbClr val="000000"/>
              </a:solidFill>
              <a:effectLst/>
              <a:uFillTx/>
              <a:latin typeface="Helvetica Light"/>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7" name="pasted-image.pdf"/>
          <p:cNvPicPr/>
          <p:nvPr/>
        </p:nvPicPr>
        <p:blipFill>
          <a:blip r:embed="rId1"/>
          <a:stretch/>
        </p:blipFill>
        <p:spPr>
          <a:xfrm>
            <a:off x="-4320" y="-3240"/>
            <a:ext cx="9152640" cy="6864480"/>
          </a:xfrm>
          <a:prstGeom prst="rect">
            <a:avLst/>
          </a:prstGeom>
          <a:noFill/>
          <a:ln w="12700">
            <a:noFill/>
          </a:ln>
        </p:spPr>
      </p:pic>
      <p:sp>
        <p:nvSpPr>
          <p:cNvPr id="68" name="PlaceHolder 1"/>
          <p:cNvSpPr>
            <a:spLocks noGrp="1"/>
          </p:cNvSpPr>
          <p:nvPr>
            <p:ph/>
          </p:nvPr>
        </p:nvSpPr>
        <p:spPr>
          <a:xfrm>
            <a:off x="1077120" y="892080"/>
            <a:ext cx="7294320" cy="5275080"/>
          </a:xfrm>
          <a:prstGeom prst="rect">
            <a:avLst/>
          </a:prstGeom>
          <a:noFill/>
          <a:ln w="12600">
            <a:noFill/>
          </a:ln>
        </p:spPr>
        <p:txBody>
          <a:bodyPr lIns="45720" tIns="45720" rIns="45720" bIns="45720" anchor="t">
            <a:noAutofit/>
          </a:bodyPr>
          <a:p>
            <a:pPr indent="0" algn="l" defTabSz="777240">
              <a:lnSpc>
                <a:spcPct val="100000"/>
              </a:lnSpc>
              <a:spcBef>
                <a:spcPts val="499"/>
              </a:spcBef>
              <a:buNone/>
              <a:tabLst>
                <a:tab pos="0" algn="l"/>
              </a:tabLst>
            </a:pPr>
            <a:r>
              <a:rPr lang="es-ES" sz="3060" b="0" i="1" u="none" strike="noStrike">
                <a:solidFill>
                  <a:srgbClr val="1E3184"/>
                </a:solidFill>
                <a:effectLst/>
                <a:uFillTx/>
                <a:latin typeface="Candara"/>
                <a:ea typeface="Candara"/>
              </a:rPr>
              <a:t>“No quiero, hermanos, que ignoréis acerca de los dones espirituales… Ahora bien, hay diversidad de dones, pero el Espíritu es el mismo. Y hay diversidad de ministerios, pero el Señor es el mismo. Y hay diversidad de operaciones, pero Dios, que hace todas las cosas en todos, es el mismo. Pero a cada uno le es dada la manifestación del Espíritu para provecho. Porque a éste es dada por el Espíritu palabra de sabiduría; </a:t>
            </a:r>
            <a:endParaRPr lang="es-ES" sz="3060" b="0" u="none" strike="noStrike">
              <a:solidFill>
                <a:srgbClr val="000000"/>
              </a:solidFill>
              <a:effectLst/>
              <a:uFillTx/>
              <a:latin typeface="Helvetica Light"/>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69" name="pasted-image.pdf"/>
          <p:cNvPicPr/>
          <p:nvPr/>
        </p:nvPicPr>
        <p:blipFill>
          <a:blip r:embed="rId1"/>
          <a:stretch/>
        </p:blipFill>
        <p:spPr>
          <a:xfrm>
            <a:off x="-4320" y="-3240"/>
            <a:ext cx="9152640" cy="6864480"/>
          </a:xfrm>
          <a:prstGeom prst="rect">
            <a:avLst/>
          </a:prstGeom>
          <a:noFill/>
          <a:ln w="12700">
            <a:noFill/>
          </a:ln>
        </p:spPr>
      </p:pic>
      <p:sp>
        <p:nvSpPr>
          <p:cNvPr id="70" name="PlaceHolder 1"/>
          <p:cNvSpPr>
            <a:spLocks noGrp="1"/>
          </p:cNvSpPr>
          <p:nvPr>
            <p:ph/>
          </p:nvPr>
        </p:nvSpPr>
        <p:spPr>
          <a:xfrm>
            <a:off x="1054080" y="1155600"/>
            <a:ext cx="7035120" cy="5049360"/>
          </a:xfrm>
          <a:prstGeom prst="rect">
            <a:avLst/>
          </a:prstGeom>
          <a:noFill/>
          <a:ln w="12600">
            <a:noFill/>
          </a:ln>
        </p:spPr>
        <p:txBody>
          <a:bodyPr lIns="45720" tIns="45720" rIns="45720" bIns="45720" anchor="t">
            <a:noAutofit/>
          </a:bodyPr>
          <a:p>
            <a:pPr indent="0" algn="l" defTabSz="731520">
              <a:lnSpc>
                <a:spcPct val="100000"/>
              </a:lnSpc>
              <a:buNone/>
              <a:tabLst>
                <a:tab pos="0" algn="l"/>
              </a:tabLst>
            </a:pPr>
            <a:r>
              <a:rPr lang="es-ES" sz="2880" b="0" i="1" u="none" strike="noStrike">
                <a:solidFill>
                  <a:srgbClr val="1E3184"/>
                </a:solidFill>
                <a:effectLst/>
                <a:uFillTx/>
                <a:latin typeface="Candara"/>
                <a:ea typeface="Candara"/>
              </a:rPr>
              <a:t>a otro, palabra de ciencia según el mismo Espíritu; a otro, fe por el mismo Espíritu; y a otro, dones de sanidades por el mismo Espíritu. A otro, el hacer milagros; a otro, profecía; a otro, discernimiento de espíritus; a otro, diversos géneros de lenguas; y a otro, interpretación de lenguas. Pero todas estas cosas las hace uno y el mismo Espíritu, repartiendo a cada uno en particular como él quiere”.</a:t>
            </a:r>
            <a:endParaRPr lang="es-ES" sz="2880" b="0" u="none" strike="noStrike">
              <a:solidFill>
                <a:srgbClr val="000000"/>
              </a:solidFill>
              <a:effectLst/>
              <a:uFillTx/>
              <a:latin typeface="Helvetica Light"/>
            </a:endParaRPr>
          </a:p>
          <a:p>
            <a:pPr indent="0" algn="l" defTabSz="731520">
              <a:lnSpc>
                <a:spcPct val="100000"/>
              </a:lnSpc>
              <a:buNone/>
              <a:tabLst>
                <a:tab pos="0" algn="l"/>
              </a:tabLst>
            </a:pPr>
            <a:r>
              <a:rPr lang="es-ES" sz="2880" b="0" i="1" u="none" strike="noStrike">
                <a:solidFill>
                  <a:srgbClr val="FF0000"/>
                </a:solidFill>
                <a:effectLst/>
                <a:uFillTx/>
                <a:latin typeface="Candara"/>
                <a:ea typeface="Candara"/>
              </a:rPr>
              <a:t>1 Corintios 12:1,4-11</a:t>
            </a:r>
            <a:endParaRPr lang="es-ES" sz="2880" b="0" u="none" strike="noStrike">
              <a:solidFill>
                <a:srgbClr val="000000"/>
              </a:solidFill>
              <a:effectLst/>
              <a:uFillTx/>
              <a:latin typeface="Helvetica Light"/>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1" name="pasted-image.pdf"/>
          <p:cNvPicPr/>
          <p:nvPr/>
        </p:nvPicPr>
        <p:blipFill>
          <a:blip r:embed="rId1"/>
          <a:stretch/>
        </p:blipFill>
        <p:spPr>
          <a:xfrm>
            <a:off x="-4320" y="-3240"/>
            <a:ext cx="9152640" cy="6864480"/>
          </a:xfrm>
          <a:prstGeom prst="rect">
            <a:avLst/>
          </a:prstGeom>
          <a:noFill/>
          <a:ln w="12700">
            <a:noFill/>
          </a:ln>
        </p:spPr>
      </p:pic>
      <p:sp>
        <p:nvSpPr>
          <p:cNvPr id="72" name="PlaceHolder 1"/>
          <p:cNvSpPr>
            <a:spLocks noGrp="1"/>
          </p:cNvSpPr>
          <p:nvPr>
            <p:ph/>
          </p:nvPr>
        </p:nvSpPr>
        <p:spPr>
          <a:xfrm>
            <a:off x="1362960" y="1242720"/>
            <a:ext cx="6418080" cy="5081040"/>
          </a:xfrm>
          <a:prstGeom prst="rect">
            <a:avLst/>
          </a:prstGeom>
          <a:noFill/>
          <a:ln w="12600">
            <a:noFill/>
          </a:ln>
        </p:spPr>
        <p:txBody>
          <a:bodyPr lIns="45720" tIns="45720" rIns="45720" bIns="45720" anchor="t">
            <a:noAutofit/>
          </a:bodyPr>
          <a:p>
            <a:pPr indent="0" algn="l" defTabSz="850320">
              <a:lnSpc>
                <a:spcPct val="100000"/>
              </a:lnSpc>
              <a:spcBef>
                <a:spcPts val="700"/>
              </a:spcBef>
              <a:buNone/>
              <a:tabLst>
                <a:tab pos="0" algn="l"/>
              </a:tabLst>
            </a:pPr>
            <a:r>
              <a:rPr lang="es-ES" sz="3350" b="0" i="1" u="none" strike="noStrike">
                <a:solidFill>
                  <a:srgbClr val="1E3184"/>
                </a:solidFill>
                <a:effectLst/>
                <a:uFillTx/>
                <a:latin typeface="Candara"/>
                <a:ea typeface="Candara"/>
              </a:rPr>
              <a:t>“Pero a cada uno de nosotros fue dada la gracia conforme a la medida del don de Cristo. Por lo cual dice: Subiendo a lo alto, llevó cautiva la cautividad, Y dio dones a los hombres. Y él mismo constituyó a unos, apóstoles; a otros, profetas; a otros, evangelistas; a otros, pastores y</a:t>
            </a:r>
            <a:endParaRPr lang="es-ES" sz="3350" b="0" u="none" strike="noStrike">
              <a:solidFill>
                <a:srgbClr val="000000"/>
              </a:solidFill>
              <a:effectLst/>
              <a:uFillTx/>
              <a:latin typeface="Helvetica Light"/>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3" name="pasted-image.pdf"/>
          <p:cNvPicPr/>
          <p:nvPr/>
        </p:nvPicPr>
        <p:blipFill>
          <a:blip r:embed="rId1"/>
          <a:stretch/>
        </p:blipFill>
        <p:spPr>
          <a:xfrm>
            <a:off x="-4320" y="-3240"/>
            <a:ext cx="9152640" cy="6864480"/>
          </a:xfrm>
          <a:prstGeom prst="rect">
            <a:avLst/>
          </a:prstGeom>
          <a:noFill/>
          <a:ln w="12700">
            <a:noFill/>
          </a:ln>
        </p:spPr>
      </p:pic>
      <p:sp>
        <p:nvSpPr>
          <p:cNvPr id="74" name="PlaceHolder 1"/>
          <p:cNvSpPr>
            <a:spLocks noGrp="1"/>
          </p:cNvSpPr>
          <p:nvPr>
            <p:ph/>
          </p:nvPr>
        </p:nvSpPr>
        <p:spPr>
          <a:xfrm>
            <a:off x="1253160" y="972360"/>
            <a:ext cx="6296760" cy="5017680"/>
          </a:xfrm>
          <a:prstGeom prst="rect">
            <a:avLst/>
          </a:prstGeom>
          <a:noFill/>
          <a:ln w="12600">
            <a:noFill/>
          </a:ln>
        </p:spPr>
        <p:txBody>
          <a:bodyPr lIns="45720" tIns="45720" rIns="45720" bIns="45720" anchor="t">
            <a:noAutofit/>
          </a:bodyPr>
          <a:p>
            <a:pPr indent="0" algn="l" defTabSz="831960">
              <a:lnSpc>
                <a:spcPct val="100000"/>
              </a:lnSpc>
              <a:spcBef>
                <a:spcPts val="601"/>
              </a:spcBef>
              <a:buNone/>
              <a:tabLst>
                <a:tab pos="0" algn="l"/>
              </a:tabLst>
            </a:pPr>
            <a:r>
              <a:rPr lang="es-ES" sz="3270" b="0" i="1" u="none" strike="noStrike">
                <a:solidFill>
                  <a:srgbClr val="1E3184"/>
                </a:solidFill>
                <a:effectLst/>
                <a:uFillTx/>
                <a:latin typeface="Candara"/>
                <a:ea typeface="Candara"/>
              </a:rPr>
              <a:t>maestros, a fin de perfeccionar a los santos para la obra del ministerio, para la edificación del cuerpo de Cristo, hasta que todos lleguemos a la unidad de la fe y del conocimiento del Hijo de Dios, a un varón perfecto, a la medida de la estatura de la plenitud de Cristo”.</a:t>
            </a:r>
            <a:endParaRPr lang="es-ES" sz="3270" b="0" u="none" strike="noStrike">
              <a:solidFill>
                <a:srgbClr val="000000"/>
              </a:solidFill>
              <a:effectLst/>
              <a:uFillTx/>
              <a:latin typeface="Helvetica Light"/>
            </a:endParaRPr>
          </a:p>
          <a:p>
            <a:pPr indent="0" algn="l" defTabSz="831960">
              <a:lnSpc>
                <a:spcPct val="100000"/>
              </a:lnSpc>
              <a:buNone/>
              <a:tabLst>
                <a:tab pos="0" algn="l"/>
              </a:tabLst>
            </a:pPr>
            <a:r>
              <a:rPr lang="es-ES" sz="3270" b="0" i="1" u="none" strike="noStrike">
                <a:solidFill>
                  <a:srgbClr val="FF0000"/>
                </a:solidFill>
                <a:effectLst/>
                <a:uFillTx/>
                <a:latin typeface="Candara"/>
                <a:ea typeface="Candara"/>
              </a:rPr>
              <a:t>Efesios 4:7-8,11-13</a:t>
            </a:r>
            <a:endParaRPr lang="es-ES" sz="3270" b="0" u="none" strike="noStrike">
              <a:solidFill>
                <a:srgbClr val="000000"/>
              </a:solidFill>
              <a:effectLst/>
              <a:uFillTx/>
              <a:latin typeface="Helvetica Light"/>
            </a:endParaRPr>
          </a:p>
        </p:txBody>
      </p:sp>
    </p:spTree>
  </p:cSld>
</p:sld>
</file>

<file path=ppt/theme/theme1.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Helvetica" pitchFamily="0" charset="1"/>
        <a:ea typeface="Helvetica" pitchFamily="0" charset="1"/>
        <a:cs typeface="Helvetica" pitchFamily="0" charset="1"/>
      </a:majorFont>
      <a:minorFont>
        <a:latin typeface="Calibri" pitchFamily="0" charset="1"/>
        <a:ea typeface="Calibri" pitchFamily="0" charset="1"/>
        <a:cs typeface="Calibri" pitchFamily="0" charset="1"/>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tint val="100000"/>
                <a:shade val="100000"/>
              </a:schemeClr>
            </a:gs>
            <a:gs pos="100000">
              <a:schemeClr val="phClr">
                <a:tint val="50000"/>
                <a:shade val="100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0</TotalTime>
  <Application>LibreOffice/26.2.5.2$MacOSX_AARCH64 LibreOffice_project/cd7284b4cbbfeb507e630c1aac019f4157393acb</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es-ES</dc:language>
  <cp:lastModifiedBy/>
  <cp:revision>0</cp:revision>
  <dc:subject/>
  <dc:title/>
</cp:coreProperties>
</file>