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theme/theme1.xml" ContentType="application/vnd.openxmlformats-officedocument.theme+xml"/>
  <Override PartName="/ppt/slides/slide38.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17.xml" ContentType="application/vnd.openxmlformats-officedocument.presentationml.slide+xml"/>
  <Override PartName="/ppt/slides/slide5.xml" ContentType="application/vnd.openxmlformats-officedocument.presentationml.slide+xml"/>
  <Override PartName="/ppt/slides/slide33.xml" ContentType="application/vnd.openxmlformats-officedocument.presentationml.slide+xml"/>
  <Override PartName="/ppt/slides/slide2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20.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1.xml" ContentType="application/vnd.openxmlformats-officedocument.presentationml.slide+xml"/>
  <Override PartName="/ppt/slides/slide13.xml" ContentType="application/vnd.openxmlformats-officedocument.presentationml.slide+xml"/>
  <Override PartName="/ppt/slides/slide23.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27.xml" ContentType="application/vnd.openxmlformats-officedocument.presentationml.slide+xml"/>
  <Override PartName="/ppt/slides/slide30.xml" ContentType="application/vnd.openxmlformats-officedocument.presentationml.slide+xml"/>
  <Override PartName="/ppt/slides/slide19.xml" ContentType="application/vnd.openxmlformats-officedocument.presentationml.slide+xml"/>
  <Override PartName="/ppt/slides/slide25.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22.xml" ContentType="application/vnd.openxmlformats-officedocument.presentationml.slide+xml"/>
  <Override PartName="/ppt/slides/slide29.xml" ContentType="application/vnd.openxmlformats-officedocument.presentationml.slide+xml"/>
  <Override PartName="/ppt/slides/slide35.xml" ContentType="application/vnd.openxmlformats-officedocument.presentationml.slide+xml"/>
  <Override PartName="/ppt/slides/slide10.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34.xml" ContentType="application/vnd.openxmlformats-officedocument.presentationml.slide+xml"/>
  <Override PartName="/ppt/slides/slide41.xml" ContentType="application/vnd.openxmlformats-officedocument.presentationml.slide+xml"/>
  <Override PartName="/ppt/slides/slide47.xml" ContentType="application/vnd.openxmlformats-officedocument.presentationml.slide+xml"/>
  <Override PartName="/ppt/slides/slide42.xml" ContentType="application/vnd.openxmlformats-officedocument.presentationml.slide+xml"/>
  <Override PartName="/ppt/slides/slide31.xml" ContentType="application/vnd.openxmlformats-officedocument.presentationml.slide+xml"/>
  <Override PartName="/ppt/slides/slide8.xml" ContentType="application/vnd.openxmlformats-officedocument.presentationml.slide+xml"/>
  <Override PartName="/ppt/slides/slide43.xml" ContentType="application/vnd.openxmlformats-officedocument.presentationml.slide+xml"/>
  <Override PartName="/ppt/slides/slide26.xml" ContentType="application/vnd.openxmlformats-officedocument.presentationml.slide+xml"/>
  <Override PartName="/ppt/slides/slide24.xml" ContentType="application/vnd.openxmlformats-officedocument.presentationml.slide+xml"/>
  <Override PartName="/ppt/slides/slide32.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0.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8.xml" ContentType="application/vnd.openxmlformats-officedocument.presentationml.slideLayout+xml"/>
  <Override PartName="/ppt/slideLayouts/slideLayout15.xml" ContentType="application/vnd.openxmlformats-officedocument.presentationml.slideLayout+xml"/>
  <Override PartName="/ppt/slideLayouts/slideLayout5.xml" ContentType="application/vnd.openxmlformats-officedocument.presentationml.slideLayout+xml"/>
  <Override PartName="/ppt/slideLayouts/slideLayout13.xml" ContentType="application/vnd.openxmlformats-officedocument.presentationml.slideLayout+xml"/>
  <Override PartName="/ppt/slideLayouts/slideLayout11.xml" ContentType="application/vnd.openxmlformats-officedocument.presentationml.slideLayout+xml"/>
  <Override PartName="/ppt/slideLayouts/slideLayout16.xml" ContentType="application/vnd.openxmlformats-officedocument.presentationml.slideLayout+xml"/>
  <Override PartName="/ppt/slideLayouts/slideLayout14.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9.xml" ContentType="application/vnd.openxmlformats-officedocument.presentationml.slideLayout+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6858000"/>
  <p:notesSz cx="7772400" cy="10058400"/>
</p:presentation>
</file>

<file path=ppt/presProps.xml><?xml version="1.0" encoding="utf-8"?>
<p:presentationPr xmlns:a="http://schemas.openxmlformats.org/drawingml/2006/main" xmlns:p="http://schemas.openxmlformats.org/presentationml/2006/main" xmlns:r="http://schemas.openxmlformats.org/officeDocument/2006/relationships">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slide" Target="slides/slide40.xml"/><Relationship Id="rId43" Type="http://schemas.openxmlformats.org/officeDocument/2006/relationships/slide" Target="slides/slide41.xml"/><Relationship Id="rId44" Type="http://schemas.openxmlformats.org/officeDocument/2006/relationships/slide" Target="slides/slide42.xml"/><Relationship Id="rId45" Type="http://schemas.openxmlformats.org/officeDocument/2006/relationships/slide" Target="slides/slide43.xml"/><Relationship Id="rId46" Type="http://schemas.openxmlformats.org/officeDocument/2006/relationships/slide" Target="slides/slide44.xml"/><Relationship Id="rId47" Type="http://schemas.openxmlformats.org/officeDocument/2006/relationships/slide" Target="slides/slide45.xml"/><Relationship Id="rId48" Type="http://schemas.openxmlformats.org/officeDocument/2006/relationships/slide" Target="slides/slide46.xml"/><Relationship Id="rId49" Type="http://schemas.openxmlformats.org/officeDocument/2006/relationships/slide" Target="slides/slide47.xml"/><Relationship Id="rId50"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Contenido con título">
    <p:bg>
      <p:bgPr>
        <a:solidFill>
          <a:srgbClr val="FFFFFF"/>
        </a:solidFill>
      </p:bgPr>
    </p:bg>
    <p:spTree>
      <p:nvGrpSpPr>
        <p:cNvPr id="1" name=""/>
        <p:cNvGrpSpPr/>
        <p:nvPr/>
      </p:nvGrpSpPr>
      <p:grpSpPr>
        <a:xfrm>
          <a:off x="0" y="0"/>
          <a:ext cx="0" cy="0"/>
          <a:chOff x="0" y="0"/>
          <a:chExt cx="0" cy="0"/>
        </a:xfrm>
      </p:grpSpPr>
      <p:pic>
        <p:nvPicPr>
          <p:cNvPr id="2" name="image1.jpeg" descr="Plantillas módulo 3-02.jpg"/>
          <p:cNvPicPr/>
          <p:nvPr/>
        </p:nvPicPr>
        <p:blipFill>
          <a:blip r:embed="rId2"/>
          <a:stretch/>
        </p:blipFill>
        <p:spPr>
          <a:xfrm>
            <a:off x="0" y="0"/>
            <a:ext cx="9143640" cy="6857640"/>
          </a:xfrm>
          <a:prstGeom prst="rect">
            <a:avLst/>
          </a:prstGeom>
          <a:noFill/>
          <a:ln w="12700">
            <a:noFill/>
          </a:ln>
        </p:spPr>
      </p:pic>
      <p:sp>
        <p:nvSpPr>
          <p:cNvPr id="3" name="PlaceHolder 1"/>
          <p:cNvSpPr>
            <a:spLocks noGrp="1"/>
          </p:cNvSpPr>
          <p:nvPr>
            <p:ph type="title"/>
          </p:nvPr>
        </p:nvSpPr>
        <p:spPr>
          <a:xfrm>
            <a:off x="457200" y="272880"/>
            <a:ext cx="3007800" cy="1161720"/>
          </a:xfrm>
          <a:prstGeom prst="rect">
            <a:avLst/>
          </a:prstGeom>
          <a:noFill/>
          <a:ln w="12600">
            <a:noFill/>
          </a:ln>
        </p:spPr>
        <p:txBody>
          <a:bodyPr lIns="45720" tIns="45000" rIns="45720" bIns="45000" anchor="b">
            <a:noAutofit/>
          </a:bodyPr>
          <a:lstStyle>
            <a:lvl1pPr indent="0" algn="l" defTabSz="914400">
              <a:lnSpc>
                <a:spcPct val="100000"/>
              </a:lnSpc>
              <a:buNone/>
              <a:tabLst>
                <a:tab pos="0" algn="l"/>
              </a:tabLst>
              <a:defRPr lang="es-ES" sz="2000" b="1" u="none" strike="noStrike">
                <a:solidFill>
                  <a:srgbClr val="000000"/>
                </a:solidFill>
                <a:effectLst/>
                <a:uFillTx/>
                <a:latin typeface="Calibri"/>
                <a:ea typeface="Calibri"/>
              </a:defRPr>
            </a:lvl1pPr>
          </a:lstStyle>
          <a:p>
            <a:pPr indent="0" algn="l" defTabSz="914400">
              <a:lnSpc>
                <a:spcPct val="100000"/>
              </a:lnSpc>
              <a:buNone/>
              <a:tabLst>
                <a:tab pos="0" algn="l"/>
              </a:tabLst>
            </a:pPr>
            <a:r>
              <a:rPr lang="es-ES" sz="2000" b="1" u="none" strike="noStrike">
                <a:solidFill>
                  <a:srgbClr val="000000"/>
                </a:solidFill>
                <a:effectLst/>
                <a:uFillTx/>
                <a:latin typeface="Calibri"/>
                <a:ea typeface="Calibri"/>
              </a:rPr>
              <a:t>Title Text</a:t>
            </a:r>
            <a:endParaRPr lang="es-ES" sz="2000" b="1" u="none" strike="noStrike">
              <a:solidFill>
                <a:srgbClr val="000000"/>
              </a:solidFill>
              <a:effectLst/>
              <a:uFillTx/>
              <a:latin typeface="Calibri"/>
            </a:endParaRPr>
          </a:p>
        </p:txBody>
      </p:sp>
      <p:sp>
        <p:nvSpPr>
          <p:cNvPr id="4" name="PlaceHolder 2"/>
          <p:cNvSpPr>
            <a:spLocks noGrp="1"/>
          </p:cNvSpPr>
          <p:nvPr>
            <p:ph type="body"/>
          </p:nvPr>
        </p:nvSpPr>
        <p:spPr>
          <a:xfrm>
            <a:off x="3575160" y="272880"/>
            <a:ext cx="5111280" cy="5852880"/>
          </a:xfrm>
          <a:prstGeom prst="rect">
            <a:avLst/>
          </a:prstGeom>
          <a:noFill/>
          <a:ln w="12600">
            <a:noFill/>
          </a:ln>
        </p:spPr>
        <p:txBody>
          <a:bodyPr lIns="45720" tIns="45000" rIns="45720" bIns="4500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One</a:t>
            </a:r>
            <a:endParaRPr lang="es-ES" sz="3200" b="0" u="none" strike="noStrike">
              <a:solidFill>
                <a:srgbClr val="000000"/>
              </a:solidFill>
              <a:effectLst/>
              <a:uFillTx/>
              <a:latin typeface="Calibri"/>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Two</a:t>
            </a:r>
            <a:endParaRPr lang="es-ES" sz="3200" b="0" u="none" strike="noStrike">
              <a:solidFill>
                <a:srgbClr val="000000"/>
              </a:solidFill>
              <a:effectLst/>
              <a:uFillTx/>
              <a:latin typeface="Calibri"/>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Three</a:t>
            </a:r>
            <a:endParaRPr lang="es-ES" sz="3200" b="0" u="none" strike="noStrike">
              <a:solidFill>
                <a:srgbClr val="000000"/>
              </a:solidFill>
              <a:effectLst/>
              <a:uFillTx/>
              <a:latin typeface="Calibri"/>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Four</a:t>
            </a:r>
            <a:endParaRPr lang="es-ES" sz="3200" b="0" u="none" strike="noStrike">
              <a:solidFill>
                <a:srgbClr val="000000"/>
              </a:solidFill>
              <a:effectLst/>
              <a:uFillTx/>
              <a:latin typeface="Calibri"/>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Five</a:t>
            </a:r>
            <a:endParaRPr lang="es-ES" sz="3200" b="0" u="none" strike="noStrike">
              <a:solidFill>
                <a:srgbClr val="000000"/>
              </a:solidFill>
              <a:effectLst/>
              <a:uFillTx/>
              <a:latin typeface="Calibri"/>
            </a:endParaRPr>
          </a:p>
        </p:txBody>
      </p:sp>
      <p:sp>
        <p:nvSpPr>
          <p:cNvPr id="5" name="PlaceHolder 3"/>
          <p:cNvSpPr>
            <a:spLocks noGrp="1"/>
          </p:cNvSpPr>
          <p:nvPr>
            <p:ph type="body"/>
          </p:nvPr>
        </p:nvSpPr>
        <p:spPr>
          <a:xfrm>
            <a:off x="457200" y="1434960"/>
            <a:ext cx="3007800" cy="4690800"/>
          </a:xfrm>
          <a:prstGeom prst="rect">
            <a:avLst/>
          </a:prstGeom>
          <a:noFill/>
          <a:ln w="12600">
            <a:noFill/>
          </a:ln>
        </p:spPr>
        <p:txBody>
          <a:bodyPr lIns="45720" tIns="45000" rIns="45720" bIns="45000" anchor="t">
            <a:noAutofit/>
          </a:bodyPr>
          <a:lstStyle>
            <a:lvl1pPr algn="l" defTabSz="914400">
              <a:spcBef>
                <a:spcPts val="700"/>
              </a:spcBef>
              <a:buClr>
                <a:srgbClr val="000000"/>
              </a:buClr>
              <a:buFont typeface="Arial"/>
              <a:buChar char="•"/>
              <a:defRPr lang="es-ES" sz="3200" b="0" u="none" strike="noStrike">
                <a:solidFill>
                  <a:srgbClr val="000000"/>
                </a:solidFill>
                <a:effectLst/>
                <a:uFillTx/>
                <a:latin typeface="Calibri"/>
              </a:defRPr>
            </a:lvl1pPr>
            <a:lvl2pPr lvl="1" algn="l" defTabSz="914400">
              <a:spcBef>
                <a:spcPts val="700"/>
              </a:spcBef>
              <a:buClr>
                <a:srgbClr val="000000"/>
              </a:buClr>
              <a:buSzPct val="75000"/>
              <a:buFont typeface="Symbol" charset="2"/>
              <a:buChar char=""/>
              <a:defRPr lang="es-ES" sz="3200" b="0" u="none" strike="noStrike">
                <a:solidFill>
                  <a:srgbClr val="000000"/>
                </a:solidFill>
                <a:effectLst/>
                <a:uFillTx/>
                <a:latin typeface="Calibri"/>
              </a:defRPr>
            </a:lvl2pPr>
            <a:lvl3pPr lvl="2" algn="l" defTabSz="914400">
              <a:spcBef>
                <a:spcPts val="700"/>
              </a:spcBef>
              <a:buClr>
                <a:srgbClr val="000000"/>
              </a:buClr>
              <a:buSzPct val="45000"/>
              <a:buFont typeface="Wingdings" charset="2"/>
              <a:buChar char=""/>
              <a:defRPr lang="es-ES" sz="3200" b="0" u="none" strike="noStrike">
                <a:solidFill>
                  <a:srgbClr val="000000"/>
                </a:solidFill>
                <a:effectLst/>
                <a:uFillTx/>
                <a:latin typeface="Calibri"/>
              </a:defRPr>
            </a:lvl3pPr>
            <a:lvl4pPr lvl="3" algn="l" defTabSz="914400">
              <a:spcBef>
                <a:spcPts val="700"/>
              </a:spcBef>
              <a:buClr>
                <a:srgbClr val="000000"/>
              </a:buClr>
              <a:buSzPct val="75000"/>
              <a:buFont typeface="Symbol" charset="2"/>
              <a:buChar char=""/>
              <a:defRPr lang="es-ES" sz="3200" b="0" u="none" strike="noStrike">
                <a:solidFill>
                  <a:srgbClr val="000000"/>
                </a:solidFill>
                <a:effectLst/>
                <a:uFillTx/>
                <a:latin typeface="Calibri"/>
              </a:defRPr>
            </a:lvl4pPr>
            <a:lvl5pPr lvl="4" algn="l" defTabSz="914400">
              <a:spcBef>
                <a:spcPts val="700"/>
              </a:spcBef>
              <a:buClr>
                <a:srgbClr val="000000"/>
              </a:buClr>
              <a:buSzPct val="45000"/>
              <a:buFont typeface="Wingdings" charset="2"/>
              <a:buChar char=""/>
              <a:defRPr lang="es-ES" sz="3200" b="0" u="none" strike="noStrike">
                <a:solidFill>
                  <a:srgbClr val="000000"/>
                </a:solidFill>
                <a:effectLst/>
                <a:uFillTx/>
                <a:latin typeface="Calibri"/>
              </a:defRPr>
            </a:lvl5pPr>
            <a:lvl6pPr lvl="5" algn="l" defTabSz="914400">
              <a:spcBef>
                <a:spcPts val="283"/>
              </a:spcBef>
              <a:buClr>
                <a:srgbClr val="000000"/>
              </a:buClr>
              <a:buSzPct val="45000"/>
              <a:buFont typeface="Wingdings" charset="2"/>
              <a:buChar char=""/>
              <a:defRPr lang="es-ES" sz="3200" b="0" u="none" strike="noStrike">
                <a:solidFill>
                  <a:srgbClr val="000000"/>
                </a:solidFill>
                <a:effectLst/>
                <a:uFillTx/>
                <a:latin typeface="Calibri"/>
              </a:defRPr>
            </a:lvl6pPr>
            <a:lvl7pPr lvl="6" algn="l" defTabSz="914400">
              <a:spcBef>
                <a:spcPts val="283"/>
              </a:spcBef>
              <a:buClr>
                <a:srgbClr val="000000"/>
              </a:buClr>
              <a:buSzPct val="45000"/>
              <a:buFont typeface="Wingdings" charset="2"/>
              <a:buChar char=""/>
              <a:defRPr lang="es-ES" sz="3200" b="0" u="none" strike="noStrike">
                <a:solidFill>
                  <a:srgbClr val="000000"/>
                </a:solidFill>
                <a:effectLst/>
                <a:uFillTx/>
                <a:latin typeface="Calibri"/>
              </a:defRPr>
            </a:lvl7pPr>
          </a:lstStyle>
          <a:p>
            <a:pPr marL="343080" indent="-343080" algn="l" defTabSz="914400">
              <a:spcBef>
                <a:spcPts val="700"/>
              </a:spcBef>
              <a:buClr>
                <a:srgbClr val="000000"/>
              </a:buClr>
              <a:buFont typeface="Arial"/>
              <a:buChar char="•"/>
            </a:pPr>
            <a:r>
              <a:rPr lang="es-ES" sz="3200" b="0" u="none" strike="noStrike">
                <a:solidFill>
                  <a:srgbClr val="000000"/>
                </a:solidFill>
                <a:effectLst/>
                <a:uFillTx/>
                <a:latin typeface="Calibri"/>
              </a:rPr>
              <a:t>Click to edit the outline text format</a:t>
            </a:r>
            <a:endParaRPr lang="es-ES" sz="3200" b="0" u="none" strike="noStrike">
              <a:solidFill>
                <a:srgbClr val="000000"/>
              </a:solidFill>
              <a:effectLst/>
              <a:uFillTx/>
              <a:latin typeface="Calibri"/>
            </a:endParaRPr>
          </a:p>
          <a:p>
            <a:pPr marL="783720" lvl="1" indent="-326520" algn="l" defTabSz="914400">
              <a:spcBef>
                <a:spcPts val="700"/>
              </a:spcBef>
              <a:buClr>
                <a:srgbClr val="000000"/>
              </a:buClr>
              <a:buSzPct val="75000"/>
              <a:buFont typeface="Symbol" charset="2"/>
              <a:buChar char=""/>
            </a:pPr>
            <a:r>
              <a:rPr lang="es-ES" sz="3200" b="0" u="none" strike="noStrike">
                <a:solidFill>
                  <a:srgbClr val="000000"/>
                </a:solidFill>
                <a:effectLst/>
                <a:uFillTx/>
                <a:latin typeface="Calibri"/>
              </a:rPr>
              <a:t>Second Outline Level</a:t>
            </a:r>
            <a:endParaRPr lang="es-ES" sz="3200" b="0" u="none" strike="noStrike">
              <a:solidFill>
                <a:srgbClr val="000000"/>
              </a:solidFill>
              <a:effectLst/>
              <a:uFillTx/>
              <a:latin typeface="Calibri"/>
            </a:endParaRPr>
          </a:p>
          <a:p>
            <a:pPr marL="1219320" lvl="2" indent="-304920" algn="l" defTabSz="914400">
              <a:spcBef>
                <a:spcPts val="700"/>
              </a:spcBef>
              <a:buClr>
                <a:srgbClr val="000000"/>
              </a:buClr>
              <a:buSzPct val="45000"/>
              <a:buFont typeface="Wingdings" charset="2"/>
              <a:buChar char=""/>
            </a:pPr>
            <a:r>
              <a:rPr lang="es-ES" sz="3200" b="0" u="none" strike="noStrike">
                <a:solidFill>
                  <a:srgbClr val="000000"/>
                </a:solidFill>
                <a:effectLst/>
                <a:uFillTx/>
                <a:latin typeface="Calibri"/>
              </a:rPr>
              <a:t>Third Outline Level</a:t>
            </a:r>
            <a:endParaRPr lang="es-ES" sz="3200" b="0" u="none" strike="noStrike">
              <a:solidFill>
                <a:srgbClr val="000000"/>
              </a:solidFill>
              <a:effectLst/>
              <a:uFillTx/>
              <a:latin typeface="Calibri"/>
            </a:endParaRPr>
          </a:p>
          <a:p>
            <a:pPr marL="1737360" lvl="3" indent="-365760" algn="l" defTabSz="914400">
              <a:spcBef>
                <a:spcPts val="700"/>
              </a:spcBef>
              <a:buClr>
                <a:srgbClr val="000000"/>
              </a:buClr>
              <a:buSzPct val="75000"/>
              <a:buFont typeface="Symbol" charset="2"/>
              <a:buChar char=""/>
            </a:pPr>
            <a:r>
              <a:rPr lang="es-ES" sz="3200" b="0" u="none" strike="noStrike">
                <a:solidFill>
                  <a:srgbClr val="000000"/>
                </a:solidFill>
                <a:effectLst/>
                <a:uFillTx/>
                <a:latin typeface="Calibri"/>
              </a:rPr>
              <a:t>Fourth Outline Level</a:t>
            </a:r>
            <a:endParaRPr lang="es-ES" sz="3200" b="0" u="none" strike="noStrike">
              <a:solidFill>
                <a:srgbClr val="000000"/>
              </a:solidFill>
              <a:effectLst/>
              <a:uFillTx/>
              <a:latin typeface="Calibri"/>
            </a:endParaRPr>
          </a:p>
          <a:p>
            <a:pPr marL="2194560" lvl="4" indent="-365760" algn="l" defTabSz="914400">
              <a:spcBef>
                <a:spcPts val="700"/>
              </a:spcBef>
              <a:buClr>
                <a:srgbClr val="000000"/>
              </a:buClr>
              <a:buSzPct val="45000"/>
              <a:buFont typeface="Wingdings" charset="2"/>
              <a:buChar char=""/>
            </a:pPr>
            <a:r>
              <a:rPr lang="es-ES" sz="3200" b="0" u="none" strike="noStrike">
                <a:solidFill>
                  <a:srgbClr val="000000"/>
                </a:solidFill>
                <a:effectLst/>
                <a:uFillTx/>
                <a:latin typeface="Calibri"/>
              </a:rPr>
              <a:t>Fifth Outline Level</a:t>
            </a:r>
            <a:endParaRPr lang="es-ES" sz="3200" b="0" u="none" strike="noStrike">
              <a:solidFill>
                <a:srgbClr val="000000"/>
              </a:solidFill>
              <a:effectLst/>
              <a:uFillTx/>
              <a:latin typeface="Calibri"/>
            </a:endParaRPr>
          </a:p>
          <a:p>
            <a:pPr marL="2651760" lvl="5" indent="-365760" algn="l" defTabSz="914400">
              <a:spcBef>
                <a:spcPts val="283"/>
              </a:spcBef>
              <a:buClr>
                <a:srgbClr val="000000"/>
              </a:buClr>
              <a:buSzPct val="45000"/>
              <a:buFont typeface="Wingdings" charset="2"/>
              <a:buChar char=""/>
            </a:pPr>
            <a:r>
              <a:rPr lang="es-ES" sz="3200" b="0" u="none" strike="noStrike">
                <a:solidFill>
                  <a:srgbClr val="000000"/>
                </a:solidFill>
                <a:effectLst/>
                <a:uFillTx/>
                <a:latin typeface="Calibri"/>
              </a:rPr>
              <a:t>Sixth Outline Level</a:t>
            </a:r>
            <a:endParaRPr lang="es-ES" sz="3200" b="0" u="none" strike="noStrike">
              <a:solidFill>
                <a:srgbClr val="000000"/>
              </a:solidFill>
              <a:effectLst/>
              <a:uFillTx/>
              <a:latin typeface="Calibri"/>
            </a:endParaRPr>
          </a:p>
          <a:p>
            <a:pPr marL="3108960" lvl="6" indent="-365760" algn="l" defTabSz="914400">
              <a:spcBef>
                <a:spcPts val="283"/>
              </a:spcBef>
              <a:buClr>
                <a:srgbClr val="000000"/>
              </a:buClr>
              <a:buSzPct val="45000"/>
              <a:buFont typeface="Wingdings" charset="2"/>
              <a:buChar char=""/>
            </a:pPr>
            <a:r>
              <a:rPr lang="es-ES" sz="3200" b="0" u="none" strike="noStrike">
                <a:solidFill>
                  <a:srgbClr val="000000"/>
                </a:solidFill>
                <a:effectLst/>
                <a:uFillTx/>
                <a:latin typeface="Calibri"/>
              </a:rPr>
              <a:t>Seventh Outline Level</a:t>
            </a:r>
            <a:endParaRPr lang="es-ES" sz="3200" b="0" u="none" strike="noStrike">
              <a:solidFill>
                <a:srgbClr val="000000"/>
              </a:solidFill>
              <a:effectLst/>
              <a:uFillTx/>
              <a:latin typeface="Calibri"/>
            </a:endParaRPr>
          </a:p>
        </p:txBody>
      </p:sp>
      <p:sp>
        <p:nvSpPr>
          <p:cNvPr id="6" name="PlaceHolder 4"/>
          <p:cNvSpPr>
            <a:spLocks noGrp="1"/>
          </p:cNvSpPr>
          <p:nvPr>
            <p:ph type="sldNum" idx="1"/>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Default 2">
    <p:bg>
      <p:bgPr>
        <a:solidFill>
          <a:srgbClr val="FFFFFF"/>
        </a:solidFill>
      </p:bgPr>
    </p:bg>
    <p:spTree>
      <p:nvGrpSpPr>
        <p:cNvPr id="1" name=""/>
        <p:cNvGrpSpPr/>
        <p:nvPr/>
      </p:nvGrpSpPr>
      <p:grpSpPr>
        <a:xfrm>
          <a:off x="0" y="0"/>
          <a:ext cx="0" cy="0"/>
          <a:chOff x="0" y="0"/>
          <a:chExt cx="0" cy="0"/>
        </a:xfrm>
      </p:grpSpPr>
      <p:pic>
        <p:nvPicPr>
          <p:cNvPr id="40" name="image1.jpeg" descr="Plantillas módulo 3-02.jpg"/>
          <p:cNvPicPr/>
          <p:nvPr/>
        </p:nvPicPr>
        <p:blipFill>
          <a:blip r:embed="rId2"/>
          <a:stretch/>
        </p:blipFill>
        <p:spPr>
          <a:xfrm>
            <a:off x="0" y="0"/>
            <a:ext cx="9143640" cy="6857640"/>
          </a:xfrm>
          <a:prstGeom prst="rect">
            <a:avLst/>
          </a:prstGeom>
          <a:noFill/>
          <a:ln w="12700">
            <a:noFill/>
          </a:ln>
        </p:spPr>
      </p:pic>
      <p:sp>
        <p:nvSpPr>
          <p:cNvPr id="41" name="PlaceHolder 1"/>
          <p:cNvSpPr>
            <a:spLocks noGrp="1"/>
          </p:cNvSpPr>
          <p:nvPr>
            <p:ph type="title"/>
          </p:nvPr>
        </p:nvSpPr>
        <p:spPr>
          <a:xfrm>
            <a:off x="685800" y="2130480"/>
            <a:ext cx="7772040" cy="146952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libri"/>
                <a:ea typeface="Calibri"/>
              </a:defRPr>
            </a:lvl1pPr>
          </a:lstStyle>
          <a:p>
            <a:pPr indent="0" algn="ctr" defTabSz="914400">
              <a:lnSpc>
                <a:spcPct val="100000"/>
              </a:lnSpc>
              <a:buNone/>
              <a:tabLst>
                <a:tab pos="0" algn="l"/>
              </a:tabLst>
            </a:pPr>
            <a:r>
              <a:rPr lang="es-ES" sz="4400" b="0" u="none" strike="noStrike">
                <a:solidFill>
                  <a:srgbClr val="000000"/>
                </a:solidFill>
                <a:effectLst/>
                <a:uFillTx/>
                <a:latin typeface="Calibri"/>
                <a:ea typeface="Calibri"/>
              </a:rPr>
              <a:t>Title Text</a:t>
            </a:r>
            <a:endParaRPr lang="es-ES" sz="4400" b="0" u="none" strike="noStrike">
              <a:solidFill>
                <a:srgbClr val="000000"/>
              </a:solidFill>
              <a:effectLst/>
              <a:uFillTx/>
              <a:latin typeface="Calibri"/>
            </a:endParaRPr>
          </a:p>
        </p:txBody>
      </p:sp>
      <p:sp>
        <p:nvSpPr>
          <p:cNvPr id="42" name="PlaceHolder 2"/>
          <p:cNvSpPr>
            <a:spLocks noGrp="1"/>
          </p:cNvSpPr>
          <p:nvPr>
            <p:ph type="body"/>
          </p:nvPr>
        </p:nvSpPr>
        <p:spPr>
          <a:xfrm>
            <a:off x="1371600" y="3886200"/>
            <a:ext cx="6400440" cy="1752120"/>
          </a:xfrm>
          <a:prstGeom prst="rect">
            <a:avLst/>
          </a:prstGeom>
          <a:noFill/>
          <a:ln w="12600">
            <a:noFill/>
          </a:ln>
        </p:spPr>
        <p:txBody>
          <a:bodyPr lIns="45720" tIns="45000" rIns="45720" bIns="45000" anchor="t">
            <a:noAutofit/>
          </a:bodyPr>
          <a:lstStyle>
            <a:lvl1pPr indent="0" algn="ctr" defTabSz="914400">
              <a:lnSpc>
                <a:spcPct val="100000"/>
              </a:lnSpc>
              <a:spcBef>
                <a:spcPts val="700"/>
              </a:spcBef>
              <a:buNone/>
              <a:tabLst>
                <a:tab pos="0" algn="l"/>
              </a:tabLst>
              <a:defRPr lang="es-ES" sz="3200" b="0" u="none" strike="noStrike">
                <a:solidFill>
                  <a:srgbClr val="888888"/>
                </a:solidFill>
                <a:effectLst/>
                <a:uFillTx/>
                <a:latin typeface="Calibri"/>
                <a:ea typeface="Calibri"/>
              </a:defRPr>
            </a:lvl1pPr>
            <a:lvl2pPr indent="457200" algn="ctr" defTabSz="914400">
              <a:lnSpc>
                <a:spcPct val="100000"/>
              </a:lnSpc>
              <a:spcBef>
                <a:spcPts val="700"/>
              </a:spcBef>
              <a:buNone/>
              <a:tabLst>
                <a:tab pos="0" algn="l"/>
              </a:tabLst>
              <a:defRPr lang="es-ES" sz="3200" b="0" u="none" strike="noStrike">
                <a:solidFill>
                  <a:srgbClr val="888888"/>
                </a:solidFill>
                <a:effectLst/>
                <a:uFillTx/>
                <a:latin typeface="Calibri"/>
                <a:ea typeface="Calibri"/>
              </a:defRPr>
            </a:lvl2pPr>
            <a:lvl3pPr indent="914400" algn="ctr" defTabSz="914400">
              <a:lnSpc>
                <a:spcPct val="100000"/>
              </a:lnSpc>
              <a:spcBef>
                <a:spcPts val="700"/>
              </a:spcBef>
              <a:buNone/>
              <a:tabLst>
                <a:tab pos="0" algn="l"/>
              </a:tabLst>
              <a:defRPr lang="es-ES" sz="3200" b="0" u="none" strike="noStrike">
                <a:solidFill>
                  <a:srgbClr val="888888"/>
                </a:solidFill>
                <a:effectLst/>
                <a:uFillTx/>
                <a:latin typeface="Calibri"/>
                <a:ea typeface="Calibri"/>
              </a:defRPr>
            </a:lvl3pPr>
            <a:lvl4pPr indent="1371600" algn="ctr" defTabSz="914400">
              <a:lnSpc>
                <a:spcPct val="100000"/>
              </a:lnSpc>
              <a:spcBef>
                <a:spcPts val="700"/>
              </a:spcBef>
              <a:buNone/>
              <a:tabLst>
                <a:tab pos="0" algn="l"/>
              </a:tabLst>
              <a:defRPr lang="es-ES" sz="3200" b="0" u="none" strike="noStrike">
                <a:solidFill>
                  <a:srgbClr val="888888"/>
                </a:solidFill>
                <a:effectLst/>
                <a:uFillTx/>
                <a:latin typeface="Calibri"/>
                <a:ea typeface="Calibri"/>
              </a:defRPr>
            </a:lvl4pPr>
            <a:lvl5pPr indent="1828800" algn="ctr" defTabSz="914400">
              <a:lnSpc>
                <a:spcPct val="100000"/>
              </a:lnSpc>
              <a:spcBef>
                <a:spcPts val="700"/>
              </a:spcBef>
              <a:buNone/>
              <a:tabLst>
                <a:tab pos="0" algn="l"/>
              </a:tabLst>
              <a:defRPr lang="es-ES" sz="3200" b="0" u="none" strike="noStrike">
                <a:solidFill>
                  <a:srgbClr val="888888"/>
                </a:solidFill>
                <a:effectLst/>
                <a:uFillTx/>
                <a:latin typeface="Calibri"/>
                <a:ea typeface="Calibri"/>
              </a:defRPr>
            </a:lvl5pPr>
          </a:lstStyle>
          <a:p>
            <a:pPr indent="0" algn="ctr" defTabSz="914400">
              <a:lnSpc>
                <a:spcPct val="100000"/>
              </a:lnSpc>
              <a:spcBef>
                <a:spcPts val="700"/>
              </a:spcBef>
              <a:buNone/>
              <a:tabLst>
                <a:tab pos="0" algn="l"/>
              </a:tabLst>
            </a:pPr>
            <a:r>
              <a:rPr lang="es-ES" sz="3200" b="0" u="none" strike="noStrike">
                <a:solidFill>
                  <a:srgbClr val="888888"/>
                </a:solidFill>
                <a:effectLst/>
                <a:uFillTx/>
                <a:latin typeface="Calibri"/>
                <a:ea typeface="Calibri"/>
              </a:rPr>
              <a:t>Body Level One</a:t>
            </a:r>
            <a:endParaRPr lang="es-ES" sz="3200" b="0" u="none" strike="noStrike">
              <a:solidFill>
                <a:srgbClr val="888888"/>
              </a:solidFill>
              <a:effectLst/>
              <a:uFillTx/>
              <a:latin typeface="Calibri"/>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libri"/>
                <a:ea typeface="Calibri"/>
              </a:rPr>
              <a:t>Body Level Two</a:t>
            </a:r>
            <a:endParaRPr lang="es-ES" sz="3200" b="0" u="none" strike="noStrike">
              <a:solidFill>
                <a:srgbClr val="888888"/>
              </a:solidFill>
              <a:effectLst/>
              <a:uFillTx/>
              <a:latin typeface="Calibri"/>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libri"/>
                <a:ea typeface="Calibri"/>
              </a:rPr>
              <a:t>Body Level Three</a:t>
            </a:r>
            <a:endParaRPr lang="es-ES" sz="3200" b="0" u="none" strike="noStrike">
              <a:solidFill>
                <a:srgbClr val="888888"/>
              </a:solidFill>
              <a:effectLst/>
              <a:uFillTx/>
              <a:latin typeface="Calibri"/>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libri"/>
                <a:ea typeface="Calibri"/>
              </a:rPr>
              <a:t>Body Level Four</a:t>
            </a:r>
            <a:endParaRPr lang="es-ES" sz="3200" b="0" u="none" strike="noStrike">
              <a:solidFill>
                <a:srgbClr val="888888"/>
              </a:solidFill>
              <a:effectLst/>
              <a:uFillTx/>
              <a:latin typeface="Calibri"/>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libri"/>
                <a:ea typeface="Calibri"/>
              </a:rPr>
              <a:t>Body Level Five</a:t>
            </a:r>
            <a:endParaRPr lang="es-ES" sz="3200" b="0" u="none" strike="noStrike">
              <a:solidFill>
                <a:srgbClr val="888888"/>
              </a:solidFill>
              <a:effectLst/>
              <a:uFillTx/>
              <a:latin typeface="Calibri"/>
            </a:endParaRPr>
          </a:p>
        </p:txBody>
      </p:sp>
      <p:sp>
        <p:nvSpPr>
          <p:cNvPr id="43" name="PlaceHolder 3"/>
          <p:cNvSpPr>
            <a:spLocks noGrp="1"/>
          </p:cNvSpPr>
          <p:nvPr>
            <p:ph type="sldNum" idx="10"/>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efault 3">
    <p:bg>
      <p:bgPr>
        <a:solidFill>
          <a:srgbClr val="FFFFFF"/>
        </a:solidFill>
      </p:bgPr>
    </p:bg>
    <p:spTree>
      <p:nvGrpSpPr>
        <p:cNvPr id="1" name=""/>
        <p:cNvGrpSpPr/>
        <p:nvPr/>
      </p:nvGrpSpPr>
      <p:grpSpPr>
        <a:xfrm>
          <a:off x="0" y="0"/>
          <a:ext cx="0" cy="0"/>
          <a:chOff x="0" y="0"/>
          <a:chExt cx="0" cy="0"/>
        </a:xfrm>
      </p:grpSpPr>
      <p:pic>
        <p:nvPicPr>
          <p:cNvPr id="44" name="image1.jpeg" descr="Plantillas módulo 3-02.jpg"/>
          <p:cNvPicPr/>
          <p:nvPr/>
        </p:nvPicPr>
        <p:blipFill>
          <a:blip r:embed="rId2"/>
          <a:stretch/>
        </p:blipFill>
        <p:spPr>
          <a:xfrm>
            <a:off x="0" y="0"/>
            <a:ext cx="9143640" cy="6857640"/>
          </a:xfrm>
          <a:prstGeom prst="rect">
            <a:avLst/>
          </a:prstGeom>
          <a:noFill/>
          <a:ln w="12700">
            <a:noFill/>
          </a:ln>
        </p:spPr>
      </p:pic>
      <p:sp>
        <p:nvSpPr>
          <p:cNvPr id="45" name="PlaceHolder 1"/>
          <p:cNvSpPr>
            <a:spLocks noGrp="1"/>
          </p:cNvSpPr>
          <p:nvPr>
            <p:ph type="title"/>
          </p:nvPr>
        </p:nvSpPr>
        <p:spPr>
          <a:xfrm>
            <a:off x="457200" y="274680"/>
            <a:ext cx="8229240" cy="114264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libri"/>
                <a:ea typeface="Calibri"/>
              </a:defRPr>
            </a:lvl1pPr>
          </a:lstStyle>
          <a:p>
            <a:pPr indent="0" algn="ctr" defTabSz="914400">
              <a:lnSpc>
                <a:spcPct val="100000"/>
              </a:lnSpc>
              <a:buNone/>
              <a:tabLst>
                <a:tab pos="0" algn="l"/>
              </a:tabLst>
            </a:pPr>
            <a:r>
              <a:rPr lang="es-ES" sz="4400" b="0" u="none" strike="noStrike">
                <a:solidFill>
                  <a:srgbClr val="000000"/>
                </a:solidFill>
                <a:effectLst/>
                <a:uFillTx/>
                <a:latin typeface="Calibri"/>
                <a:ea typeface="Calibri"/>
              </a:rPr>
              <a:t>Title Text</a:t>
            </a:r>
            <a:endParaRPr lang="es-ES" sz="4400" b="0" u="none" strike="noStrike">
              <a:solidFill>
                <a:srgbClr val="000000"/>
              </a:solidFill>
              <a:effectLst/>
              <a:uFillTx/>
              <a:latin typeface="Calibri"/>
            </a:endParaRPr>
          </a:p>
        </p:txBody>
      </p:sp>
      <p:sp>
        <p:nvSpPr>
          <p:cNvPr id="46" name="PlaceHolder 2"/>
          <p:cNvSpPr>
            <a:spLocks noGrp="1"/>
          </p:cNvSpPr>
          <p:nvPr>
            <p:ph type="body"/>
          </p:nvPr>
        </p:nvSpPr>
        <p:spPr>
          <a:xfrm>
            <a:off x="457200" y="1600200"/>
            <a:ext cx="8229240" cy="4525560"/>
          </a:xfrm>
          <a:prstGeom prst="rect">
            <a:avLst/>
          </a:prstGeom>
          <a:noFill/>
          <a:ln w="12600">
            <a:noFill/>
          </a:ln>
        </p:spPr>
        <p:txBody>
          <a:bodyPr lIns="45720" tIns="45000" rIns="45720" bIns="4500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One</a:t>
            </a:r>
            <a:endParaRPr lang="es-ES" sz="3200" b="0" u="none" strike="noStrike">
              <a:solidFill>
                <a:srgbClr val="000000"/>
              </a:solidFill>
              <a:effectLst/>
              <a:uFillTx/>
              <a:latin typeface="Calibri"/>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Two</a:t>
            </a:r>
            <a:endParaRPr lang="es-ES" sz="3200" b="0" u="none" strike="noStrike">
              <a:solidFill>
                <a:srgbClr val="000000"/>
              </a:solidFill>
              <a:effectLst/>
              <a:uFillTx/>
              <a:latin typeface="Calibri"/>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Three</a:t>
            </a:r>
            <a:endParaRPr lang="es-ES" sz="3200" b="0" u="none" strike="noStrike">
              <a:solidFill>
                <a:srgbClr val="000000"/>
              </a:solidFill>
              <a:effectLst/>
              <a:uFillTx/>
              <a:latin typeface="Calibri"/>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Four</a:t>
            </a:r>
            <a:endParaRPr lang="es-ES" sz="3200" b="0" u="none" strike="noStrike">
              <a:solidFill>
                <a:srgbClr val="000000"/>
              </a:solidFill>
              <a:effectLst/>
              <a:uFillTx/>
              <a:latin typeface="Calibri"/>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Five</a:t>
            </a:r>
            <a:endParaRPr lang="es-ES" sz="3200" b="0" u="none" strike="noStrike">
              <a:solidFill>
                <a:srgbClr val="000000"/>
              </a:solidFill>
              <a:effectLst/>
              <a:uFillTx/>
              <a:latin typeface="Calibri"/>
            </a:endParaRPr>
          </a:p>
        </p:txBody>
      </p:sp>
      <p:sp>
        <p:nvSpPr>
          <p:cNvPr id="47" name="PlaceHolder 3"/>
          <p:cNvSpPr>
            <a:spLocks noGrp="1"/>
          </p:cNvSpPr>
          <p:nvPr>
            <p:ph type="sldNum" idx="11"/>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Encabezado de sección">
    <p:bg>
      <p:bgPr>
        <a:solidFill>
          <a:srgbClr val="FFFFFF"/>
        </a:solidFill>
      </p:bgPr>
    </p:bg>
    <p:spTree>
      <p:nvGrpSpPr>
        <p:cNvPr id="1" name=""/>
        <p:cNvGrpSpPr/>
        <p:nvPr/>
      </p:nvGrpSpPr>
      <p:grpSpPr>
        <a:xfrm>
          <a:off x="0" y="0"/>
          <a:ext cx="0" cy="0"/>
          <a:chOff x="0" y="0"/>
          <a:chExt cx="0" cy="0"/>
        </a:xfrm>
      </p:grpSpPr>
      <p:pic>
        <p:nvPicPr>
          <p:cNvPr id="48" name="image1.jpeg" descr="Plantillas módulo 3-02.jpg"/>
          <p:cNvPicPr/>
          <p:nvPr/>
        </p:nvPicPr>
        <p:blipFill>
          <a:blip r:embed="rId2"/>
          <a:stretch/>
        </p:blipFill>
        <p:spPr>
          <a:xfrm>
            <a:off x="0" y="0"/>
            <a:ext cx="9143640" cy="6857640"/>
          </a:xfrm>
          <a:prstGeom prst="rect">
            <a:avLst/>
          </a:prstGeom>
          <a:noFill/>
          <a:ln w="12700">
            <a:noFill/>
          </a:ln>
        </p:spPr>
      </p:pic>
      <p:sp>
        <p:nvSpPr>
          <p:cNvPr id="49" name="PlaceHolder 1"/>
          <p:cNvSpPr>
            <a:spLocks noGrp="1"/>
          </p:cNvSpPr>
          <p:nvPr>
            <p:ph type="title"/>
          </p:nvPr>
        </p:nvSpPr>
        <p:spPr>
          <a:xfrm>
            <a:off x="722160" y="4406760"/>
            <a:ext cx="7772040" cy="1361880"/>
          </a:xfrm>
          <a:prstGeom prst="rect">
            <a:avLst/>
          </a:prstGeom>
          <a:noFill/>
          <a:ln w="12600">
            <a:noFill/>
          </a:ln>
        </p:spPr>
        <p:txBody>
          <a:bodyPr lIns="45720" tIns="45000" rIns="45720" bIns="45000" anchor="t">
            <a:noAutofit/>
          </a:bodyPr>
          <a:lstStyle>
            <a:lvl1pPr indent="0" algn="l" defTabSz="914400">
              <a:lnSpc>
                <a:spcPct val="100000"/>
              </a:lnSpc>
              <a:buNone/>
              <a:tabLst>
                <a:tab pos="0" algn="l"/>
              </a:tabLst>
              <a:defRPr lang="es-ES" sz="4000" b="1" u="none" strike="noStrike" cap="all">
                <a:solidFill>
                  <a:srgbClr val="000000"/>
                </a:solidFill>
                <a:effectLst/>
                <a:uFillTx/>
                <a:latin typeface="Calibri"/>
                <a:ea typeface="Calibri"/>
              </a:defRPr>
            </a:lvl1pPr>
          </a:lstStyle>
          <a:p>
            <a:pPr indent="0" algn="l" defTabSz="914400">
              <a:lnSpc>
                <a:spcPct val="100000"/>
              </a:lnSpc>
              <a:buNone/>
              <a:tabLst>
                <a:tab pos="0" algn="l"/>
              </a:tabLst>
            </a:pPr>
            <a:r>
              <a:rPr lang="es-ES" sz="4000" b="1" u="none" strike="noStrike" cap="all">
                <a:solidFill>
                  <a:srgbClr val="000000"/>
                </a:solidFill>
                <a:effectLst/>
                <a:uFillTx/>
                <a:latin typeface="Calibri"/>
                <a:ea typeface="Calibri"/>
              </a:rPr>
              <a:t>Title Text</a:t>
            </a:r>
            <a:endParaRPr lang="es-ES" sz="4000" b="1" u="none" strike="noStrike" cap="all">
              <a:solidFill>
                <a:srgbClr val="000000"/>
              </a:solidFill>
              <a:effectLst/>
              <a:uFillTx/>
              <a:latin typeface="Calibri"/>
            </a:endParaRPr>
          </a:p>
        </p:txBody>
      </p:sp>
      <p:sp>
        <p:nvSpPr>
          <p:cNvPr id="50" name="PlaceHolder 2"/>
          <p:cNvSpPr>
            <a:spLocks noGrp="1"/>
          </p:cNvSpPr>
          <p:nvPr>
            <p:ph type="body"/>
          </p:nvPr>
        </p:nvSpPr>
        <p:spPr>
          <a:xfrm>
            <a:off x="722160" y="2906640"/>
            <a:ext cx="7772040" cy="1499760"/>
          </a:xfrm>
          <a:prstGeom prst="rect">
            <a:avLst/>
          </a:prstGeom>
          <a:noFill/>
          <a:ln w="12600">
            <a:noFill/>
          </a:ln>
        </p:spPr>
        <p:txBody>
          <a:bodyPr lIns="45720" tIns="45000" rIns="45720" bIns="45000" anchor="b">
            <a:noAutofit/>
          </a:bodyPr>
          <a:lstStyle>
            <a:lvl1pPr indent="0" algn="l" defTabSz="914400">
              <a:lnSpc>
                <a:spcPct val="100000"/>
              </a:lnSpc>
              <a:spcBef>
                <a:spcPts val="400"/>
              </a:spcBef>
              <a:buNone/>
              <a:tabLst>
                <a:tab pos="0" algn="l"/>
              </a:tabLst>
              <a:defRPr lang="es-ES" sz="2000" b="0" u="none" strike="noStrike">
                <a:solidFill>
                  <a:srgbClr val="888888"/>
                </a:solidFill>
                <a:effectLst/>
                <a:uFillTx/>
                <a:latin typeface="Calibri"/>
                <a:ea typeface="Calibri"/>
              </a:defRPr>
            </a:lvl1pPr>
            <a:lvl2pPr indent="457200" algn="l" defTabSz="914400">
              <a:lnSpc>
                <a:spcPct val="100000"/>
              </a:lnSpc>
              <a:spcBef>
                <a:spcPts val="400"/>
              </a:spcBef>
              <a:buNone/>
              <a:tabLst>
                <a:tab pos="0" algn="l"/>
              </a:tabLst>
              <a:defRPr lang="es-ES" sz="2000" b="0" u="none" strike="noStrike">
                <a:solidFill>
                  <a:srgbClr val="888888"/>
                </a:solidFill>
                <a:effectLst/>
                <a:uFillTx/>
                <a:latin typeface="Calibri"/>
                <a:ea typeface="Calibri"/>
              </a:defRPr>
            </a:lvl2pPr>
            <a:lvl3pPr indent="914400" algn="l" defTabSz="914400">
              <a:lnSpc>
                <a:spcPct val="100000"/>
              </a:lnSpc>
              <a:spcBef>
                <a:spcPts val="400"/>
              </a:spcBef>
              <a:buNone/>
              <a:tabLst>
                <a:tab pos="0" algn="l"/>
              </a:tabLst>
              <a:defRPr lang="es-ES" sz="2000" b="0" u="none" strike="noStrike">
                <a:solidFill>
                  <a:srgbClr val="888888"/>
                </a:solidFill>
                <a:effectLst/>
                <a:uFillTx/>
                <a:latin typeface="Calibri"/>
                <a:ea typeface="Calibri"/>
              </a:defRPr>
            </a:lvl3pPr>
            <a:lvl4pPr indent="1371600" algn="l" defTabSz="914400">
              <a:lnSpc>
                <a:spcPct val="100000"/>
              </a:lnSpc>
              <a:spcBef>
                <a:spcPts val="400"/>
              </a:spcBef>
              <a:buNone/>
              <a:tabLst>
                <a:tab pos="0" algn="l"/>
              </a:tabLst>
              <a:defRPr lang="es-ES" sz="2000" b="0" u="none" strike="noStrike">
                <a:solidFill>
                  <a:srgbClr val="888888"/>
                </a:solidFill>
                <a:effectLst/>
                <a:uFillTx/>
                <a:latin typeface="Calibri"/>
                <a:ea typeface="Calibri"/>
              </a:defRPr>
            </a:lvl4pPr>
            <a:lvl5pPr indent="1828800" algn="l" defTabSz="914400">
              <a:lnSpc>
                <a:spcPct val="100000"/>
              </a:lnSpc>
              <a:spcBef>
                <a:spcPts val="400"/>
              </a:spcBef>
              <a:buNone/>
              <a:tabLst>
                <a:tab pos="0" algn="l"/>
              </a:tabLst>
              <a:defRPr lang="es-ES" sz="2000" b="0" u="none" strike="noStrike">
                <a:solidFill>
                  <a:srgbClr val="888888"/>
                </a:solidFill>
                <a:effectLst/>
                <a:uFillTx/>
                <a:latin typeface="Calibri"/>
                <a:ea typeface="Calibri"/>
              </a:defRPr>
            </a:lvl5pPr>
          </a:lstStyle>
          <a:p>
            <a:pPr indent="0" algn="l" defTabSz="914400">
              <a:lnSpc>
                <a:spcPct val="100000"/>
              </a:lnSpc>
              <a:spcBef>
                <a:spcPts val="400"/>
              </a:spcBef>
              <a:buNone/>
              <a:tabLst>
                <a:tab pos="0" algn="l"/>
              </a:tabLst>
            </a:pPr>
            <a:r>
              <a:rPr lang="es-ES" sz="2000" b="0" u="none" strike="noStrike">
                <a:solidFill>
                  <a:srgbClr val="888888"/>
                </a:solidFill>
                <a:effectLst/>
                <a:uFillTx/>
                <a:latin typeface="Calibri"/>
                <a:ea typeface="Calibri"/>
              </a:rPr>
              <a:t>Body Level One</a:t>
            </a:r>
            <a:endParaRPr lang="es-ES" sz="2000" b="0" u="none" strike="noStrike">
              <a:solidFill>
                <a:srgbClr val="888888"/>
              </a:solidFill>
              <a:effectLst/>
              <a:uFillTx/>
              <a:latin typeface="Calibri"/>
            </a:endParaRPr>
          </a:p>
          <a:p>
            <a:pPr indent="0" algn="l" defTabSz="914400">
              <a:lnSpc>
                <a:spcPct val="100000"/>
              </a:lnSpc>
              <a:spcBef>
                <a:spcPts val="400"/>
              </a:spcBef>
              <a:buNone/>
              <a:tabLst>
                <a:tab pos="0" algn="l"/>
              </a:tabLst>
            </a:pPr>
            <a:r>
              <a:rPr lang="es-ES" sz="2000" b="0" u="none" strike="noStrike">
                <a:solidFill>
                  <a:srgbClr val="888888"/>
                </a:solidFill>
                <a:effectLst/>
                <a:uFillTx/>
                <a:latin typeface="Calibri"/>
                <a:ea typeface="Calibri"/>
              </a:rPr>
              <a:t>Body Level Two</a:t>
            </a:r>
            <a:endParaRPr lang="es-ES" sz="2000" b="0" u="none" strike="noStrike">
              <a:solidFill>
                <a:srgbClr val="888888"/>
              </a:solidFill>
              <a:effectLst/>
              <a:uFillTx/>
              <a:latin typeface="Calibri"/>
            </a:endParaRPr>
          </a:p>
          <a:p>
            <a:pPr indent="0" algn="l" defTabSz="914400">
              <a:lnSpc>
                <a:spcPct val="100000"/>
              </a:lnSpc>
              <a:spcBef>
                <a:spcPts val="400"/>
              </a:spcBef>
              <a:buNone/>
              <a:tabLst>
                <a:tab pos="0" algn="l"/>
              </a:tabLst>
            </a:pPr>
            <a:r>
              <a:rPr lang="es-ES" sz="2000" b="0" u="none" strike="noStrike">
                <a:solidFill>
                  <a:srgbClr val="888888"/>
                </a:solidFill>
                <a:effectLst/>
                <a:uFillTx/>
                <a:latin typeface="Calibri"/>
                <a:ea typeface="Calibri"/>
              </a:rPr>
              <a:t>Body Level Three</a:t>
            </a:r>
            <a:endParaRPr lang="es-ES" sz="2000" b="0" u="none" strike="noStrike">
              <a:solidFill>
                <a:srgbClr val="888888"/>
              </a:solidFill>
              <a:effectLst/>
              <a:uFillTx/>
              <a:latin typeface="Calibri"/>
            </a:endParaRPr>
          </a:p>
          <a:p>
            <a:pPr indent="0" algn="l" defTabSz="914400">
              <a:lnSpc>
                <a:spcPct val="100000"/>
              </a:lnSpc>
              <a:spcBef>
                <a:spcPts val="400"/>
              </a:spcBef>
              <a:buNone/>
              <a:tabLst>
                <a:tab pos="0" algn="l"/>
              </a:tabLst>
            </a:pPr>
            <a:r>
              <a:rPr lang="es-ES" sz="2000" b="0" u="none" strike="noStrike">
                <a:solidFill>
                  <a:srgbClr val="888888"/>
                </a:solidFill>
                <a:effectLst/>
                <a:uFillTx/>
                <a:latin typeface="Calibri"/>
                <a:ea typeface="Calibri"/>
              </a:rPr>
              <a:t>Body Level Four</a:t>
            </a:r>
            <a:endParaRPr lang="es-ES" sz="2000" b="0" u="none" strike="noStrike">
              <a:solidFill>
                <a:srgbClr val="888888"/>
              </a:solidFill>
              <a:effectLst/>
              <a:uFillTx/>
              <a:latin typeface="Calibri"/>
            </a:endParaRPr>
          </a:p>
          <a:p>
            <a:pPr indent="0" algn="l" defTabSz="914400">
              <a:lnSpc>
                <a:spcPct val="100000"/>
              </a:lnSpc>
              <a:spcBef>
                <a:spcPts val="400"/>
              </a:spcBef>
              <a:buNone/>
              <a:tabLst>
                <a:tab pos="0" algn="l"/>
              </a:tabLst>
            </a:pPr>
            <a:r>
              <a:rPr lang="es-ES" sz="2000" b="0" u="none" strike="noStrike">
                <a:solidFill>
                  <a:srgbClr val="888888"/>
                </a:solidFill>
                <a:effectLst/>
                <a:uFillTx/>
                <a:latin typeface="Calibri"/>
                <a:ea typeface="Calibri"/>
              </a:rPr>
              <a:t>Body Level Five</a:t>
            </a:r>
            <a:endParaRPr lang="es-ES" sz="2000" b="0" u="none" strike="noStrike">
              <a:solidFill>
                <a:srgbClr val="888888"/>
              </a:solidFill>
              <a:effectLst/>
              <a:uFillTx/>
              <a:latin typeface="Calibri"/>
            </a:endParaRPr>
          </a:p>
        </p:txBody>
      </p:sp>
      <p:sp>
        <p:nvSpPr>
          <p:cNvPr id="51" name="PlaceHolder 3"/>
          <p:cNvSpPr>
            <a:spLocks noGrp="1"/>
          </p:cNvSpPr>
          <p:nvPr>
            <p:ph type="sldNum" idx="12"/>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os objetos">
    <p:bg>
      <p:bgPr>
        <a:solidFill>
          <a:srgbClr val="FFFFFF"/>
        </a:solidFill>
      </p:bgPr>
    </p:bg>
    <p:spTree>
      <p:nvGrpSpPr>
        <p:cNvPr id="1" name=""/>
        <p:cNvGrpSpPr/>
        <p:nvPr/>
      </p:nvGrpSpPr>
      <p:grpSpPr>
        <a:xfrm>
          <a:off x="0" y="0"/>
          <a:ext cx="0" cy="0"/>
          <a:chOff x="0" y="0"/>
          <a:chExt cx="0" cy="0"/>
        </a:xfrm>
      </p:grpSpPr>
      <p:pic>
        <p:nvPicPr>
          <p:cNvPr id="52" name="image1.jpeg" descr="Plantillas módulo 3-02.jpg"/>
          <p:cNvPicPr/>
          <p:nvPr/>
        </p:nvPicPr>
        <p:blipFill>
          <a:blip r:embed="rId2"/>
          <a:stretch/>
        </p:blipFill>
        <p:spPr>
          <a:xfrm>
            <a:off x="0" y="0"/>
            <a:ext cx="9143640" cy="6857640"/>
          </a:xfrm>
          <a:prstGeom prst="rect">
            <a:avLst/>
          </a:prstGeom>
          <a:noFill/>
          <a:ln w="12700">
            <a:noFill/>
          </a:ln>
        </p:spPr>
      </p:pic>
      <p:sp>
        <p:nvSpPr>
          <p:cNvPr id="53" name="PlaceHolder 1"/>
          <p:cNvSpPr>
            <a:spLocks noGrp="1"/>
          </p:cNvSpPr>
          <p:nvPr>
            <p:ph type="title"/>
          </p:nvPr>
        </p:nvSpPr>
        <p:spPr>
          <a:xfrm>
            <a:off x="457200" y="274680"/>
            <a:ext cx="8229240" cy="114264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libri"/>
                <a:ea typeface="Calibri"/>
              </a:defRPr>
            </a:lvl1pPr>
          </a:lstStyle>
          <a:p>
            <a:pPr indent="0" algn="ctr" defTabSz="914400">
              <a:lnSpc>
                <a:spcPct val="100000"/>
              </a:lnSpc>
              <a:buNone/>
              <a:tabLst>
                <a:tab pos="0" algn="l"/>
              </a:tabLst>
            </a:pPr>
            <a:r>
              <a:rPr lang="es-ES" sz="4400" b="0" u="none" strike="noStrike">
                <a:solidFill>
                  <a:srgbClr val="000000"/>
                </a:solidFill>
                <a:effectLst/>
                <a:uFillTx/>
                <a:latin typeface="Calibri"/>
                <a:ea typeface="Calibri"/>
              </a:rPr>
              <a:t>Title Text</a:t>
            </a:r>
            <a:endParaRPr lang="es-ES" sz="4400" b="0" u="none" strike="noStrike">
              <a:solidFill>
                <a:srgbClr val="000000"/>
              </a:solidFill>
              <a:effectLst/>
              <a:uFillTx/>
              <a:latin typeface="Calibri"/>
            </a:endParaRPr>
          </a:p>
        </p:txBody>
      </p:sp>
      <p:sp>
        <p:nvSpPr>
          <p:cNvPr id="54" name="PlaceHolder 2"/>
          <p:cNvSpPr>
            <a:spLocks noGrp="1"/>
          </p:cNvSpPr>
          <p:nvPr>
            <p:ph type="body"/>
          </p:nvPr>
        </p:nvSpPr>
        <p:spPr>
          <a:xfrm>
            <a:off x="457200" y="1600200"/>
            <a:ext cx="4038120" cy="4525560"/>
          </a:xfrm>
          <a:prstGeom prst="rect">
            <a:avLst/>
          </a:prstGeom>
          <a:noFill/>
          <a:ln w="12600">
            <a:noFill/>
          </a:ln>
        </p:spPr>
        <p:txBody>
          <a:bodyPr lIns="45720" tIns="45000" rIns="45720" bIns="45000" anchor="t">
            <a:noAutofit/>
          </a:bodyPr>
          <a:lstStyle>
            <a:lvl1pPr algn="l" defTabSz="914400">
              <a:lnSpc>
                <a:spcPct val="100000"/>
              </a:lnSpc>
              <a:spcBef>
                <a:spcPts val="601"/>
              </a:spcBef>
              <a:buClr>
                <a:srgbClr val="000000"/>
              </a:buClr>
              <a:buFont typeface="Arial"/>
              <a:buChar char="•"/>
              <a:defRPr lang="es-ES" sz="2800" b="0" u="none" strike="noStrike">
                <a:solidFill>
                  <a:srgbClr val="000000"/>
                </a:solidFill>
                <a:effectLst/>
                <a:uFillTx/>
                <a:latin typeface="Calibri"/>
                <a:ea typeface="Calibri"/>
              </a:defRPr>
            </a:lvl1pPr>
            <a:lvl2pPr lvl="1" algn="l" defTabSz="914400">
              <a:lnSpc>
                <a:spcPct val="100000"/>
              </a:lnSpc>
              <a:spcBef>
                <a:spcPts val="601"/>
              </a:spcBef>
              <a:buClr>
                <a:srgbClr val="000000"/>
              </a:buClr>
              <a:buFont typeface="Arial"/>
              <a:buChar char="–"/>
              <a:defRPr lang="es-ES" sz="2800" b="0" u="none" strike="noStrike">
                <a:solidFill>
                  <a:srgbClr val="000000"/>
                </a:solidFill>
                <a:effectLst/>
                <a:uFillTx/>
                <a:latin typeface="Calibri"/>
                <a:ea typeface="Calibri"/>
              </a:defRPr>
            </a:lvl2pPr>
            <a:lvl3pPr lvl="2" algn="l" defTabSz="914400">
              <a:lnSpc>
                <a:spcPct val="100000"/>
              </a:lnSpc>
              <a:spcBef>
                <a:spcPts val="601"/>
              </a:spcBef>
              <a:buClr>
                <a:srgbClr val="000000"/>
              </a:buClr>
              <a:buFont typeface="Arial"/>
              <a:buChar char="•"/>
              <a:defRPr lang="es-ES" sz="2800" b="0" u="none" strike="noStrike">
                <a:solidFill>
                  <a:srgbClr val="000000"/>
                </a:solidFill>
                <a:effectLst/>
                <a:uFillTx/>
                <a:latin typeface="Calibri"/>
                <a:ea typeface="Calibri"/>
              </a:defRPr>
            </a:lvl3pPr>
            <a:lvl4pPr lvl="3" algn="l" defTabSz="914400">
              <a:lnSpc>
                <a:spcPct val="100000"/>
              </a:lnSpc>
              <a:spcBef>
                <a:spcPts val="601"/>
              </a:spcBef>
              <a:buClr>
                <a:srgbClr val="000000"/>
              </a:buClr>
              <a:buFont typeface="Arial"/>
              <a:buChar char="–"/>
              <a:defRPr lang="es-ES" sz="2800" b="0" u="none" strike="noStrike">
                <a:solidFill>
                  <a:srgbClr val="000000"/>
                </a:solidFill>
                <a:effectLst/>
                <a:uFillTx/>
                <a:latin typeface="Calibri"/>
                <a:ea typeface="Calibri"/>
              </a:defRPr>
            </a:lvl4pPr>
            <a:lvl5pPr lvl="4" algn="l" defTabSz="914400">
              <a:lnSpc>
                <a:spcPct val="100000"/>
              </a:lnSpc>
              <a:spcBef>
                <a:spcPts val="601"/>
              </a:spcBef>
              <a:buClr>
                <a:srgbClr val="000000"/>
              </a:buClr>
              <a:buFont typeface="Arial"/>
              <a:buChar char="»"/>
              <a:defRPr lang="es-ES" sz="2800" b="0" u="none" strike="noStrike">
                <a:solidFill>
                  <a:srgbClr val="000000"/>
                </a:solidFill>
                <a:effectLst/>
                <a:uFillTx/>
                <a:latin typeface="Calibri"/>
                <a:ea typeface="Calibri"/>
              </a:defRPr>
            </a:lvl5pPr>
          </a:lstStyle>
          <a:p>
            <a:pPr marL="343080" indent="-34308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alibri"/>
                <a:ea typeface="Calibri"/>
              </a:rPr>
              <a:t>Body Level One</a:t>
            </a:r>
            <a:endParaRPr lang="es-ES" sz="2800" b="0" u="none" strike="noStrike">
              <a:solidFill>
                <a:srgbClr val="000000"/>
              </a:solidFill>
              <a:effectLst/>
              <a:uFillTx/>
              <a:latin typeface="Calibri"/>
            </a:endParaRPr>
          </a:p>
          <a:p>
            <a:pPr marL="790560" lvl="1" indent="-33336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alibri"/>
                <a:ea typeface="Calibri"/>
              </a:rPr>
              <a:t>Body Level Two</a:t>
            </a:r>
            <a:endParaRPr lang="es-ES" sz="2800" b="0" u="none" strike="noStrike">
              <a:solidFill>
                <a:srgbClr val="000000"/>
              </a:solidFill>
              <a:effectLst/>
              <a:uFillTx/>
              <a:latin typeface="Calibri"/>
            </a:endParaRPr>
          </a:p>
          <a:p>
            <a:pPr marL="1234440" lvl="2" indent="-32004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alibri"/>
                <a:ea typeface="Calibri"/>
              </a:rPr>
              <a:t>Body Level Three</a:t>
            </a:r>
            <a:endParaRPr lang="es-ES" sz="2800" b="0" u="none" strike="noStrike">
              <a:solidFill>
                <a:srgbClr val="000000"/>
              </a:solidFill>
              <a:effectLst/>
              <a:uFillTx/>
              <a:latin typeface="Calibri"/>
            </a:endParaRPr>
          </a:p>
          <a:p>
            <a:pPr marL="1727280" lvl="3" indent="-35568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alibri"/>
                <a:ea typeface="Calibri"/>
              </a:rPr>
              <a:t>Body Level Four</a:t>
            </a:r>
            <a:endParaRPr lang="es-ES" sz="2800" b="0" u="none" strike="noStrike">
              <a:solidFill>
                <a:srgbClr val="000000"/>
              </a:solidFill>
              <a:effectLst/>
              <a:uFillTx/>
              <a:latin typeface="Calibri"/>
            </a:endParaRPr>
          </a:p>
          <a:p>
            <a:pPr marL="2184480" lvl="4" indent="-35568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alibri"/>
                <a:ea typeface="Calibri"/>
              </a:rPr>
              <a:t>Body Level Five</a:t>
            </a:r>
            <a:endParaRPr lang="es-ES" sz="2800" b="0" u="none" strike="noStrike">
              <a:solidFill>
                <a:srgbClr val="000000"/>
              </a:solidFill>
              <a:effectLst/>
              <a:uFillTx/>
              <a:latin typeface="Calibri"/>
            </a:endParaRPr>
          </a:p>
        </p:txBody>
      </p:sp>
      <p:sp>
        <p:nvSpPr>
          <p:cNvPr id="55" name="PlaceHolder 3"/>
          <p:cNvSpPr>
            <a:spLocks noGrp="1"/>
          </p:cNvSpPr>
          <p:nvPr>
            <p:ph type="sldNum" idx="13"/>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Comparación">
    <p:bg>
      <p:bgPr>
        <a:solidFill>
          <a:srgbClr val="FFFFFF"/>
        </a:solidFill>
      </p:bgPr>
    </p:bg>
    <p:spTree>
      <p:nvGrpSpPr>
        <p:cNvPr id="1" name=""/>
        <p:cNvGrpSpPr/>
        <p:nvPr/>
      </p:nvGrpSpPr>
      <p:grpSpPr>
        <a:xfrm>
          <a:off x="0" y="0"/>
          <a:ext cx="0" cy="0"/>
          <a:chOff x="0" y="0"/>
          <a:chExt cx="0" cy="0"/>
        </a:xfrm>
      </p:grpSpPr>
      <p:pic>
        <p:nvPicPr>
          <p:cNvPr id="56" name="image1.jpeg" descr="Plantillas módulo 3-02.jpg"/>
          <p:cNvPicPr/>
          <p:nvPr/>
        </p:nvPicPr>
        <p:blipFill>
          <a:blip r:embed="rId2"/>
          <a:stretch/>
        </p:blipFill>
        <p:spPr>
          <a:xfrm>
            <a:off x="0" y="0"/>
            <a:ext cx="9143640" cy="6857640"/>
          </a:xfrm>
          <a:prstGeom prst="rect">
            <a:avLst/>
          </a:prstGeom>
          <a:noFill/>
          <a:ln w="12700">
            <a:noFill/>
          </a:ln>
        </p:spPr>
      </p:pic>
      <p:sp>
        <p:nvSpPr>
          <p:cNvPr id="57" name="PlaceHolder 1"/>
          <p:cNvSpPr>
            <a:spLocks noGrp="1"/>
          </p:cNvSpPr>
          <p:nvPr>
            <p:ph type="title"/>
          </p:nvPr>
        </p:nvSpPr>
        <p:spPr>
          <a:xfrm>
            <a:off x="457200" y="274680"/>
            <a:ext cx="8229240" cy="114264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libri"/>
                <a:ea typeface="Calibri"/>
              </a:defRPr>
            </a:lvl1pPr>
          </a:lstStyle>
          <a:p>
            <a:pPr indent="0" algn="ctr" defTabSz="914400">
              <a:lnSpc>
                <a:spcPct val="100000"/>
              </a:lnSpc>
              <a:buNone/>
              <a:tabLst>
                <a:tab pos="0" algn="l"/>
              </a:tabLst>
            </a:pPr>
            <a:r>
              <a:rPr lang="es-ES" sz="4400" b="0" u="none" strike="noStrike">
                <a:solidFill>
                  <a:srgbClr val="000000"/>
                </a:solidFill>
                <a:effectLst/>
                <a:uFillTx/>
                <a:latin typeface="Calibri"/>
                <a:ea typeface="Calibri"/>
              </a:rPr>
              <a:t>Title Text</a:t>
            </a:r>
            <a:endParaRPr lang="es-ES" sz="4400" b="0" u="none" strike="noStrike">
              <a:solidFill>
                <a:srgbClr val="000000"/>
              </a:solidFill>
              <a:effectLst/>
              <a:uFillTx/>
              <a:latin typeface="Calibri"/>
            </a:endParaRPr>
          </a:p>
        </p:txBody>
      </p:sp>
      <p:sp>
        <p:nvSpPr>
          <p:cNvPr id="58" name="PlaceHolder 2"/>
          <p:cNvSpPr>
            <a:spLocks noGrp="1"/>
          </p:cNvSpPr>
          <p:nvPr>
            <p:ph type="body"/>
          </p:nvPr>
        </p:nvSpPr>
        <p:spPr>
          <a:xfrm>
            <a:off x="457200" y="1535040"/>
            <a:ext cx="4039920" cy="639360"/>
          </a:xfrm>
          <a:prstGeom prst="rect">
            <a:avLst/>
          </a:prstGeom>
          <a:noFill/>
          <a:ln w="12600">
            <a:noFill/>
          </a:ln>
        </p:spPr>
        <p:txBody>
          <a:bodyPr lIns="45720" tIns="45000" rIns="45720" bIns="45000" anchor="b">
            <a:noAutofit/>
          </a:bodyPr>
          <a:lstStyle>
            <a:lvl1pPr indent="0" algn="l" defTabSz="914400">
              <a:lnSpc>
                <a:spcPct val="100000"/>
              </a:lnSpc>
              <a:spcBef>
                <a:spcPts val="499"/>
              </a:spcBef>
              <a:buNone/>
              <a:tabLst>
                <a:tab pos="0" algn="l"/>
              </a:tabLst>
              <a:defRPr lang="es-ES" sz="2400" b="1" u="none" strike="noStrike">
                <a:solidFill>
                  <a:srgbClr val="000000"/>
                </a:solidFill>
                <a:effectLst/>
                <a:uFillTx/>
                <a:latin typeface="Calibri"/>
                <a:ea typeface="Calibri"/>
              </a:defRPr>
            </a:lvl1pPr>
            <a:lvl2pPr indent="457200" algn="l" defTabSz="914400">
              <a:lnSpc>
                <a:spcPct val="100000"/>
              </a:lnSpc>
              <a:spcBef>
                <a:spcPts val="499"/>
              </a:spcBef>
              <a:buNone/>
              <a:tabLst>
                <a:tab pos="0" algn="l"/>
              </a:tabLst>
              <a:defRPr lang="es-ES" sz="2400" b="1" u="none" strike="noStrike">
                <a:solidFill>
                  <a:srgbClr val="000000"/>
                </a:solidFill>
                <a:effectLst/>
                <a:uFillTx/>
                <a:latin typeface="Calibri"/>
                <a:ea typeface="Calibri"/>
              </a:defRPr>
            </a:lvl2pPr>
            <a:lvl3pPr indent="914400" algn="l" defTabSz="914400">
              <a:lnSpc>
                <a:spcPct val="100000"/>
              </a:lnSpc>
              <a:spcBef>
                <a:spcPts val="499"/>
              </a:spcBef>
              <a:buNone/>
              <a:tabLst>
                <a:tab pos="0" algn="l"/>
              </a:tabLst>
              <a:defRPr lang="es-ES" sz="2400" b="1" u="none" strike="noStrike">
                <a:solidFill>
                  <a:srgbClr val="000000"/>
                </a:solidFill>
                <a:effectLst/>
                <a:uFillTx/>
                <a:latin typeface="Calibri"/>
                <a:ea typeface="Calibri"/>
              </a:defRPr>
            </a:lvl3pPr>
            <a:lvl4pPr indent="1371600" algn="l" defTabSz="914400">
              <a:lnSpc>
                <a:spcPct val="100000"/>
              </a:lnSpc>
              <a:spcBef>
                <a:spcPts val="499"/>
              </a:spcBef>
              <a:buNone/>
              <a:tabLst>
                <a:tab pos="0" algn="l"/>
              </a:tabLst>
              <a:defRPr lang="es-ES" sz="2400" b="1" u="none" strike="noStrike">
                <a:solidFill>
                  <a:srgbClr val="000000"/>
                </a:solidFill>
                <a:effectLst/>
                <a:uFillTx/>
                <a:latin typeface="Calibri"/>
                <a:ea typeface="Calibri"/>
              </a:defRPr>
            </a:lvl4pPr>
            <a:lvl5pPr indent="1828800" algn="l" defTabSz="914400">
              <a:lnSpc>
                <a:spcPct val="100000"/>
              </a:lnSpc>
              <a:spcBef>
                <a:spcPts val="499"/>
              </a:spcBef>
              <a:buNone/>
              <a:tabLst>
                <a:tab pos="0" algn="l"/>
              </a:tabLst>
              <a:defRPr lang="es-ES" sz="2400" b="1" u="none" strike="noStrike">
                <a:solidFill>
                  <a:srgbClr val="000000"/>
                </a:solidFill>
                <a:effectLst/>
                <a:uFillTx/>
                <a:latin typeface="Calibri"/>
                <a:ea typeface="Calibri"/>
              </a:defRPr>
            </a:lvl5pPr>
          </a:lstStyle>
          <a:p>
            <a:pPr indent="0" algn="l" defTabSz="914400">
              <a:lnSpc>
                <a:spcPct val="100000"/>
              </a:lnSpc>
              <a:spcBef>
                <a:spcPts val="499"/>
              </a:spcBef>
              <a:buNone/>
              <a:tabLst>
                <a:tab pos="0" algn="l"/>
              </a:tabLst>
            </a:pPr>
            <a:r>
              <a:rPr lang="es-ES" sz="2400" b="1" u="none" strike="noStrike">
                <a:solidFill>
                  <a:srgbClr val="000000"/>
                </a:solidFill>
                <a:effectLst/>
                <a:uFillTx/>
                <a:latin typeface="Calibri"/>
                <a:ea typeface="Calibri"/>
              </a:rPr>
              <a:t>Body Level One</a:t>
            </a:r>
            <a:endParaRPr lang="es-ES" sz="2400" b="1" u="none" strike="noStrike">
              <a:solidFill>
                <a:srgbClr val="000000"/>
              </a:solidFill>
              <a:effectLst/>
              <a:uFillTx/>
              <a:latin typeface="Calibri"/>
            </a:endParaRPr>
          </a:p>
          <a:p>
            <a:pPr indent="0" algn="l" defTabSz="914400">
              <a:lnSpc>
                <a:spcPct val="100000"/>
              </a:lnSpc>
              <a:spcBef>
                <a:spcPts val="499"/>
              </a:spcBef>
              <a:buNone/>
              <a:tabLst>
                <a:tab pos="0" algn="l"/>
              </a:tabLst>
            </a:pPr>
            <a:r>
              <a:rPr lang="es-ES" sz="2400" b="1" u="none" strike="noStrike">
                <a:solidFill>
                  <a:srgbClr val="000000"/>
                </a:solidFill>
                <a:effectLst/>
                <a:uFillTx/>
                <a:latin typeface="Calibri"/>
                <a:ea typeface="Calibri"/>
              </a:rPr>
              <a:t>Body Level Two</a:t>
            </a:r>
            <a:endParaRPr lang="es-ES" sz="2400" b="1" u="none" strike="noStrike">
              <a:solidFill>
                <a:srgbClr val="000000"/>
              </a:solidFill>
              <a:effectLst/>
              <a:uFillTx/>
              <a:latin typeface="Calibri"/>
            </a:endParaRPr>
          </a:p>
          <a:p>
            <a:pPr indent="0" algn="l" defTabSz="914400">
              <a:lnSpc>
                <a:spcPct val="100000"/>
              </a:lnSpc>
              <a:spcBef>
                <a:spcPts val="499"/>
              </a:spcBef>
              <a:buNone/>
              <a:tabLst>
                <a:tab pos="0" algn="l"/>
              </a:tabLst>
            </a:pPr>
            <a:r>
              <a:rPr lang="es-ES" sz="2400" b="1" u="none" strike="noStrike">
                <a:solidFill>
                  <a:srgbClr val="000000"/>
                </a:solidFill>
                <a:effectLst/>
                <a:uFillTx/>
                <a:latin typeface="Calibri"/>
                <a:ea typeface="Calibri"/>
              </a:rPr>
              <a:t>Body Level Three</a:t>
            </a:r>
            <a:endParaRPr lang="es-ES" sz="2400" b="1" u="none" strike="noStrike">
              <a:solidFill>
                <a:srgbClr val="000000"/>
              </a:solidFill>
              <a:effectLst/>
              <a:uFillTx/>
              <a:latin typeface="Calibri"/>
            </a:endParaRPr>
          </a:p>
          <a:p>
            <a:pPr indent="0" algn="l" defTabSz="914400">
              <a:lnSpc>
                <a:spcPct val="100000"/>
              </a:lnSpc>
              <a:spcBef>
                <a:spcPts val="499"/>
              </a:spcBef>
              <a:buNone/>
              <a:tabLst>
                <a:tab pos="0" algn="l"/>
              </a:tabLst>
            </a:pPr>
            <a:r>
              <a:rPr lang="es-ES" sz="2400" b="1" u="none" strike="noStrike">
                <a:solidFill>
                  <a:srgbClr val="000000"/>
                </a:solidFill>
                <a:effectLst/>
                <a:uFillTx/>
                <a:latin typeface="Calibri"/>
                <a:ea typeface="Calibri"/>
              </a:rPr>
              <a:t>Body Level Four</a:t>
            </a:r>
            <a:endParaRPr lang="es-ES" sz="2400" b="1" u="none" strike="noStrike">
              <a:solidFill>
                <a:srgbClr val="000000"/>
              </a:solidFill>
              <a:effectLst/>
              <a:uFillTx/>
              <a:latin typeface="Calibri"/>
            </a:endParaRPr>
          </a:p>
          <a:p>
            <a:pPr indent="0" algn="l" defTabSz="914400">
              <a:lnSpc>
                <a:spcPct val="100000"/>
              </a:lnSpc>
              <a:spcBef>
                <a:spcPts val="499"/>
              </a:spcBef>
              <a:buNone/>
              <a:tabLst>
                <a:tab pos="0" algn="l"/>
              </a:tabLst>
            </a:pPr>
            <a:r>
              <a:rPr lang="es-ES" sz="2400" b="1" u="none" strike="noStrike">
                <a:solidFill>
                  <a:srgbClr val="000000"/>
                </a:solidFill>
                <a:effectLst/>
                <a:uFillTx/>
                <a:latin typeface="Calibri"/>
                <a:ea typeface="Calibri"/>
              </a:rPr>
              <a:t>Body Level Five</a:t>
            </a:r>
            <a:endParaRPr lang="es-ES" sz="2400" b="1" u="none" strike="noStrike">
              <a:solidFill>
                <a:srgbClr val="000000"/>
              </a:solidFill>
              <a:effectLst/>
              <a:uFillTx/>
              <a:latin typeface="Calibri"/>
            </a:endParaRPr>
          </a:p>
        </p:txBody>
      </p:sp>
      <p:sp>
        <p:nvSpPr>
          <p:cNvPr id="59" name="PlaceHolder 3"/>
          <p:cNvSpPr>
            <a:spLocks noGrp="1"/>
          </p:cNvSpPr>
          <p:nvPr>
            <p:ph type="body"/>
          </p:nvPr>
        </p:nvSpPr>
        <p:spPr>
          <a:xfrm>
            <a:off x="4645080" y="1535040"/>
            <a:ext cx="4041360" cy="639360"/>
          </a:xfrm>
          <a:prstGeom prst="rect">
            <a:avLst/>
          </a:prstGeom>
          <a:noFill/>
          <a:ln w="12600">
            <a:noFill/>
          </a:ln>
        </p:spPr>
        <p:txBody>
          <a:bodyPr lIns="45720" tIns="45000" rIns="45720" bIns="45000" anchor="b">
            <a:noAutofit/>
          </a:bodyPr>
          <a:lstStyle>
            <a:lvl1pPr indent="0" algn="l" defTabSz="914400">
              <a:spcBef>
                <a:spcPts val="499"/>
              </a:spcBef>
              <a:tabLst>
                <a:tab pos="0" algn="l"/>
              </a:tabLst>
              <a:defRPr lang="es-ES" sz="3200" b="1" u="none" strike="noStrike">
                <a:solidFill>
                  <a:srgbClr val="000000"/>
                </a:solidFill>
                <a:effectLst/>
                <a:uFillTx/>
                <a:latin typeface="Calibri"/>
              </a:defRPr>
            </a:lvl1pPr>
            <a:lvl2pPr lvl="1" indent="457200" algn="l" defTabSz="914400">
              <a:spcBef>
                <a:spcPts val="499"/>
              </a:spcBef>
              <a:buClr>
                <a:srgbClr val="000000"/>
              </a:buClr>
              <a:buSzPct val="75000"/>
              <a:buFont typeface="Symbol" charset="2"/>
              <a:buChar char=""/>
              <a:tabLst>
                <a:tab pos="0" algn="l"/>
              </a:tabLst>
              <a:defRPr lang="es-ES" sz="3200" b="1" u="none" strike="noStrike">
                <a:solidFill>
                  <a:srgbClr val="000000"/>
                </a:solidFill>
                <a:effectLst/>
                <a:uFillTx/>
                <a:latin typeface="Calibri"/>
              </a:defRPr>
            </a:lvl2pPr>
            <a:lvl3pPr lvl="2" indent="914400" algn="l" defTabSz="914400">
              <a:spcBef>
                <a:spcPts val="499"/>
              </a:spcBef>
              <a:buClr>
                <a:srgbClr val="000000"/>
              </a:buClr>
              <a:buSzPct val="45000"/>
              <a:buFont typeface="Wingdings" charset="2"/>
              <a:buChar char=""/>
              <a:tabLst>
                <a:tab pos="0" algn="l"/>
              </a:tabLst>
              <a:defRPr lang="es-ES" sz="3200" b="1" u="none" strike="noStrike">
                <a:solidFill>
                  <a:srgbClr val="000000"/>
                </a:solidFill>
                <a:effectLst/>
                <a:uFillTx/>
                <a:latin typeface="Calibri"/>
              </a:defRPr>
            </a:lvl3pPr>
            <a:lvl4pPr lvl="3" indent="1371600" algn="l" defTabSz="914400">
              <a:spcBef>
                <a:spcPts val="499"/>
              </a:spcBef>
              <a:buClr>
                <a:srgbClr val="000000"/>
              </a:buClr>
              <a:buSzPct val="75000"/>
              <a:buFont typeface="Symbol" charset="2"/>
              <a:buChar char=""/>
              <a:tabLst>
                <a:tab pos="0" algn="l"/>
              </a:tabLst>
              <a:defRPr lang="es-ES" sz="3200" b="1" u="none" strike="noStrike">
                <a:solidFill>
                  <a:srgbClr val="000000"/>
                </a:solidFill>
                <a:effectLst/>
                <a:uFillTx/>
                <a:latin typeface="Calibri"/>
              </a:defRPr>
            </a:lvl4pPr>
            <a:lvl5pPr lvl="4" indent="1828800" algn="l" defTabSz="914400">
              <a:spcBef>
                <a:spcPts val="499"/>
              </a:spcBef>
              <a:buClr>
                <a:srgbClr val="000000"/>
              </a:buClr>
              <a:buSzPct val="45000"/>
              <a:buFont typeface="Wingdings" charset="2"/>
              <a:buChar char=""/>
              <a:tabLst>
                <a:tab pos="0" algn="l"/>
              </a:tabLst>
              <a:defRPr lang="es-ES" sz="3200" b="1" u="none" strike="noStrike">
                <a:solidFill>
                  <a:srgbClr val="000000"/>
                </a:solidFill>
                <a:effectLst/>
                <a:uFillTx/>
                <a:latin typeface="Calibri"/>
              </a:defRPr>
            </a:lvl5pPr>
            <a:lvl6pPr lvl="5" indent="1828800" algn="l" defTabSz="914400">
              <a:spcBef>
                <a:spcPts val="283"/>
              </a:spcBef>
              <a:buClr>
                <a:srgbClr val="000000"/>
              </a:buClr>
              <a:buSzPct val="45000"/>
              <a:buFont typeface="Wingdings" charset="2"/>
              <a:buChar char=""/>
              <a:tabLst>
                <a:tab pos="0" algn="l"/>
              </a:tabLst>
              <a:defRPr lang="es-ES" sz="3200" b="1" u="none" strike="noStrike">
                <a:solidFill>
                  <a:srgbClr val="000000"/>
                </a:solidFill>
                <a:effectLst/>
                <a:uFillTx/>
                <a:latin typeface="Calibri"/>
              </a:defRPr>
            </a:lvl6pPr>
            <a:lvl7pPr lvl="6" indent="1828800" algn="l" defTabSz="914400">
              <a:spcBef>
                <a:spcPts val="283"/>
              </a:spcBef>
              <a:buClr>
                <a:srgbClr val="000000"/>
              </a:buClr>
              <a:buSzPct val="45000"/>
              <a:buFont typeface="Wingdings" charset="2"/>
              <a:buChar char=""/>
              <a:tabLst>
                <a:tab pos="0" algn="l"/>
              </a:tabLst>
              <a:defRPr lang="es-ES" sz="3200" b="1" u="none" strike="noStrike">
                <a:solidFill>
                  <a:srgbClr val="000000"/>
                </a:solidFill>
                <a:effectLst/>
                <a:uFillTx/>
                <a:latin typeface="Calibri"/>
              </a:defRPr>
            </a:lvl7pPr>
          </a:lstStyle>
          <a:p>
            <a:pPr marL="343080" indent="0" algn="l" defTabSz="914400">
              <a:spcBef>
                <a:spcPts val="499"/>
              </a:spcBef>
              <a:tabLst>
                <a:tab pos="0" algn="l"/>
              </a:tabLst>
            </a:pPr>
            <a:r>
              <a:rPr lang="es-ES" sz="3200" b="1" u="none" strike="noStrike">
                <a:solidFill>
                  <a:srgbClr val="000000"/>
                </a:solidFill>
                <a:effectLst/>
                <a:uFillTx/>
                <a:latin typeface="Calibri"/>
              </a:rPr>
              <a:t>Click to edit the outline text format</a:t>
            </a:r>
            <a:endParaRPr lang="es-ES" sz="3200" b="1" u="none" strike="noStrike">
              <a:solidFill>
                <a:srgbClr val="000000"/>
              </a:solidFill>
              <a:effectLst/>
              <a:uFillTx/>
              <a:latin typeface="Calibri"/>
            </a:endParaRPr>
          </a:p>
          <a:p>
            <a:pPr marL="783720" lvl="1" indent="-326520" algn="l" defTabSz="914400">
              <a:spcBef>
                <a:spcPts val="499"/>
              </a:spcBef>
              <a:buClr>
                <a:srgbClr val="000000"/>
              </a:buClr>
              <a:buSzPct val="75000"/>
              <a:buFont typeface="Symbol" charset="2"/>
              <a:buChar char=""/>
              <a:tabLst>
                <a:tab pos="0" algn="l"/>
              </a:tabLst>
            </a:pPr>
            <a:r>
              <a:rPr lang="es-ES" sz="3200" b="1" u="none" strike="noStrike">
                <a:solidFill>
                  <a:srgbClr val="000000"/>
                </a:solidFill>
                <a:effectLst/>
                <a:uFillTx/>
                <a:latin typeface="Calibri"/>
              </a:rPr>
              <a:t>Second Outline Level</a:t>
            </a:r>
            <a:endParaRPr lang="es-ES" sz="3200" b="1" u="none" strike="noStrike">
              <a:solidFill>
                <a:srgbClr val="000000"/>
              </a:solidFill>
              <a:effectLst/>
              <a:uFillTx/>
              <a:latin typeface="Calibri"/>
            </a:endParaRPr>
          </a:p>
          <a:p>
            <a:pPr marL="1219320" lvl="2" indent="-304920" algn="l" defTabSz="914400">
              <a:spcBef>
                <a:spcPts val="499"/>
              </a:spcBef>
              <a:buClr>
                <a:srgbClr val="000000"/>
              </a:buClr>
              <a:buSzPct val="45000"/>
              <a:buFont typeface="Wingdings" charset="2"/>
              <a:buChar char=""/>
              <a:tabLst>
                <a:tab pos="0" algn="l"/>
              </a:tabLst>
            </a:pPr>
            <a:r>
              <a:rPr lang="es-ES" sz="3200" b="1" u="none" strike="noStrike">
                <a:solidFill>
                  <a:srgbClr val="000000"/>
                </a:solidFill>
                <a:effectLst/>
                <a:uFillTx/>
                <a:latin typeface="Calibri"/>
              </a:rPr>
              <a:t>Third Outline Level</a:t>
            </a:r>
            <a:endParaRPr lang="es-ES" sz="3200" b="1" u="none" strike="noStrike">
              <a:solidFill>
                <a:srgbClr val="000000"/>
              </a:solidFill>
              <a:effectLst/>
              <a:uFillTx/>
              <a:latin typeface="Calibri"/>
            </a:endParaRPr>
          </a:p>
          <a:p>
            <a:pPr marL="1737360" lvl="3" indent="-365760" algn="l" defTabSz="914400">
              <a:spcBef>
                <a:spcPts val="499"/>
              </a:spcBef>
              <a:buClr>
                <a:srgbClr val="000000"/>
              </a:buClr>
              <a:buSzPct val="75000"/>
              <a:buFont typeface="Symbol" charset="2"/>
              <a:buChar char=""/>
              <a:tabLst>
                <a:tab pos="0" algn="l"/>
              </a:tabLst>
            </a:pPr>
            <a:r>
              <a:rPr lang="es-ES" sz="3200" b="1" u="none" strike="noStrike">
                <a:solidFill>
                  <a:srgbClr val="000000"/>
                </a:solidFill>
                <a:effectLst/>
                <a:uFillTx/>
                <a:latin typeface="Calibri"/>
              </a:rPr>
              <a:t>Fourth Outline Level</a:t>
            </a:r>
            <a:endParaRPr lang="es-ES" sz="3200" b="1" u="none" strike="noStrike">
              <a:solidFill>
                <a:srgbClr val="000000"/>
              </a:solidFill>
              <a:effectLst/>
              <a:uFillTx/>
              <a:latin typeface="Calibri"/>
            </a:endParaRPr>
          </a:p>
          <a:p>
            <a:pPr marL="2194560" lvl="4" indent="-365760" algn="l" defTabSz="914400">
              <a:spcBef>
                <a:spcPts val="499"/>
              </a:spcBef>
              <a:buClr>
                <a:srgbClr val="000000"/>
              </a:buClr>
              <a:buSzPct val="45000"/>
              <a:buFont typeface="Wingdings" charset="2"/>
              <a:buChar char=""/>
              <a:tabLst>
                <a:tab pos="0" algn="l"/>
              </a:tabLst>
            </a:pPr>
            <a:r>
              <a:rPr lang="es-ES" sz="3200" b="1" u="none" strike="noStrike">
                <a:solidFill>
                  <a:srgbClr val="000000"/>
                </a:solidFill>
                <a:effectLst/>
                <a:uFillTx/>
                <a:latin typeface="Calibri"/>
              </a:rPr>
              <a:t>Fifth Outline Level</a:t>
            </a:r>
            <a:endParaRPr lang="es-ES" sz="3200" b="1" u="none" strike="noStrike">
              <a:solidFill>
                <a:srgbClr val="000000"/>
              </a:solidFill>
              <a:effectLst/>
              <a:uFillTx/>
              <a:latin typeface="Calibri"/>
            </a:endParaRPr>
          </a:p>
          <a:p>
            <a:pPr marL="2651760" lvl="5" indent="-365760" algn="l" defTabSz="914400">
              <a:spcBef>
                <a:spcPts val="283"/>
              </a:spcBef>
              <a:buClr>
                <a:srgbClr val="000000"/>
              </a:buClr>
              <a:buSzPct val="45000"/>
              <a:buFont typeface="Wingdings" charset="2"/>
              <a:buChar char=""/>
              <a:tabLst>
                <a:tab pos="0" algn="l"/>
              </a:tabLst>
            </a:pPr>
            <a:r>
              <a:rPr lang="es-ES" sz="3200" b="1" u="none" strike="noStrike">
                <a:solidFill>
                  <a:srgbClr val="000000"/>
                </a:solidFill>
                <a:effectLst/>
                <a:uFillTx/>
                <a:latin typeface="Calibri"/>
              </a:rPr>
              <a:t>Sixth Outline Level</a:t>
            </a:r>
            <a:endParaRPr lang="es-ES" sz="3200" b="1" u="none" strike="noStrike">
              <a:solidFill>
                <a:srgbClr val="000000"/>
              </a:solidFill>
              <a:effectLst/>
              <a:uFillTx/>
              <a:latin typeface="Calibri"/>
            </a:endParaRPr>
          </a:p>
          <a:p>
            <a:pPr marL="3108960" lvl="6" indent="-365760" algn="l" defTabSz="914400">
              <a:spcBef>
                <a:spcPts val="283"/>
              </a:spcBef>
              <a:buClr>
                <a:srgbClr val="000000"/>
              </a:buClr>
              <a:buSzPct val="45000"/>
              <a:buFont typeface="Wingdings" charset="2"/>
              <a:buChar char=""/>
              <a:tabLst>
                <a:tab pos="0" algn="l"/>
              </a:tabLst>
            </a:pPr>
            <a:r>
              <a:rPr lang="es-ES" sz="3200" b="1" u="none" strike="noStrike">
                <a:solidFill>
                  <a:srgbClr val="000000"/>
                </a:solidFill>
                <a:effectLst/>
                <a:uFillTx/>
                <a:latin typeface="Calibri"/>
              </a:rPr>
              <a:t>Seventh Outline Level</a:t>
            </a:r>
            <a:endParaRPr lang="es-ES" sz="3200" b="1" u="none" strike="noStrike">
              <a:solidFill>
                <a:srgbClr val="000000"/>
              </a:solidFill>
              <a:effectLst/>
              <a:uFillTx/>
              <a:latin typeface="Calibri"/>
            </a:endParaRPr>
          </a:p>
        </p:txBody>
      </p:sp>
      <p:sp>
        <p:nvSpPr>
          <p:cNvPr id="60" name="PlaceHolder 4"/>
          <p:cNvSpPr>
            <a:spLocks noGrp="1"/>
          </p:cNvSpPr>
          <p:nvPr>
            <p:ph type="sldNum" idx="14"/>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Sólo el título">
    <p:bg>
      <p:bgPr>
        <a:solidFill>
          <a:srgbClr val="FFFFFF"/>
        </a:solidFill>
      </p:bgPr>
    </p:bg>
    <p:spTree>
      <p:nvGrpSpPr>
        <p:cNvPr id="1" name=""/>
        <p:cNvGrpSpPr/>
        <p:nvPr/>
      </p:nvGrpSpPr>
      <p:grpSpPr>
        <a:xfrm>
          <a:off x="0" y="0"/>
          <a:ext cx="0" cy="0"/>
          <a:chOff x="0" y="0"/>
          <a:chExt cx="0" cy="0"/>
        </a:xfrm>
      </p:grpSpPr>
      <p:pic>
        <p:nvPicPr>
          <p:cNvPr id="61" name="image1.jpeg" descr="Plantillas módulo 3-02.jpg"/>
          <p:cNvPicPr/>
          <p:nvPr/>
        </p:nvPicPr>
        <p:blipFill>
          <a:blip r:embed="rId2"/>
          <a:stretch/>
        </p:blipFill>
        <p:spPr>
          <a:xfrm>
            <a:off x="0" y="0"/>
            <a:ext cx="9143640" cy="6857640"/>
          </a:xfrm>
          <a:prstGeom prst="rect">
            <a:avLst/>
          </a:prstGeom>
          <a:noFill/>
          <a:ln w="12700">
            <a:noFill/>
          </a:ln>
        </p:spPr>
      </p:pic>
      <p:sp>
        <p:nvSpPr>
          <p:cNvPr id="62" name="PlaceHolder 1"/>
          <p:cNvSpPr>
            <a:spLocks noGrp="1"/>
          </p:cNvSpPr>
          <p:nvPr>
            <p:ph type="title"/>
          </p:nvPr>
        </p:nvSpPr>
        <p:spPr>
          <a:xfrm>
            <a:off x="457200" y="274680"/>
            <a:ext cx="8229240" cy="114264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libri"/>
                <a:ea typeface="Calibri"/>
              </a:defRPr>
            </a:lvl1pPr>
          </a:lstStyle>
          <a:p>
            <a:pPr indent="0" algn="ctr" defTabSz="914400">
              <a:lnSpc>
                <a:spcPct val="100000"/>
              </a:lnSpc>
              <a:buNone/>
              <a:tabLst>
                <a:tab pos="0" algn="l"/>
              </a:tabLst>
            </a:pPr>
            <a:r>
              <a:rPr lang="es-ES" sz="4400" b="0" u="none" strike="noStrike">
                <a:solidFill>
                  <a:srgbClr val="000000"/>
                </a:solidFill>
                <a:effectLst/>
                <a:uFillTx/>
                <a:latin typeface="Calibri"/>
                <a:ea typeface="Calibri"/>
              </a:rPr>
              <a:t>Title Text</a:t>
            </a:r>
            <a:endParaRPr lang="es-ES" sz="4400" b="0" u="none" strike="noStrike">
              <a:solidFill>
                <a:srgbClr val="000000"/>
              </a:solidFill>
              <a:effectLst/>
              <a:uFillTx/>
              <a:latin typeface="Calibri"/>
            </a:endParaRPr>
          </a:p>
        </p:txBody>
      </p:sp>
      <p:sp>
        <p:nvSpPr>
          <p:cNvPr id="63" name="PlaceHolder 2"/>
          <p:cNvSpPr>
            <a:spLocks noGrp="1"/>
          </p:cNvSpPr>
          <p:nvPr>
            <p:ph type="sldNum" idx="15"/>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En blanco">
    <p:bg>
      <p:bgPr>
        <a:solidFill>
          <a:srgbClr val="FFFFFF"/>
        </a:solidFill>
      </p:bgPr>
    </p:bg>
    <p:spTree>
      <p:nvGrpSpPr>
        <p:cNvPr id="1" name=""/>
        <p:cNvGrpSpPr/>
        <p:nvPr/>
      </p:nvGrpSpPr>
      <p:grpSpPr>
        <a:xfrm>
          <a:off x="0" y="0"/>
          <a:ext cx="0" cy="0"/>
          <a:chOff x="0" y="0"/>
          <a:chExt cx="0" cy="0"/>
        </a:xfrm>
      </p:grpSpPr>
      <p:pic>
        <p:nvPicPr>
          <p:cNvPr id="64" name="image1.jpeg" descr="Plantillas módulo 3-02.jpg"/>
          <p:cNvPicPr/>
          <p:nvPr/>
        </p:nvPicPr>
        <p:blipFill>
          <a:blip r:embed="rId2"/>
          <a:stretch/>
        </p:blipFill>
        <p:spPr>
          <a:xfrm>
            <a:off x="0" y="0"/>
            <a:ext cx="9143640" cy="6857640"/>
          </a:xfrm>
          <a:prstGeom prst="rect">
            <a:avLst/>
          </a:prstGeom>
          <a:noFill/>
          <a:ln w="12700">
            <a:noFill/>
          </a:ln>
        </p:spPr>
      </p:pic>
      <p:sp>
        <p:nvSpPr>
          <p:cNvPr id="65" name="PlaceHolder 1"/>
          <p:cNvSpPr>
            <a:spLocks noGrp="1"/>
          </p:cNvSpPr>
          <p:nvPr>
            <p:ph type="sldNum" idx="16"/>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Imagen con título">
    <p:bg>
      <p:bgPr>
        <a:solidFill>
          <a:srgbClr val="FFFFFF"/>
        </a:solidFill>
      </p:bgPr>
    </p:bg>
    <p:spTree>
      <p:nvGrpSpPr>
        <p:cNvPr id="1" name=""/>
        <p:cNvGrpSpPr/>
        <p:nvPr/>
      </p:nvGrpSpPr>
      <p:grpSpPr>
        <a:xfrm>
          <a:off x="0" y="0"/>
          <a:ext cx="0" cy="0"/>
          <a:chOff x="0" y="0"/>
          <a:chExt cx="0" cy="0"/>
        </a:xfrm>
      </p:grpSpPr>
      <p:pic>
        <p:nvPicPr>
          <p:cNvPr id="7" name="image1.jpeg" descr="Plantillas módulo 3-02.jpg"/>
          <p:cNvPicPr/>
          <p:nvPr/>
        </p:nvPicPr>
        <p:blipFill>
          <a:blip r:embed="rId2"/>
          <a:stretch/>
        </p:blipFill>
        <p:spPr>
          <a:xfrm>
            <a:off x="0" y="0"/>
            <a:ext cx="9143640" cy="6857640"/>
          </a:xfrm>
          <a:prstGeom prst="rect">
            <a:avLst/>
          </a:prstGeom>
          <a:noFill/>
          <a:ln w="12700">
            <a:noFill/>
          </a:ln>
        </p:spPr>
      </p:pic>
      <p:sp>
        <p:nvSpPr>
          <p:cNvPr id="8" name="PlaceHolder 1"/>
          <p:cNvSpPr>
            <a:spLocks noGrp="1"/>
          </p:cNvSpPr>
          <p:nvPr>
            <p:ph type="title"/>
          </p:nvPr>
        </p:nvSpPr>
        <p:spPr>
          <a:xfrm>
            <a:off x="1792440" y="4800600"/>
            <a:ext cx="5486040" cy="566280"/>
          </a:xfrm>
          <a:prstGeom prst="rect">
            <a:avLst/>
          </a:prstGeom>
          <a:noFill/>
          <a:ln w="12600">
            <a:noFill/>
          </a:ln>
        </p:spPr>
        <p:txBody>
          <a:bodyPr lIns="45720" tIns="45000" rIns="45720" bIns="45000" anchor="b">
            <a:noAutofit/>
          </a:bodyPr>
          <a:lstStyle>
            <a:lvl1pPr indent="0" algn="l" defTabSz="914400">
              <a:lnSpc>
                <a:spcPct val="100000"/>
              </a:lnSpc>
              <a:buNone/>
              <a:tabLst>
                <a:tab pos="0" algn="l"/>
              </a:tabLst>
              <a:defRPr lang="es-ES" sz="2000" b="1" u="none" strike="noStrike">
                <a:solidFill>
                  <a:srgbClr val="000000"/>
                </a:solidFill>
                <a:effectLst/>
                <a:uFillTx/>
                <a:latin typeface="Calibri"/>
                <a:ea typeface="Calibri"/>
              </a:defRPr>
            </a:lvl1pPr>
          </a:lstStyle>
          <a:p>
            <a:pPr indent="0" algn="l" defTabSz="914400">
              <a:lnSpc>
                <a:spcPct val="100000"/>
              </a:lnSpc>
              <a:buNone/>
              <a:tabLst>
                <a:tab pos="0" algn="l"/>
              </a:tabLst>
            </a:pPr>
            <a:r>
              <a:rPr lang="es-ES" sz="2000" b="1" u="none" strike="noStrike">
                <a:solidFill>
                  <a:srgbClr val="000000"/>
                </a:solidFill>
                <a:effectLst/>
                <a:uFillTx/>
                <a:latin typeface="Calibri"/>
                <a:ea typeface="Calibri"/>
              </a:rPr>
              <a:t>Title Text</a:t>
            </a:r>
            <a:endParaRPr lang="es-ES" sz="2000" b="1" u="none" strike="noStrike">
              <a:solidFill>
                <a:srgbClr val="000000"/>
              </a:solidFill>
              <a:effectLst/>
              <a:uFillTx/>
              <a:latin typeface="Calibri"/>
            </a:endParaRPr>
          </a:p>
        </p:txBody>
      </p:sp>
      <p:sp>
        <p:nvSpPr>
          <p:cNvPr id="9" name="PlaceHolder 2"/>
          <p:cNvSpPr>
            <a:spLocks noGrp="1"/>
          </p:cNvSpPr>
          <p:nvPr>
            <p:ph type="body"/>
          </p:nvPr>
        </p:nvSpPr>
        <p:spPr>
          <a:xfrm>
            <a:off x="1792440" y="612720"/>
            <a:ext cx="5486040" cy="4114440"/>
          </a:xfrm>
          <a:prstGeom prst="rect">
            <a:avLst/>
          </a:prstGeom>
          <a:noFill/>
          <a:ln w="0">
            <a:noFill/>
          </a:ln>
        </p:spPr>
        <p:txBody>
          <a:bodyPr lIns="91440" tIns="45000" rIns="91440" bIns="45000" anchor="t">
            <a:noAutofit/>
          </a:bodyPr>
          <a:lstStyle>
            <a:lvl1pPr algn="l" defTabSz="914400">
              <a:spcBef>
                <a:spcPts val="300"/>
              </a:spcBef>
              <a:buClr>
                <a:srgbClr val="000000"/>
              </a:buClr>
              <a:buFont typeface="Arial"/>
              <a:buChar char="•"/>
              <a:tabLst>
                <a:tab pos="0" algn="l"/>
              </a:tabLst>
              <a:defRPr lang="es-ES" sz="1800" b="0" u="none" strike="noStrike">
                <a:solidFill>
                  <a:srgbClr val="000000"/>
                </a:solidFill>
                <a:effectLst/>
                <a:uFillTx/>
                <a:latin typeface="Calibri"/>
              </a:defRPr>
            </a:lvl1pPr>
            <a:lvl2pPr lvl="1" indent="457200" algn="l" defTabSz="914400">
              <a:spcBef>
                <a:spcPts val="300"/>
              </a:spcBef>
              <a:buClr>
                <a:srgbClr val="000000"/>
              </a:buClr>
              <a:buSzPct val="75000"/>
              <a:buFont typeface="Symbol" charset="2"/>
              <a:buChar char=""/>
              <a:tabLst>
                <a:tab pos="0" algn="l"/>
              </a:tabLst>
              <a:defRPr lang="es-ES" sz="1800" b="0" u="none" strike="noStrike">
                <a:solidFill>
                  <a:srgbClr val="000000"/>
                </a:solidFill>
                <a:effectLst/>
                <a:uFillTx/>
                <a:latin typeface="Calibri"/>
              </a:defRPr>
            </a:lvl2pPr>
            <a:lvl3pPr lvl="2" indent="914400" algn="l" defTabSz="914400">
              <a:spcBef>
                <a:spcPts val="300"/>
              </a:spcBef>
              <a:buClr>
                <a:srgbClr val="000000"/>
              </a:buClr>
              <a:buSzPct val="45000"/>
              <a:buFont typeface="Wingdings" charset="2"/>
              <a:buChar char=""/>
              <a:tabLst>
                <a:tab pos="0" algn="l"/>
              </a:tabLst>
              <a:defRPr lang="es-ES" sz="1800" b="0" u="none" strike="noStrike">
                <a:solidFill>
                  <a:srgbClr val="000000"/>
                </a:solidFill>
                <a:effectLst/>
                <a:uFillTx/>
                <a:latin typeface="Calibri"/>
              </a:defRPr>
            </a:lvl3pPr>
            <a:lvl4pPr lvl="3" indent="1371600" algn="l" defTabSz="914400">
              <a:spcBef>
                <a:spcPts val="300"/>
              </a:spcBef>
              <a:buClr>
                <a:srgbClr val="000000"/>
              </a:buClr>
              <a:buSzPct val="75000"/>
              <a:buFont typeface="Symbol" charset="2"/>
              <a:buChar char=""/>
              <a:tabLst>
                <a:tab pos="0" algn="l"/>
              </a:tabLst>
              <a:defRPr lang="es-ES" sz="1800" b="0" u="none" strike="noStrike">
                <a:solidFill>
                  <a:srgbClr val="000000"/>
                </a:solidFill>
                <a:effectLst/>
                <a:uFillTx/>
                <a:latin typeface="Calibri"/>
              </a:defRPr>
            </a:lvl4pPr>
            <a:lvl5pPr lvl="4" indent="1828800" algn="l" defTabSz="914400">
              <a:spcBef>
                <a:spcPts val="300"/>
              </a:spcBef>
              <a:buClr>
                <a:srgbClr val="000000"/>
              </a:buClr>
              <a:buSzPct val="45000"/>
              <a:buFont typeface="Wingdings" charset="2"/>
              <a:buChar char=""/>
              <a:tabLst>
                <a:tab pos="0" algn="l"/>
              </a:tabLst>
              <a:defRPr lang="es-ES" sz="1800" b="0" u="none" strike="noStrike">
                <a:solidFill>
                  <a:srgbClr val="000000"/>
                </a:solidFill>
                <a:effectLst/>
                <a:uFillTx/>
                <a:latin typeface="Calibri"/>
              </a:defRPr>
            </a:lvl5pPr>
            <a:lvl6pPr lvl="5" indent="1828800" algn="l" defTabSz="914400">
              <a:spcBef>
                <a:spcPts val="283"/>
              </a:spcBef>
              <a:buClr>
                <a:srgbClr val="000000"/>
              </a:buClr>
              <a:buSzPct val="45000"/>
              <a:buFont typeface="Wingdings" charset="2"/>
              <a:buChar char=""/>
              <a:tabLst>
                <a:tab pos="0" algn="l"/>
              </a:tabLst>
              <a:defRPr lang="es-ES" sz="1800" b="0" u="none" strike="noStrike">
                <a:solidFill>
                  <a:srgbClr val="000000"/>
                </a:solidFill>
                <a:effectLst/>
                <a:uFillTx/>
                <a:latin typeface="Calibri"/>
              </a:defRPr>
            </a:lvl6pPr>
            <a:lvl7pPr lvl="6" indent="1828800" algn="l" defTabSz="914400">
              <a:spcBef>
                <a:spcPts val="283"/>
              </a:spcBef>
              <a:buClr>
                <a:srgbClr val="000000"/>
              </a:buClr>
              <a:buSzPct val="45000"/>
              <a:buFont typeface="Wingdings" charset="2"/>
              <a:buChar char=""/>
              <a:tabLst>
                <a:tab pos="0" algn="l"/>
              </a:tabLst>
              <a:defRPr lang="es-ES" sz="1800" b="0" u="none" strike="noStrike">
                <a:solidFill>
                  <a:srgbClr val="000000"/>
                </a:solidFill>
                <a:effectLst/>
                <a:uFillTx/>
                <a:latin typeface="Calibri"/>
              </a:defRPr>
            </a:lvl7pPr>
          </a:lstStyle>
          <a:p>
            <a:pPr algn="l" defTabSz="914400">
              <a:spcBef>
                <a:spcPts val="300"/>
              </a:spcBef>
              <a:buClr>
                <a:srgbClr val="000000"/>
              </a:buClr>
              <a:buFont typeface="Arial"/>
              <a:buChar char="•"/>
              <a:tabLst>
                <a:tab pos="0" algn="l"/>
              </a:tabLst>
            </a:pPr>
            <a:r>
              <a:rPr lang="es-ES" sz="1800" b="0" u="none" strike="noStrike">
                <a:solidFill>
                  <a:srgbClr val="000000"/>
                </a:solidFill>
                <a:effectLst/>
                <a:uFillTx/>
                <a:latin typeface="Calibri"/>
              </a:rPr>
              <a:t>Click to edit the outline text format</a:t>
            </a:r>
            <a:endParaRPr lang="es-ES" sz="1800" b="0" u="none" strike="noStrike">
              <a:solidFill>
                <a:srgbClr val="000000"/>
              </a:solidFill>
              <a:effectLst/>
              <a:uFillTx/>
              <a:latin typeface="Calibri"/>
            </a:endParaRPr>
          </a:p>
          <a:p>
            <a:pPr lvl="1" algn="l" defTabSz="914400">
              <a:spcBef>
                <a:spcPts val="300"/>
              </a:spcBef>
              <a:buClr>
                <a:srgbClr val="000000"/>
              </a:buClr>
              <a:buSzPct val="75000"/>
              <a:buFont typeface="Symbol" charset="2"/>
              <a:buChar char=""/>
              <a:tabLst>
                <a:tab pos="0" algn="l"/>
              </a:tabLst>
            </a:pPr>
            <a:r>
              <a:rPr lang="es-ES" sz="1800" b="0" u="none" strike="noStrike">
                <a:solidFill>
                  <a:srgbClr val="000000"/>
                </a:solidFill>
                <a:effectLst/>
                <a:uFillTx/>
                <a:latin typeface="Calibri"/>
              </a:rPr>
              <a:t>Second Outline Level</a:t>
            </a:r>
            <a:endParaRPr lang="es-ES" sz="1800" b="0" u="none" strike="noStrike">
              <a:solidFill>
                <a:srgbClr val="000000"/>
              </a:solidFill>
              <a:effectLst/>
              <a:uFillTx/>
              <a:latin typeface="Calibri"/>
            </a:endParaRPr>
          </a:p>
          <a:p>
            <a:pPr lvl="2" algn="l" defTabSz="914400">
              <a:spcBef>
                <a:spcPts val="300"/>
              </a:spcBef>
              <a:buClr>
                <a:srgbClr val="000000"/>
              </a:buClr>
              <a:buSzPct val="45000"/>
              <a:buFont typeface="Wingdings" charset="2"/>
              <a:buChar char=""/>
              <a:tabLst>
                <a:tab pos="0" algn="l"/>
              </a:tabLst>
            </a:pPr>
            <a:r>
              <a:rPr lang="es-ES" sz="1800" b="0" u="none" strike="noStrike">
                <a:solidFill>
                  <a:srgbClr val="000000"/>
                </a:solidFill>
                <a:effectLst/>
                <a:uFillTx/>
                <a:latin typeface="Calibri"/>
              </a:rPr>
              <a:t>Third Outline Level</a:t>
            </a:r>
            <a:endParaRPr lang="es-ES" sz="1800" b="0" u="none" strike="noStrike">
              <a:solidFill>
                <a:srgbClr val="000000"/>
              </a:solidFill>
              <a:effectLst/>
              <a:uFillTx/>
              <a:latin typeface="Calibri"/>
            </a:endParaRPr>
          </a:p>
          <a:p>
            <a:pPr lvl="3" algn="l" defTabSz="914400">
              <a:spcBef>
                <a:spcPts val="300"/>
              </a:spcBef>
              <a:buClr>
                <a:srgbClr val="000000"/>
              </a:buClr>
              <a:buSzPct val="75000"/>
              <a:buFont typeface="Symbol" charset="2"/>
              <a:buChar char=""/>
              <a:tabLst>
                <a:tab pos="0" algn="l"/>
              </a:tabLst>
            </a:pPr>
            <a:r>
              <a:rPr lang="es-ES" sz="1800" b="0" u="none" strike="noStrike">
                <a:solidFill>
                  <a:srgbClr val="000000"/>
                </a:solidFill>
                <a:effectLst/>
                <a:uFillTx/>
                <a:latin typeface="Calibri"/>
              </a:rPr>
              <a:t>Fourth Outline Level</a:t>
            </a:r>
            <a:endParaRPr lang="es-ES" sz="1800" b="0" u="none" strike="noStrike">
              <a:solidFill>
                <a:srgbClr val="000000"/>
              </a:solidFill>
              <a:effectLst/>
              <a:uFillTx/>
              <a:latin typeface="Calibri"/>
            </a:endParaRPr>
          </a:p>
          <a:p>
            <a:pPr lvl="4" algn="l" defTabSz="914400">
              <a:spcBef>
                <a:spcPts val="300"/>
              </a:spcBef>
              <a:buClr>
                <a:srgbClr val="000000"/>
              </a:buClr>
              <a:buSzPct val="45000"/>
              <a:buFont typeface="Wingdings" charset="2"/>
              <a:buChar char=""/>
              <a:tabLst>
                <a:tab pos="0" algn="l"/>
              </a:tabLst>
            </a:pPr>
            <a:r>
              <a:rPr lang="es-ES" sz="1800" b="0" u="none" strike="noStrike">
                <a:solidFill>
                  <a:srgbClr val="000000"/>
                </a:solidFill>
                <a:effectLst/>
                <a:uFillTx/>
                <a:latin typeface="Calibri"/>
              </a:rPr>
              <a:t>Fifth Outline Level</a:t>
            </a:r>
            <a:endParaRPr lang="es-ES" sz="1800" b="0" u="none" strike="noStrike">
              <a:solidFill>
                <a:srgbClr val="000000"/>
              </a:solidFill>
              <a:effectLst/>
              <a:uFillTx/>
              <a:latin typeface="Calibri"/>
            </a:endParaRPr>
          </a:p>
          <a:p>
            <a:pPr lvl="5" algn="l" defTabSz="914400">
              <a:spcBef>
                <a:spcPts val="283"/>
              </a:spcBef>
              <a:buClr>
                <a:srgbClr val="000000"/>
              </a:buClr>
              <a:buSzPct val="45000"/>
              <a:buFont typeface="Wingdings" charset="2"/>
              <a:buChar char=""/>
              <a:tabLst>
                <a:tab pos="0" algn="l"/>
              </a:tabLst>
            </a:pPr>
            <a:r>
              <a:rPr lang="es-ES" sz="1800" b="0" u="none" strike="noStrike">
                <a:solidFill>
                  <a:srgbClr val="000000"/>
                </a:solidFill>
                <a:effectLst/>
                <a:uFillTx/>
                <a:latin typeface="Calibri"/>
              </a:rPr>
              <a:t>Sixth Outline Level</a:t>
            </a:r>
            <a:endParaRPr lang="es-ES" sz="1800" b="0" u="none" strike="noStrike">
              <a:solidFill>
                <a:srgbClr val="000000"/>
              </a:solidFill>
              <a:effectLst/>
              <a:uFillTx/>
              <a:latin typeface="Calibri"/>
            </a:endParaRPr>
          </a:p>
          <a:p>
            <a:pPr lvl="6" algn="l" defTabSz="914400">
              <a:spcBef>
                <a:spcPts val="283"/>
              </a:spcBef>
              <a:buClr>
                <a:srgbClr val="000000"/>
              </a:buClr>
              <a:buSzPct val="45000"/>
              <a:buFont typeface="Wingdings" charset="2"/>
              <a:buChar char=""/>
              <a:tabLst>
                <a:tab pos="0" algn="l"/>
              </a:tabLst>
            </a:pPr>
            <a:r>
              <a:rPr lang="es-ES" sz="1800" b="0" u="none" strike="noStrike">
                <a:solidFill>
                  <a:srgbClr val="000000"/>
                </a:solidFill>
                <a:effectLst/>
                <a:uFillTx/>
                <a:latin typeface="Calibri"/>
              </a:rPr>
              <a:t>Seventh Outline Level</a:t>
            </a:r>
            <a:endParaRPr lang="es-ES" sz="1800" b="0" u="none" strike="noStrike">
              <a:solidFill>
                <a:srgbClr val="000000"/>
              </a:solidFill>
              <a:effectLst/>
              <a:uFillTx/>
              <a:latin typeface="Calibri"/>
            </a:endParaRPr>
          </a:p>
        </p:txBody>
      </p:sp>
      <p:sp>
        <p:nvSpPr>
          <p:cNvPr id="10" name="PlaceHolder 3"/>
          <p:cNvSpPr>
            <a:spLocks noGrp="1"/>
          </p:cNvSpPr>
          <p:nvPr>
            <p:ph type="body"/>
          </p:nvPr>
        </p:nvSpPr>
        <p:spPr>
          <a:xfrm>
            <a:off x="1792440" y="5367240"/>
            <a:ext cx="5486040" cy="804600"/>
          </a:xfrm>
          <a:prstGeom prst="rect">
            <a:avLst/>
          </a:prstGeom>
          <a:noFill/>
          <a:ln w="12600">
            <a:noFill/>
          </a:ln>
        </p:spPr>
        <p:txBody>
          <a:bodyPr lIns="45720" tIns="45000" rIns="45720" bIns="45000" anchor="t">
            <a:noAutofit/>
          </a:bodyPr>
          <a:lstStyle>
            <a:lvl1pPr indent="0" algn="l" defTabSz="914400">
              <a:lnSpc>
                <a:spcPct val="100000"/>
              </a:lnSpc>
              <a:spcBef>
                <a:spcPts val="300"/>
              </a:spcBef>
              <a:buNone/>
              <a:tabLst>
                <a:tab pos="0" algn="l"/>
              </a:tabLst>
              <a:defRPr lang="es-ES" sz="1400" b="0" u="none" strike="noStrike">
                <a:solidFill>
                  <a:srgbClr val="000000"/>
                </a:solidFill>
                <a:effectLst/>
                <a:uFillTx/>
                <a:latin typeface="Calibri"/>
                <a:ea typeface="Calibri"/>
              </a:defRPr>
            </a:lvl1pPr>
            <a:lvl2pPr indent="457200" algn="l" defTabSz="914400">
              <a:lnSpc>
                <a:spcPct val="100000"/>
              </a:lnSpc>
              <a:spcBef>
                <a:spcPts val="300"/>
              </a:spcBef>
              <a:buNone/>
              <a:tabLst>
                <a:tab pos="0" algn="l"/>
              </a:tabLst>
              <a:defRPr lang="es-ES" sz="1400" b="0" u="none" strike="noStrike">
                <a:solidFill>
                  <a:srgbClr val="000000"/>
                </a:solidFill>
                <a:effectLst/>
                <a:uFillTx/>
                <a:latin typeface="Calibri"/>
                <a:ea typeface="Calibri"/>
              </a:defRPr>
            </a:lvl2pPr>
            <a:lvl3pPr indent="914400" algn="l" defTabSz="914400">
              <a:lnSpc>
                <a:spcPct val="100000"/>
              </a:lnSpc>
              <a:spcBef>
                <a:spcPts val="300"/>
              </a:spcBef>
              <a:buNone/>
              <a:tabLst>
                <a:tab pos="0" algn="l"/>
              </a:tabLst>
              <a:defRPr lang="es-ES" sz="1400" b="0" u="none" strike="noStrike">
                <a:solidFill>
                  <a:srgbClr val="000000"/>
                </a:solidFill>
                <a:effectLst/>
                <a:uFillTx/>
                <a:latin typeface="Calibri"/>
                <a:ea typeface="Calibri"/>
              </a:defRPr>
            </a:lvl3pPr>
            <a:lvl4pPr indent="1371600" algn="l" defTabSz="914400">
              <a:lnSpc>
                <a:spcPct val="100000"/>
              </a:lnSpc>
              <a:spcBef>
                <a:spcPts val="300"/>
              </a:spcBef>
              <a:buNone/>
              <a:tabLst>
                <a:tab pos="0" algn="l"/>
              </a:tabLst>
              <a:defRPr lang="es-ES" sz="1400" b="0" u="none" strike="noStrike">
                <a:solidFill>
                  <a:srgbClr val="000000"/>
                </a:solidFill>
                <a:effectLst/>
                <a:uFillTx/>
                <a:latin typeface="Calibri"/>
                <a:ea typeface="Calibri"/>
              </a:defRPr>
            </a:lvl4pPr>
            <a:lvl5pPr indent="1828800" algn="l" defTabSz="914400">
              <a:lnSpc>
                <a:spcPct val="100000"/>
              </a:lnSpc>
              <a:spcBef>
                <a:spcPts val="300"/>
              </a:spcBef>
              <a:buNone/>
              <a:tabLst>
                <a:tab pos="0" algn="l"/>
              </a:tabLst>
              <a:defRPr lang="es-ES" sz="1400" b="0" u="none" strike="noStrike">
                <a:solidFill>
                  <a:srgbClr val="000000"/>
                </a:solidFill>
                <a:effectLst/>
                <a:uFillTx/>
                <a:latin typeface="Calibri"/>
                <a:ea typeface="Calibri"/>
              </a:defRPr>
            </a:lvl5pPr>
          </a:lstStyle>
          <a:p>
            <a:pPr indent="0" algn="l" defTabSz="914400">
              <a:lnSpc>
                <a:spcPct val="100000"/>
              </a:lnSpc>
              <a:spcBef>
                <a:spcPts val="300"/>
              </a:spcBef>
              <a:buNone/>
              <a:tabLst>
                <a:tab pos="0" algn="l"/>
              </a:tabLst>
            </a:pPr>
            <a:r>
              <a:rPr lang="es-ES" sz="1400" b="0" u="none" strike="noStrike">
                <a:solidFill>
                  <a:srgbClr val="000000"/>
                </a:solidFill>
                <a:effectLst/>
                <a:uFillTx/>
                <a:latin typeface="Calibri"/>
                <a:ea typeface="Calibri"/>
              </a:rPr>
              <a:t>Body Level One</a:t>
            </a:r>
            <a:endParaRPr lang="es-ES" sz="1400" b="0" u="none" strike="noStrike">
              <a:solidFill>
                <a:srgbClr val="000000"/>
              </a:solidFill>
              <a:effectLst/>
              <a:uFillTx/>
              <a:latin typeface="Calibri"/>
            </a:endParaRPr>
          </a:p>
          <a:p>
            <a:pPr indent="0" algn="l" defTabSz="914400">
              <a:lnSpc>
                <a:spcPct val="100000"/>
              </a:lnSpc>
              <a:spcBef>
                <a:spcPts val="300"/>
              </a:spcBef>
              <a:buNone/>
              <a:tabLst>
                <a:tab pos="0" algn="l"/>
              </a:tabLst>
            </a:pPr>
            <a:r>
              <a:rPr lang="es-ES" sz="1400" b="0" u="none" strike="noStrike">
                <a:solidFill>
                  <a:srgbClr val="000000"/>
                </a:solidFill>
                <a:effectLst/>
                <a:uFillTx/>
                <a:latin typeface="Calibri"/>
                <a:ea typeface="Calibri"/>
              </a:rPr>
              <a:t>Body Level Two</a:t>
            </a:r>
            <a:endParaRPr lang="es-ES" sz="1400" b="0" u="none" strike="noStrike">
              <a:solidFill>
                <a:srgbClr val="000000"/>
              </a:solidFill>
              <a:effectLst/>
              <a:uFillTx/>
              <a:latin typeface="Calibri"/>
            </a:endParaRPr>
          </a:p>
          <a:p>
            <a:pPr indent="0" algn="l" defTabSz="914400">
              <a:lnSpc>
                <a:spcPct val="100000"/>
              </a:lnSpc>
              <a:spcBef>
                <a:spcPts val="300"/>
              </a:spcBef>
              <a:buNone/>
              <a:tabLst>
                <a:tab pos="0" algn="l"/>
              </a:tabLst>
            </a:pPr>
            <a:r>
              <a:rPr lang="es-ES" sz="1400" b="0" u="none" strike="noStrike">
                <a:solidFill>
                  <a:srgbClr val="000000"/>
                </a:solidFill>
                <a:effectLst/>
                <a:uFillTx/>
                <a:latin typeface="Calibri"/>
                <a:ea typeface="Calibri"/>
              </a:rPr>
              <a:t>Body Level Three</a:t>
            </a:r>
            <a:endParaRPr lang="es-ES" sz="1400" b="0" u="none" strike="noStrike">
              <a:solidFill>
                <a:srgbClr val="000000"/>
              </a:solidFill>
              <a:effectLst/>
              <a:uFillTx/>
              <a:latin typeface="Calibri"/>
            </a:endParaRPr>
          </a:p>
          <a:p>
            <a:pPr indent="0" algn="l" defTabSz="914400">
              <a:lnSpc>
                <a:spcPct val="100000"/>
              </a:lnSpc>
              <a:spcBef>
                <a:spcPts val="300"/>
              </a:spcBef>
              <a:buNone/>
              <a:tabLst>
                <a:tab pos="0" algn="l"/>
              </a:tabLst>
            </a:pPr>
            <a:r>
              <a:rPr lang="es-ES" sz="1400" b="0" u="none" strike="noStrike">
                <a:solidFill>
                  <a:srgbClr val="000000"/>
                </a:solidFill>
                <a:effectLst/>
                <a:uFillTx/>
                <a:latin typeface="Calibri"/>
                <a:ea typeface="Calibri"/>
              </a:rPr>
              <a:t>Body Level Four</a:t>
            </a:r>
            <a:endParaRPr lang="es-ES" sz="1400" b="0" u="none" strike="noStrike">
              <a:solidFill>
                <a:srgbClr val="000000"/>
              </a:solidFill>
              <a:effectLst/>
              <a:uFillTx/>
              <a:latin typeface="Calibri"/>
            </a:endParaRPr>
          </a:p>
          <a:p>
            <a:pPr indent="0" algn="l" defTabSz="914400">
              <a:lnSpc>
                <a:spcPct val="100000"/>
              </a:lnSpc>
              <a:spcBef>
                <a:spcPts val="300"/>
              </a:spcBef>
              <a:buNone/>
              <a:tabLst>
                <a:tab pos="0" algn="l"/>
              </a:tabLst>
            </a:pPr>
            <a:r>
              <a:rPr lang="es-ES" sz="1400" b="0" u="none" strike="noStrike">
                <a:solidFill>
                  <a:srgbClr val="000000"/>
                </a:solidFill>
                <a:effectLst/>
                <a:uFillTx/>
                <a:latin typeface="Calibri"/>
                <a:ea typeface="Calibri"/>
              </a:rPr>
              <a:t>Body Level Five</a:t>
            </a:r>
            <a:endParaRPr lang="es-ES" sz="1400" b="0" u="none" strike="noStrike">
              <a:solidFill>
                <a:srgbClr val="000000"/>
              </a:solidFill>
              <a:effectLst/>
              <a:uFillTx/>
              <a:latin typeface="Calibri"/>
            </a:endParaRPr>
          </a:p>
        </p:txBody>
      </p:sp>
      <p:sp>
        <p:nvSpPr>
          <p:cNvPr id="11" name="PlaceHolder 4"/>
          <p:cNvSpPr>
            <a:spLocks noGrp="1"/>
          </p:cNvSpPr>
          <p:nvPr>
            <p:ph type="sldNum" idx="2"/>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ítulo y texto vertical">
    <p:bg>
      <p:bgPr>
        <a:solidFill>
          <a:srgbClr val="FFFFFF"/>
        </a:solidFill>
      </p:bgPr>
    </p:bg>
    <p:spTree>
      <p:nvGrpSpPr>
        <p:cNvPr id="1" name=""/>
        <p:cNvGrpSpPr/>
        <p:nvPr/>
      </p:nvGrpSpPr>
      <p:grpSpPr>
        <a:xfrm>
          <a:off x="0" y="0"/>
          <a:ext cx="0" cy="0"/>
          <a:chOff x="0" y="0"/>
          <a:chExt cx="0" cy="0"/>
        </a:xfrm>
      </p:grpSpPr>
      <p:pic>
        <p:nvPicPr>
          <p:cNvPr id="12" name="image1.jpeg" descr="Plantillas módulo 3-02.jpg"/>
          <p:cNvPicPr/>
          <p:nvPr/>
        </p:nvPicPr>
        <p:blipFill>
          <a:blip r:embed="rId2"/>
          <a:stretch/>
        </p:blipFill>
        <p:spPr>
          <a:xfrm>
            <a:off x="0" y="0"/>
            <a:ext cx="9143640" cy="6857640"/>
          </a:xfrm>
          <a:prstGeom prst="rect">
            <a:avLst/>
          </a:prstGeom>
          <a:noFill/>
          <a:ln w="12700">
            <a:noFill/>
          </a:ln>
        </p:spPr>
      </p:pic>
      <p:sp>
        <p:nvSpPr>
          <p:cNvPr id="13" name="PlaceHolder 1"/>
          <p:cNvSpPr>
            <a:spLocks noGrp="1"/>
          </p:cNvSpPr>
          <p:nvPr>
            <p:ph type="title"/>
          </p:nvPr>
        </p:nvSpPr>
        <p:spPr>
          <a:xfrm>
            <a:off x="457200" y="274680"/>
            <a:ext cx="8229240" cy="114264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libri"/>
                <a:ea typeface="Calibri"/>
              </a:defRPr>
            </a:lvl1pPr>
          </a:lstStyle>
          <a:p>
            <a:pPr indent="0" algn="ctr" defTabSz="914400">
              <a:lnSpc>
                <a:spcPct val="100000"/>
              </a:lnSpc>
              <a:buNone/>
              <a:tabLst>
                <a:tab pos="0" algn="l"/>
              </a:tabLst>
            </a:pPr>
            <a:r>
              <a:rPr lang="es-ES" sz="4400" b="0" u="none" strike="noStrike">
                <a:solidFill>
                  <a:srgbClr val="000000"/>
                </a:solidFill>
                <a:effectLst/>
                <a:uFillTx/>
                <a:latin typeface="Calibri"/>
                <a:ea typeface="Calibri"/>
              </a:rPr>
              <a:t>Title Text</a:t>
            </a:r>
            <a:endParaRPr lang="es-ES" sz="4400" b="0" u="none" strike="noStrike">
              <a:solidFill>
                <a:srgbClr val="000000"/>
              </a:solidFill>
              <a:effectLst/>
              <a:uFillTx/>
              <a:latin typeface="Calibri"/>
            </a:endParaRPr>
          </a:p>
        </p:txBody>
      </p:sp>
      <p:sp>
        <p:nvSpPr>
          <p:cNvPr id="14" name="PlaceHolder 2"/>
          <p:cNvSpPr>
            <a:spLocks noGrp="1"/>
          </p:cNvSpPr>
          <p:nvPr>
            <p:ph type="body"/>
          </p:nvPr>
        </p:nvSpPr>
        <p:spPr>
          <a:xfrm>
            <a:off x="457200" y="1600200"/>
            <a:ext cx="8229240" cy="4525560"/>
          </a:xfrm>
          <a:prstGeom prst="rect">
            <a:avLst/>
          </a:prstGeom>
          <a:noFill/>
          <a:ln w="12600">
            <a:noFill/>
          </a:ln>
        </p:spPr>
        <p:txBody>
          <a:bodyPr lIns="45720" tIns="45000" rIns="45720" bIns="4500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One</a:t>
            </a:r>
            <a:endParaRPr lang="es-ES" sz="3200" b="0" u="none" strike="noStrike">
              <a:solidFill>
                <a:srgbClr val="000000"/>
              </a:solidFill>
              <a:effectLst/>
              <a:uFillTx/>
              <a:latin typeface="Calibri"/>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Two</a:t>
            </a:r>
            <a:endParaRPr lang="es-ES" sz="3200" b="0" u="none" strike="noStrike">
              <a:solidFill>
                <a:srgbClr val="000000"/>
              </a:solidFill>
              <a:effectLst/>
              <a:uFillTx/>
              <a:latin typeface="Calibri"/>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Three</a:t>
            </a:r>
            <a:endParaRPr lang="es-ES" sz="3200" b="0" u="none" strike="noStrike">
              <a:solidFill>
                <a:srgbClr val="000000"/>
              </a:solidFill>
              <a:effectLst/>
              <a:uFillTx/>
              <a:latin typeface="Calibri"/>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Four</a:t>
            </a:r>
            <a:endParaRPr lang="es-ES" sz="3200" b="0" u="none" strike="noStrike">
              <a:solidFill>
                <a:srgbClr val="000000"/>
              </a:solidFill>
              <a:effectLst/>
              <a:uFillTx/>
              <a:latin typeface="Calibri"/>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Five</a:t>
            </a:r>
            <a:endParaRPr lang="es-ES" sz="3200" b="0" u="none" strike="noStrike">
              <a:solidFill>
                <a:srgbClr val="000000"/>
              </a:solidFill>
              <a:effectLst/>
              <a:uFillTx/>
              <a:latin typeface="Calibri"/>
            </a:endParaRPr>
          </a:p>
        </p:txBody>
      </p:sp>
      <p:sp>
        <p:nvSpPr>
          <p:cNvPr id="15" name="PlaceHolder 3"/>
          <p:cNvSpPr>
            <a:spLocks noGrp="1"/>
          </p:cNvSpPr>
          <p:nvPr>
            <p:ph type="sldNum" idx="3"/>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ítulo vertical y texto">
    <p:bg>
      <p:bgPr>
        <a:solidFill>
          <a:srgbClr val="FFFFFF"/>
        </a:solidFill>
      </p:bgPr>
    </p:bg>
    <p:spTree>
      <p:nvGrpSpPr>
        <p:cNvPr id="1" name=""/>
        <p:cNvGrpSpPr/>
        <p:nvPr/>
      </p:nvGrpSpPr>
      <p:grpSpPr>
        <a:xfrm>
          <a:off x="0" y="0"/>
          <a:ext cx="0" cy="0"/>
          <a:chOff x="0" y="0"/>
          <a:chExt cx="0" cy="0"/>
        </a:xfrm>
      </p:grpSpPr>
      <p:pic>
        <p:nvPicPr>
          <p:cNvPr id="16" name="image1.jpeg" descr="Plantillas módulo 3-02.jpg"/>
          <p:cNvPicPr/>
          <p:nvPr/>
        </p:nvPicPr>
        <p:blipFill>
          <a:blip r:embed="rId2"/>
          <a:stretch/>
        </p:blipFill>
        <p:spPr>
          <a:xfrm>
            <a:off x="0" y="0"/>
            <a:ext cx="9143640" cy="6857640"/>
          </a:xfrm>
          <a:prstGeom prst="rect">
            <a:avLst/>
          </a:prstGeom>
          <a:noFill/>
          <a:ln w="12700">
            <a:noFill/>
          </a:ln>
        </p:spPr>
      </p:pic>
      <p:sp>
        <p:nvSpPr>
          <p:cNvPr id="17" name="PlaceHolder 1"/>
          <p:cNvSpPr>
            <a:spLocks noGrp="1"/>
          </p:cNvSpPr>
          <p:nvPr>
            <p:ph type="title"/>
          </p:nvPr>
        </p:nvSpPr>
        <p:spPr>
          <a:xfrm>
            <a:off x="6629400" y="274680"/>
            <a:ext cx="2057040" cy="585108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libri"/>
                <a:ea typeface="Calibri"/>
              </a:defRPr>
            </a:lvl1pPr>
          </a:lstStyle>
          <a:p>
            <a:pPr indent="0" algn="ctr" defTabSz="914400">
              <a:lnSpc>
                <a:spcPct val="100000"/>
              </a:lnSpc>
              <a:buNone/>
              <a:tabLst>
                <a:tab pos="0" algn="l"/>
              </a:tabLst>
            </a:pPr>
            <a:r>
              <a:rPr lang="es-ES" sz="4400" b="0" u="none" strike="noStrike">
                <a:solidFill>
                  <a:srgbClr val="000000"/>
                </a:solidFill>
                <a:effectLst/>
                <a:uFillTx/>
                <a:latin typeface="Calibri"/>
                <a:ea typeface="Calibri"/>
              </a:rPr>
              <a:t>Title Text</a:t>
            </a:r>
            <a:endParaRPr lang="es-ES" sz="4400" b="0" u="none" strike="noStrike">
              <a:solidFill>
                <a:srgbClr val="000000"/>
              </a:solidFill>
              <a:effectLst/>
              <a:uFillTx/>
              <a:latin typeface="Calibri"/>
            </a:endParaRPr>
          </a:p>
        </p:txBody>
      </p:sp>
      <p:sp>
        <p:nvSpPr>
          <p:cNvPr id="18" name="PlaceHolder 2"/>
          <p:cNvSpPr>
            <a:spLocks noGrp="1"/>
          </p:cNvSpPr>
          <p:nvPr>
            <p:ph type="body"/>
          </p:nvPr>
        </p:nvSpPr>
        <p:spPr>
          <a:xfrm>
            <a:off x="457200" y="274680"/>
            <a:ext cx="6019560" cy="5851080"/>
          </a:xfrm>
          <a:prstGeom prst="rect">
            <a:avLst/>
          </a:prstGeom>
          <a:noFill/>
          <a:ln w="12600">
            <a:noFill/>
          </a:ln>
        </p:spPr>
        <p:txBody>
          <a:bodyPr lIns="45720" tIns="45000" rIns="45720" bIns="4500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One</a:t>
            </a:r>
            <a:endParaRPr lang="es-ES" sz="3200" b="0" u="none" strike="noStrike">
              <a:solidFill>
                <a:srgbClr val="000000"/>
              </a:solidFill>
              <a:effectLst/>
              <a:uFillTx/>
              <a:latin typeface="Calibri"/>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Two</a:t>
            </a:r>
            <a:endParaRPr lang="es-ES" sz="3200" b="0" u="none" strike="noStrike">
              <a:solidFill>
                <a:srgbClr val="000000"/>
              </a:solidFill>
              <a:effectLst/>
              <a:uFillTx/>
              <a:latin typeface="Calibri"/>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Three</a:t>
            </a:r>
            <a:endParaRPr lang="es-ES" sz="3200" b="0" u="none" strike="noStrike">
              <a:solidFill>
                <a:srgbClr val="000000"/>
              </a:solidFill>
              <a:effectLst/>
              <a:uFillTx/>
              <a:latin typeface="Calibri"/>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Four</a:t>
            </a:r>
            <a:endParaRPr lang="es-ES" sz="3200" b="0" u="none" strike="noStrike">
              <a:solidFill>
                <a:srgbClr val="000000"/>
              </a:solidFill>
              <a:effectLst/>
              <a:uFillTx/>
              <a:latin typeface="Calibri"/>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Five</a:t>
            </a:r>
            <a:endParaRPr lang="es-ES" sz="3200" b="0" u="none" strike="noStrike">
              <a:solidFill>
                <a:srgbClr val="000000"/>
              </a:solidFill>
              <a:effectLst/>
              <a:uFillTx/>
              <a:latin typeface="Calibri"/>
            </a:endParaRPr>
          </a:p>
        </p:txBody>
      </p:sp>
      <p:sp>
        <p:nvSpPr>
          <p:cNvPr id="19" name="PlaceHolder 3"/>
          <p:cNvSpPr>
            <a:spLocks noGrp="1"/>
          </p:cNvSpPr>
          <p:nvPr>
            <p:ph type="sldNum" idx="4"/>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ítulo y objetos">
    <p:bg>
      <p:bgPr>
        <a:solidFill>
          <a:srgbClr val="FFFFFF"/>
        </a:solidFill>
      </p:bgPr>
    </p:bg>
    <p:spTree>
      <p:nvGrpSpPr>
        <p:cNvPr id="1" name=""/>
        <p:cNvGrpSpPr/>
        <p:nvPr/>
      </p:nvGrpSpPr>
      <p:grpSpPr>
        <a:xfrm>
          <a:off x="0" y="0"/>
          <a:ext cx="0" cy="0"/>
          <a:chOff x="0" y="0"/>
          <a:chExt cx="0" cy="0"/>
        </a:xfrm>
      </p:grpSpPr>
      <p:pic>
        <p:nvPicPr>
          <p:cNvPr id="20" name="image1.jpeg" descr="Plantillas módulo 3-02.jpg"/>
          <p:cNvPicPr/>
          <p:nvPr/>
        </p:nvPicPr>
        <p:blipFill>
          <a:blip r:embed="rId2"/>
          <a:stretch/>
        </p:blipFill>
        <p:spPr>
          <a:xfrm>
            <a:off x="0" y="0"/>
            <a:ext cx="9143640" cy="6857640"/>
          </a:xfrm>
          <a:prstGeom prst="rect">
            <a:avLst/>
          </a:prstGeom>
          <a:noFill/>
          <a:ln w="12700">
            <a:noFill/>
          </a:ln>
        </p:spPr>
      </p:pic>
      <p:sp>
        <p:nvSpPr>
          <p:cNvPr id="21" name="PlaceHolder 1"/>
          <p:cNvSpPr>
            <a:spLocks noGrp="1"/>
          </p:cNvSpPr>
          <p:nvPr>
            <p:ph type="title"/>
          </p:nvPr>
        </p:nvSpPr>
        <p:spPr>
          <a:xfrm>
            <a:off x="457200" y="274680"/>
            <a:ext cx="8229240" cy="132516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libri"/>
                <a:ea typeface="Calibri"/>
              </a:defRPr>
            </a:lvl1pPr>
          </a:lstStyle>
          <a:p>
            <a:pPr indent="0" algn="ctr" defTabSz="914400">
              <a:lnSpc>
                <a:spcPct val="100000"/>
              </a:lnSpc>
              <a:buNone/>
              <a:tabLst>
                <a:tab pos="0" algn="l"/>
              </a:tabLst>
            </a:pPr>
            <a:r>
              <a:rPr lang="es-ES" sz="4400" b="0" u="none" strike="noStrike">
                <a:solidFill>
                  <a:srgbClr val="000000"/>
                </a:solidFill>
                <a:effectLst/>
                <a:uFillTx/>
                <a:latin typeface="Calibri"/>
                <a:ea typeface="Calibri"/>
              </a:rPr>
              <a:t>Title Text</a:t>
            </a:r>
            <a:endParaRPr lang="es-ES" sz="4400" b="0" u="none" strike="noStrike">
              <a:solidFill>
                <a:srgbClr val="000000"/>
              </a:solidFill>
              <a:effectLst/>
              <a:uFillTx/>
              <a:latin typeface="Calibri"/>
            </a:endParaRPr>
          </a:p>
        </p:txBody>
      </p:sp>
      <p:sp>
        <p:nvSpPr>
          <p:cNvPr id="22" name="PlaceHolder 2"/>
          <p:cNvSpPr>
            <a:spLocks noGrp="1"/>
          </p:cNvSpPr>
          <p:nvPr>
            <p:ph type="body"/>
          </p:nvPr>
        </p:nvSpPr>
        <p:spPr>
          <a:xfrm>
            <a:off x="457200" y="1600200"/>
            <a:ext cx="8229240" cy="5257440"/>
          </a:xfrm>
          <a:prstGeom prst="rect">
            <a:avLst/>
          </a:prstGeom>
          <a:noFill/>
          <a:ln w="12600">
            <a:noFill/>
          </a:ln>
        </p:spPr>
        <p:txBody>
          <a:bodyPr lIns="45720" tIns="45000" rIns="45720" bIns="4500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One</a:t>
            </a:r>
            <a:endParaRPr lang="es-ES" sz="3200" b="0" u="none" strike="noStrike">
              <a:solidFill>
                <a:srgbClr val="000000"/>
              </a:solidFill>
              <a:effectLst/>
              <a:uFillTx/>
              <a:latin typeface="Calibri"/>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Two</a:t>
            </a:r>
            <a:endParaRPr lang="es-ES" sz="3200" b="0" u="none" strike="noStrike">
              <a:solidFill>
                <a:srgbClr val="000000"/>
              </a:solidFill>
              <a:effectLst/>
              <a:uFillTx/>
              <a:latin typeface="Calibri"/>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Three</a:t>
            </a:r>
            <a:endParaRPr lang="es-ES" sz="3200" b="0" u="none" strike="noStrike">
              <a:solidFill>
                <a:srgbClr val="000000"/>
              </a:solidFill>
              <a:effectLst/>
              <a:uFillTx/>
              <a:latin typeface="Calibri"/>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Four</a:t>
            </a:r>
            <a:endParaRPr lang="es-ES" sz="3200" b="0" u="none" strike="noStrike">
              <a:solidFill>
                <a:srgbClr val="000000"/>
              </a:solidFill>
              <a:effectLst/>
              <a:uFillTx/>
              <a:latin typeface="Calibri"/>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Five</a:t>
            </a:r>
            <a:endParaRPr lang="es-ES" sz="3200" b="0" u="none" strike="noStrike">
              <a:solidFill>
                <a:srgbClr val="000000"/>
              </a:solidFill>
              <a:effectLst/>
              <a:uFillTx/>
              <a:latin typeface="Calibri"/>
            </a:endParaRPr>
          </a:p>
        </p:txBody>
      </p:sp>
      <p:sp>
        <p:nvSpPr>
          <p:cNvPr id="23" name="PlaceHolder 3"/>
          <p:cNvSpPr>
            <a:spLocks noGrp="1"/>
          </p:cNvSpPr>
          <p:nvPr>
            <p:ph type="sldNum" idx="5"/>
          </p:nvPr>
        </p:nvSpPr>
        <p:spPr>
          <a:xfrm>
            <a:off x="6553080" y="6356520"/>
            <a:ext cx="213336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iapositiva de título">
    <p:bg>
      <p:bgPr>
        <a:solidFill>
          <a:srgbClr val="FFFFFF"/>
        </a:solidFill>
      </p:bgPr>
    </p:bg>
    <p:spTree>
      <p:nvGrpSpPr>
        <p:cNvPr id="1" name=""/>
        <p:cNvGrpSpPr/>
        <p:nvPr/>
      </p:nvGrpSpPr>
      <p:grpSpPr>
        <a:xfrm>
          <a:off x="0" y="0"/>
          <a:ext cx="0" cy="0"/>
          <a:chOff x="0" y="0"/>
          <a:chExt cx="0" cy="0"/>
        </a:xfrm>
      </p:grpSpPr>
      <p:pic>
        <p:nvPicPr>
          <p:cNvPr id="24" name="image1.jpeg" descr="Plantillas módulo 3-02.jpg"/>
          <p:cNvPicPr/>
          <p:nvPr/>
        </p:nvPicPr>
        <p:blipFill>
          <a:blip r:embed="rId2"/>
          <a:stretch/>
        </p:blipFill>
        <p:spPr>
          <a:xfrm>
            <a:off x="0" y="0"/>
            <a:ext cx="9143640" cy="6857640"/>
          </a:xfrm>
          <a:prstGeom prst="rect">
            <a:avLst/>
          </a:prstGeom>
          <a:noFill/>
          <a:ln w="12700">
            <a:noFill/>
          </a:ln>
        </p:spPr>
      </p:pic>
      <p:sp>
        <p:nvSpPr>
          <p:cNvPr id="25" name="PlaceHolder 1"/>
          <p:cNvSpPr>
            <a:spLocks noGrp="1"/>
          </p:cNvSpPr>
          <p:nvPr>
            <p:ph type="title"/>
          </p:nvPr>
        </p:nvSpPr>
        <p:spPr>
          <a:xfrm>
            <a:off x="685800" y="2130480"/>
            <a:ext cx="7772040" cy="146952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libri"/>
                <a:ea typeface="Calibri"/>
              </a:defRPr>
            </a:lvl1pPr>
          </a:lstStyle>
          <a:p>
            <a:pPr indent="0" algn="ctr" defTabSz="914400">
              <a:lnSpc>
                <a:spcPct val="100000"/>
              </a:lnSpc>
              <a:buNone/>
              <a:tabLst>
                <a:tab pos="0" algn="l"/>
              </a:tabLst>
            </a:pPr>
            <a:r>
              <a:rPr lang="es-ES" sz="4400" b="0" u="none" strike="noStrike">
                <a:solidFill>
                  <a:srgbClr val="000000"/>
                </a:solidFill>
                <a:effectLst/>
                <a:uFillTx/>
                <a:latin typeface="Calibri"/>
                <a:ea typeface="Calibri"/>
              </a:rPr>
              <a:t>Title Text</a:t>
            </a:r>
            <a:endParaRPr lang="es-ES" sz="4400" b="0" u="none" strike="noStrike">
              <a:solidFill>
                <a:srgbClr val="000000"/>
              </a:solidFill>
              <a:effectLst/>
              <a:uFillTx/>
              <a:latin typeface="Calibri"/>
            </a:endParaRPr>
          </a:p>
        </p:txBody>
      </p:sp>
      <p:sp>
        <p:nvSpPr>
          <p:cNvPr id="26" name="PlaceHolder 2"/>
          <p:cNvSpPr>
            <a:spLocks noGrp="1"/>
          </p:cNvSpPr>
          <p:nvPr>
            <p:ph type="body"/>
          </p:nvPr>
        </p:nvSpPr>
        <p:spPr>
          <a:xfrm>
            <a:off x="1371600" y="3886200"/>
            <a:ext cx="6400440" cy="1752120"/>
          </a:xfrm>
          <a:prstGeom prst="rect">
            <a:avLst/>
          </a:prstGeom>
          <a:noFill/>
          <a:ln w="12600">
            <a:noFill/>
          </a:ln>
        </p:spPr>
        <p:txBody>
          <a:bodyPr lIns="45720" tIns="45000" rIns="45720" bIns="45000" anchor="t">
            <a:noAutofit/>
          </a:bodyPr>
          <a:lstStyle>
            <a:lvl1pPr indent="0" algn="ctr" defTabSz="914400">
              <a:lnSpc>
                <a:spcPct val="100000"/>
              </a:lnSpc>
              <a:spcBef>
                <a:spcPts val="700"/>
              </a:spcBef>
              <a:buNone/>
              <a:tabLst>
                <a:tab pos="0" algn="l"/>
              </a:tabLst>
              <a:defRPr lang="es-ES" sz="3200" b="0" u="none" strike="noStrike">
                <a:solidFill>
                  <a:srgbClr val="888888"/>
                </a:solidFill>
                <a:effectLst/>
                <a:uFillTx/>
                <a:latin typeface="Calibri"/>
                <a:ea typeface="Calibri"/>
              </a:defRPr>
            </a:lvl1pPr>
            <a:lvl2pPr indent="457200" algn="ctr" defTabSz="914400">
              <a:lnSpc>
                <a:spcPct val="100000"/>
              </a:lnSpc>
              <a:spcBef>
                <a:spcPts val="700"/>
              </a:spcBef>
              <a:buNone/>
              <a:tabLst>
                <a:tab pos="0" algn="l"/>
              </a:tabLst>
              <a:defRPr lang="es-ES" sz="3200" b="0" u="none" strike="noStrike">
                <a:solidFill>
                  <a:srgbClr val="888888"/>
                </a:solidFill>
                <a:effectLst/>
                <a:uFillTx/>
                <a:latin typeface="Calibri"/>
                <a:ea typeface="Calibri"/>
              </a:defRPr>
            </a:lvl2pPr>
            <a:lvl3pPr indent="914400" algn="ctr" defTabSz="914400">
              <a:lnSpc>
                <a:spcPct val="100000"/>
              </a:lnSpc>
              <a:spcBef>
                <a:spcPts val="700"/>
              </a:spcBef>
              <a:buNone/>
              <a:tabLst>
                <a:tab pos="0" algn="l"/>
              </a:tabLst>
              <a:defRPr lang="es-ES" sz="3200" b="0" u="none" strike="noStrike">
                <a:solidFill>
                  <a:srgbClr val="888888"/>
                </a:solidFill>
                <a:effectLst/>
                <a:uFillTx/>
                <a:latin typeface="Calibri"/>
                <a:ea typeface="Calibri"/>
              </a:defRPr>
            </a:lvl3pPr>
            <a:lvl4pPr indent="1371600" algn="ctr" defTabSz="914400">
              <a:lnSpc>
                <a:spcPct val="100000"/>
              </a:lnSpc>
              <a:spcBef>
                <a:spcPts val="700"/>
              </a:spcBef>
              <a:buNone/>
              <a:tabLst>
                <a:tab pos="0" algn="l"/>
              </a:tabLst>
              <a:defRPr lang="es-ES" sz="3200" b="0" u="none" strike="noStrike">
                <a:solidFill>
                  <a:srgbClr val="888888"/>
                </a:solidFill>
                <a:effectLst/>
                <a:uFillTx/>
                <a:latin typeface="Calibri"/>
                <a:ea typeface="Calibri"/>
              </a:defRPr>
            </a:lvl4pPr>
            <a:lvl5pPr indent="1828800" algn="ctr" defTabSz="914400">
              <a:lnSpc>
                <a:spcPct val="100000"/>
              </a:lnSpc>
              <a:spcBef>
                <a:spcPts val="700"/>
              </a:spcBef>
              <a:buNone/>
              <a:tabLst>
                <a:tab pos="0" algn="l"/>
              </a:tabLst>
              <a:defRPr lang="es-ES" sz="3200" b="0" u="none" strike="noStrike">
                <a:solidFill>
                  <a:srgbClr val="888888"/>
                </a:solidFill>
                <a:effectLst/>
                <a:uFillTx/>
                <a:latin typeface="Calibri"/>
                <a:ea typeface="Calibri"/>
              </a:defRPr>
            </a:lvl5pPr>
          </a:lstStyle>
          <a:p>
            <a:pPr indent="0" algn="ctr" defTabSz="914400">
              <a:lnSpc>
                <a:spcPct val="100000"/>
              </a:lnSpc>
              <a:spcBef>
                <a:spcPts val="700"/>
              </a:spcBef>
              <a:buNone/>
              <a:tabLst>
                <a:tab pos="0" algn="l"/>
              </a:tabLst>
            </a:pPr>
            <a:r>
              <a:rPr lang="es-ES" sz="3200" b="0" u="none" strike="noStrike">
                <a:solidFill>
                  <a:srgbClr val="888888"/>
                </a:solidFill>
                <a:effectLst/>
                <a:uFillTx/>
                <a:latin typeface="Calibri"/>
                <a:ea typeface="Calibri"/>
              </a:rPr>
              <a:t>Body Level One</a:t>
            </a:r>
            <a:endParaRPr lang="es-ES" sz="3200" b="0" u="none" strike="noStrike">
              <a:solidFill>
                <a:srgbClr val="888888"/>
              </a:solidFill>
              <a:effectLst/>
              <a:uFillTx/>
              <a:latin typeface="Calibri"/>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libri"/>
                <a:ea typeface="Calibri"/>
              </a:rPr>
              <a:t>Body Level Two</a:t>
            </a:r>
            <a:endParaRPr lang="es-ES" sz="3200" b="0" u="none" strike="noStrike">
              <a:solidFill>
                <a:srgbClr val="888888"/>
              </a:solidFill>
              <a:effectLst/>
              <a:uFillTx/>
              <a:latin typeface="Calibri"/>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libri"/>
                <a:ea typeface="Calibri"/>
              </a:rPr>
              <a:t>Body Level Three</a:t>
            </a:r>
            <a:endParaRPr lang="es-ES" sz="3200" b="0" u="none" strike="noStrike">
              <a:solidFill>
                <a:srgbClr val="888888"/>
              </a:solidFill>
              <a:effectLst/>
              <a:uFillTx/>
              <a:latin typeface="Calibri"/>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libri"/>
                <a:ea typeface="Calibri"/>
              </a:rPr>
              <a:t>Body Level Four</a:t>
            </a:r>
            <a:endParaRPr lang="es-ES" sz="3200" b="0" u="none" strike="noStrike">
              <a:solidFill>
                <a:srgbClr val="888888"/>
              </a:solidFill>
              <a:effectLst/>
              <a:uFillTx/>
              <a:latin typeface="Calibri"/>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libri"/>
                <a:ea typeface="Calibri"/>
              </a:rPr>
              <a:t>Body Level Five</a:t>
            </a:r>
            <a:endParaRPr lang="es-ES" sz="3200" b="0" u="none" strike="noStrike">
              <a:solidFill>
                <a:srgbClr val="888888"/>
              </a:solidFill>
              <a:effectLst/>
              <a:uFillTx/>
              <a:latin typeface="Calibri"/>
            </a:endParaRPr>
          </a:p>
        </p:txBody>
      </p:sp>
      <p:sp>
        <p:nvSpPr>
          <p:cNvPr id="27" name="PlaceHolder 3"/>
          <p:cNvSpPr>
            <a:spLocks noGrp="1"/>
          </p:cNvSpPr>
          <p:nvPr>
            <p:ph type="sldNum" idx="6"/>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efault">
    <p:bg>
      <p:bgPr>
        <a:solidFill>
          <a:srgbClr val="FFFFFF"/>
        </a:solidFill>
      </p:bgPr>
    </p:bg>
    <p:spTree>
      <p:nvGrpSpPr>
        <p:cNvPr id="1" name=""/>
        <p:cNvGrpSpPr/>
        <p:nvPr/>
      </p:nvGrpSpPr>
      <p:grpSpPr>
        <a:xfrm>
          <a:off x="0" y="0"/>
          <a:ext cx="0" cy="0"/>
          <a:chOff x="0" y="0"/>
          <a:chExt cx="0" cy="0"/>
        </a:xfrm>
      </p:grpSpPr>
      <p:pic>
        <p:nvPicPr>
          <p:cNvPr id="28" name="image1.jpeg" descr="Plantillas módulo 3-02.jpg"/>
          <p:cNvPicPr/>
          <p:nvPr/>
        </p:nvPicPr>
        <p:blipFill>
          <a:blip r:embed="rId2"/>
          <a:stretch/>
        </p:blipFill>
        <p:spPr>
          <a:xfrm>
            <a:off x="0" y="0"/>
            <a:ext cx="9143640" cy="6857640"/>
          </a:xfrm>
          <a:prstGeom prst="rect">
            <a:avLst/>
          </a:prstGeom>
          <a:noFill/>
          <a:ln w="12700">
            <a:noFill/>
          </a:ln>
        </p:spPr>
      </p:pic>
      <p:sp>
        <p:nvSpPr>
          <p:cNvPr id="29" name="PlaceHolder 1"/>
          <p:cNvSpPr>
            <a:spLocks noGrp="1"/>
          </p:cNvSpPr>
          <p:nvPr>
            <p:ph type="title"/>
          </p:nvPr>
        </p:nvSpPr>
        <p:spPr>
          <a:xfrm>
            <a:off x="457200" y="274680"/>
            <a:ext cx="8229240" cy="114264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libri"/>
                <a:ea typeface="Calibri"/>
              </a:defRPr>
            </a:lvl1pPr>
          </a:lstStyle>
          <a:p>
            <a:pPr indent="0" algn="ctr" defTabSz="914400">
              <a:lnSpc>
                <a:spcPct val="100000"/>
              </a:lnSpc>
              <a:buNone/>
              <a:tabLst>
                <a:tab pos="0" algn="l"/>
              </a:tabLst>
            </a:pPr>
            <a:r>
              <a:rPr lang="es-ES" sz="4400" b="0" u="none" strike="noStrike">
                <a:solidFill>
                  <a:srgbClr val="000000"/>
                </a:solidFill>
                <a:effectLst/>
                <a:uFillTx/>
                <a:latin typeface="Calibri"/>
                <a:ea typeface="Calibri"/>
              </a:rPr>
              <a:t>Title Text</a:t>
            </a:r>
            <a:endParaRPr lang="es-ES" sz="4400" b="0" u="none" strike="noStrike">
              <a:solidFill>
                <a:srgbClr val="000000"/>
              </a:solidFill>
              <a:effectLst/>
              <a:uFillTx/>
              <a:latin typeface="Calibri"/>
            </a:endParaRPr>
          </a:p>
        </p:txBody>
      </p:sp>
      <p:sp>
        <p:nvSpPr>
          <p:cNvPr id="30" name="PlaceHolder 2"/>
          <p:cNvSpPr>
            <a:spLocks noGrp="1"/>
          </p:cNvSpPr>
          <p:nvPr>
            <p:ph type="body"/>
          </p:nvPr>
        </p:nvSpPr>
        <p:spPr>
          <a:xfrm>
            <a:off x="457200" y="1600200"/>
            <a:ext cx="8229240" cy="4525560"/>
          </a:xfrm>
          <a:prstGeom prst="rect">
            <a:avLst/>
          </a:prstGeom>
          <a:noFill/>
          <a:ln w="12600">
            <a:noFill/>
          </a:ln>
        </p:spPr>
        <p:txBody>
          <a:bodyPr lIns="45720" tIns="45000" rIns="45720" bIns="4500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One</a:t>
            </a:r>
            <a:endParaRPr lang="es-ES" sz="3200" b="0" u="none" strike="noStrike">
              <a:solidFill>
                <a:srgbClr val="000000"/>
              </a:solidFill>
              <a:effectLst/>
              <a:uFillTx/>
              <a:latin typeface="Calibri"/>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Two</a:t>
            </a:r>
            <a:endParaRPr lang="es-ES" sz="3200" b="0" u="none" strike="noStrike">
              <a:solidFill>
                <a:srgbClr val="000000"/>
              </a:solidFill>
              <a:effectLst/>
              <a:uFillTx/>
              <a:latin typeface="Calibri"/>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Three</a:t>
            </a:r>
            <a:endParaRPr lang="es-ES" sz="3200" b="0" u="none" strike="noStrike">
              <a:solidFill>
                <a:srgbClr val="000000"/>
              </a:solidFill>
              <a:effectLst/>
              <a:uFillTx/>
              <a:latin typeface="Calibri"/>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Four</a:t>
            </a:r>
            <a:endParaRPr lang="es-ES" sz="3200" b="0" u="none" strike="noStrike">
              <a:solidFill>
                <a:srgbClr val="000000"/>
              </a:solidFill>
              <a:effectLst/>
              <a:uFillTx/>
              <a:latin typeface="Calibri"/>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Five</a:t>
            </a:r>
            <a:endParaRPr lang="es-ES" sz="3200" b="0" u="none" strike="noStrike">
              <a:solidFill>
                <a:srgbClr val="000000"/>
              </a:solidFill>
              <a:effectLst/>
              <a:uFillTx/>
              <a:latin typeface="Calibri"/>
            </a:endParaRPr>
          </a:p>
        </p:txBody>
      </p:sp>
      <p:sp>
        <p:nvSpPr>
          <p:cNvPr id="31" name="PlaceHolder 3"/>
          <p:cNvSpPr>
            <a:spLocks noGrp="1"/>
          </p:cNvSpPr>
          <p:nvPr>
            <p:ph type="sldNum" idx="7"/>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amp; Subtitle">
    <p:bg>
      <p:bgPr>
        <a:solidFill>
          <a:srgbClr val="FFFFFF"/>
        </a:solidFill>
      </p:bgPr>
    </p:bg>
    <p:spTree>
      <p:nvGrpSpPr>
        <p:cNvPr id="1" name=""/>
        <p:cNvGrpSpPr/>
        <p:nvPr/>
      </p:nvGrpSpPr>
      <p:grpSpPr>
        <a:xfrm>
          <a:off x="0" y="0"/>
          <a:ext cx="0" cy="0"/>
          <a:chOff x="0" y="0"/>
          <a:chExt cx="0" cy="0"/>
        </a:xfrm>
      </p:grpSpPr>
      <p:pic>
        <p:nvPicPr>
          <p:cNvPr id="32" name="image1.jpeg" descr="Plantillas módulo 3-02.jpg" hidden="1"/>
          <p:cNvPicPr/>
          <p:nvPr/>
        </p:nvPicPr>
        <p:blipFill>
          <a:blip r:embed="rId2"/>
          <a:stretch/>
        </p:blipFill>
        <p:spPr>
          <a:xfrm>
            <a:off x="0" y="0"/>
            <a:ext cx="9143640" cy="6857640"/>
          </a:xfrm>
          <a:prstGeom prst="rect">
            <a:avLst/>
          </a:prstGeom>
          <a:noFill/>
          <a:ln w="12700">
            <a:noFill/>
          </a:ln>
        </p:spPr>
      </p:pic>
      <p:sp>
        <p:nvSpPr>
          <p:cNvPr id="33" name="PlaceHolder 1"/>
          <p:cNvSpPr>
            <a:spLocks noGrp="1"/>
          </p:cNvSpPr>
          <p:nvPr>
            <p:ph type="title"/>
          </p:nvPr>
        </p:nvSpPr>
        <p:spPr>
          <a:xfrm>
            <a:off x="892800" y="1152000"/>
            <a:ext cx="7357680" cy="2321280"/>
          </a:xfrm>
          <a:prstGeom prst="rect">
            <a:avLst/>
          </a:prstGeom>
          <a:noFill/>
          <a:ln w="12600">
            <a:noFill/>
          </a:ln>
        </p:spPr>
        <p:txBody>
          <a:bodyPr lIns="35640" tIns="35640" rIns="35640" bIns="35640" anchor="b">
            <a:noAutofit/>
          </a:bodyPr>
          <a:lstStyle>
            <a:lvl1pPr indent="0" algn="ctr" defTabSz="410760">
              <a:lnSpc>
                <a:spcPct val="100000"/>
              </a:lnSpc>
              <a:buNone/>
              <a:tabLst>
                <a:tab pos="0" algn="l"/>
              </a:tabLst>
              <a:defRPr lang="es-ES" sz="5600" b="0" u="none" strike="noStrike">
                <a:solidFill>
                  <a:srgbClr val="000000"/>
                </a:solidFill>
                <a:effectLst/>
                <a:uFillTx/>
                <a:latin typeface="Helvetica Light"/>
                <a:ea typeface="Helvetica Light"/>
              </a:defRPr>
            </a:lvl1pPr>
          </a:lstStyle>
          <a:p>
            <a:pPr indent="0" algn="ctr" defTabSz="410760">
              <a:lnSpc>
                <a:spcPct val="100000"/>
              </a:lnSpc>
              <a:buNone/>
              <a:tabLst>
                <a:tab pos="0" algn="l"/>
              </a:tabLst>
            </a:pPr>
            <a:r>
              <a:rPr lang="es-ES" sz="5600" b="0" u="none" strike="noStrike">
                <a:solidFill>
                  <a:srgbClr val="000000"/>
                </a:solidFill>
                <a:effectLst/>
                <a:uFillTx/>
                <a:latin typeface="Helvetica Light"/>
                <a:ea typeface="Helvetica Light"/>
              </a:rPr>
              <a:t>Title Text</a:t>
            </a:r>
            <a:endParaRPr lang="es-ES" sz="5600" b="0" u="none" strike="noStrike">
              <a:solidFill>
                <a:srgbClr val="000000"/>
              </a:solidFill>
              <a:effectLst/>
              <a:uFillTx/>
              <a:latin typeface="Helvetica Light"/>
            </a:endParaRPr>
          </a:p>
        </p:txBody>
      </p:sp>
      <p:sp>
        <p:nvSpPr>
          <p:cNvPr id="34" name="PlaceHolder 2"/>
          <p:cNvSpPr>
            <a:spLocks noGrp="1"/>
          </p:cNvSpPr>
          <p:nvPr>
            <p:ph type="body"/>
          </p:nvPr>
        </p:nvSpPr>
        <p:spPr>
          <a:xfrm>
            <a:off x="892800" y="3536280"/>
            <a:ext cx="7357680" cy="794520"/>
          </a:xfrm>
          <a:prstGeom prst="rect">
            <a:avLst/>
          </a:prstGeom>
          <a:noFill/>
          <a:ln w="12600">
            <a:noFill/>
          </a:ln>
        </p:spPr>
        <p:txBody>
          <a:bodyPr lIns="35640" tIns="35640" rIns="35640" bIns="35640" anchor="t">
            <a:noAutofit/>
          </a:bodyPr>
          <a:lstStyle>
            <a:lvl1pPr indent="0" algn="ctr" defTabSz="410760">
              <a:lnSpc>
                <a:spcPct val="100000"/>
              </a:lnSpc>
              <a:buNone/>
              <a:tabLst>
                <a:tab pos="0" algn="l"/>
              </a:tabLst>
              <a:defRPr lang="es-ES" sz="2200" b="0" u="none" strike="noStrike">
                <a:solidFill>
                  <a:srgbClr val="000000"/>
                </a:solidFill>
                <a:effectLst/>
                <a:uFillTx/>
                <a:latin typeface="Helvetica Light"/>
                <a:ea typeface="Helvetica Light"/>
              </a:defRPr>
            </a:lvl1pPr>
            <a:lvl2pPr indent="228600" algn="ctr" defTabSz="410760">
              <a:lnSpc>
                <a:spcPct val="100000"/>
              </a:lnSpc>
              <a:buNone/>
              <a:tabLst>
                <a:tab pos="0" algn="l"/>
              </a:tabLst>
              <a:defRPr lang="es-ES" sz="2200" b="0" u="none" strike="noStrike">
                <a:solidFill>
                  <a:srgbClr val="000000"/>
                </a:solidFill>
                <a:effectLst/>
                <a:uFillTx/>
                <a:latin typeface="Helvetica Light"/>
                <a:ea typeface="Helvetica Light"/>
              </a:defRPr>
            </a:lvl2pPr>
            <a:lvl3pPr indent="457200" algn="ctr" defTabSz="410760">
              <a:lnSpc>
                <a:spcPct val="100000"/>
              </a:lnSpc>
              <a:buNone/>
              <a:tabLst>
                <a:tab pos="0" algn="l"/>
              </a:tabLst>
              <a:defRPr lang="es-ES" sz="2200" b="0" u="none" strike="noStrike">
                <a:solidFill>
                  <a:srgbClr val="000000"/>
                </a:solidFill>
                <a:effectLst/>
                <a:uFillTx/>
                <a:latin typeface="Helvetica Light"/>
                <a:ea typeface="Helvetica Light"/>
              </a:defRPr>
            </a:lvl3pPr>
            <a:lvl4pPr indent="685800" algn="ctr" defTabSz="410760">
              <a:lnSpc>
                <a:spcPct val="100000"/>
              </a:lnSpc>
              <a:buNone/>
              <a:tabLst>
                <a:tab pos="0" algn="l"/>
              </a:tabLst>
              <a:defRPr lang="es-ES" sz="2200" b="0" u="none" strike="noStrike">
                <a:solidFill>
                  <a:srgbClr val="000000"/>
                </a:solidFill>
                <a:effectLst/>
                <a:uFillTx/>
                <a:latin typeface="Helvetica Light"/>
                <a:ea typeface="Helvetica Light"/>
              </a:defRPr>
            </a:lvl4pPr>
            <a:lvl5pPr indent="914400" algn="ctr" defTabSz="410760">
              <a:lnSpc>
                <a:spcPct val="100000"/>
              </a:lnSpc>
              <a:buNone/>
              <a:tabLst>
                <a:tab pos="0" algn="l"/>
              </a:tabLst>
              <a:defRPr lang="es-ES" sz="2200" b="0" u="none" strike="noStrike">
                <a:solidFill>
                  <a:srgbClr val="000000"/>
                </a:solidFill>
                <a:effectLst/>
                <a:uFillTx/>
                <a:latin typeface="Helvetica Light"/>
                <a:ea typeface="Helvetica Light"/>
              </a:defRPr>
            </a:lvl5pPr>
          </a:lstStyle>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One</a:t>
            </a:r>
            <a:endParaRPr lang="es-ES" sz="2200" b="0" u="none" strike="noStrike">
              <a:solidFill>
                <a:srgbClr val="000000"/>
              </a:solidFill>
              <a:effectLst/>
              <a:uFillTx/>
              <a:latin typeface="Helvetica Light"/>
            </a:endParaRPr>
          </a:p>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Two</a:t>
            </a:r>
            <a:endParaRPr lang="es-ES" sz="2200" b="0" u="none" strike="noStrike">
              <a:solidFill>
                <a:srgbClr val="000000"/>
              </a:solidFill>
              <a:effectLst/>
              <a:uFillTx/>
              <a:latin typeface="Helvetica Light"/>
            </a:endParaRPr>
          </a:p>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Three</a:t>
            </a:r>
            <a:endParaRPr lang="es-ES" sz="2200" b="0" u="none" strike="noStrike">
              <a:solidFill>
                <a:srgbClr val="000000"/>
              </a:solidFill>
              <a:effectLst/>
              <a:uFillTx/>
              <a:latin typeface="Helvetica Light"/>
            </a:endParaRPr>
          </a:p>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Four</a:t>
            </a:r>
            <a:endParaRPr lang="es-ES" sz="2200" b="0" u="none" strike="noStrike">
              <a:solidFill>
                <a:srgbClr val="000000"/>
              </a:solidFill>
              <a:effectLst/>
              <a:uFillTx/>
              <a:latin typeface="Helvetica Light"/>
            </a:endParaRPr>
          </a:p>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Five</a:t>
            </a:r>
            <a:endParaRPr lang="es-ES" sz="2200" b="0" u="none" strike="noStrike">
              <a:solidFill>
                <a:srgbClr val="000000"/>
              </a:solidFill>
              <a:effectLst/>
              <a:uFillTx/>
              <a:latin typeface="Helvetica Light"/>
            </a:endParaRPr>
          </a:p>
        </p:txBody>
      </p:sp>
      <p:sp>
        <p:nvSpPr>
          <p:cNvPr id="35" name="PlaceHolder 3"/>
          <p:cNvSpPr>
            <a:spLocks noGrp="1"/>
          </p:cNvSpPr>
          <p:nvPr>
            <p:ph type="sldNum" idx="8"/>
          </p:nvPr>
        </p:nvSpPr>
        <p:spPr>
          <a:xfrm>
            <a:off x="4440600" y="6505200"/>
            <a:ext cx="253080" cy="248760"/>
          </a:xfrm>
          <a:prstGeom prst="rect">
            <a:avLst/>
          </a:prstGeom>
          <a:noFill/>
          <a:ln w="12600">
            <a:noFill/>
          </a:ln>
        </p:spPr>
        <p:txBody>
          <a:bodyPr lIns="35640" tIns="35640" rIns="35640" bIns="35640" anchor="t">
            <a:noAutofit/>
          </a:bodyPr>
          <a:p>
            <a:pPr indent="0" algn="l">
              <a:buNone/>
            </a:pPr>
            <a:endParaRPr lang="es-ES" sz="1200" b="0" u="none" strike="noStrike">
              <a:solidFill>
                <a:srgbClr val="000000"/>
              </a:solidFill>
              <a:effectLst/>
              <a:uFillTx/>
              <a:latin typeface="Times New Roman"/>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efault 1">
    <p:bg>
      <p:bgPr>
        <a:solidFill>
          <a:srgbClr val="FFFFFF"/>
        </a:solidFill>
      </p:bgPr>
    </p:bg>
    <p:spTree>
      <p:nvGrpSpPr>
        <p:cNvPr id="1" name=""/>
        <p:cNvGrpSpPr/>
        <p:nvPr/>
      </p:nvGrpSpPr>
      <p:grpSpPr>
        <a:xfrm>
          <a:off x="0" y="0"/>
          <a:ext cx="0" cy="0"/>
          <a:chOff x="0" y="0"/>
          <a:chExt cx="0" cy="0"/>
        </a:xfrm>
      </p:grpSpPr>
      <p:pic>
        <p:nvPicPr>
          <p:cNvPr id="36" name="image1.jpeg" descr="Plantillas módulo 3-02.jpg" hidden="1"/>
          <p:cNvPicPr/>
          <p:nvPr/>
        </p:nvPicPr>
        <p:blipFill>
          <a:blip r:embed="rId2"/>
          <a:stretch/>
        </p:blipFill>
        <p:spPr>
          <a:xfrm>
            <a:off x="0" y="0"/>
            <a:ext cx="9143640" cy="6857640"/>
          </a:xfrm>
          <a:prstGeom prst="rect">
            <a:avLst/>
          </a:prstGeom>
          <a:noFill/>
          <a:ln w="12700">
            <a:noFill/>
          </a:ln>
        </p:spPr>
      </p:pic>
      <p:sp>
        <p:nvSpPr>
          <p:cNvPr id="37" name="PlaceHolder 1"/>
          <p:cNvSpPr>
            <a:spLocks noGrp="1"/>
          </p:cNvSpPr>
          <p:nvPr>
            <p:ph type="title"/>
          </p:nvPr>
        </p:nvSpPr>
        <p:spPr>
          <a:xfrm>
            <a:off x="892800" y="1152000"/>
            <a:ext cx="7357680" cy="2321280"/>
          </a:xfrm>
          <a:prstGeom prst="rect">
            <a:avLst/>
          </a:prstGeom>
          <a:noFill/>
          <a:ln w="12600">
            <a:noFill/>
          </a:ln>
        </p:spPr>
        <p:txBody>
          <a:bodyPr lIns="35640" tIns="35640" rIns="35640" bIns="35640" anchor="b">
            <a:noAutofit/>
          </a:bodyPr>
          <a:lstStyle>
            <a:lvl1pPr indent="0" algn="ctr" defTabSz="410760">
              <a:lnSpc>
                <a:spcPct val="100000"/>
              </a:lnSpc>
              <a:buNone/>
              <a:tabLst>
                <a:tab pos="0" algn="l"/>
              </a:tabLst>
              <a:defRPr lang="es-ES" sz="5400" b="0" u="none" strike="noStrike">
                <a:solidFill>
                  <a:srgbClr val="000000"/>
                </a:solidFill>
                <a:effectLst/>
                <a:uFillTx/>
                <a:latin typeface="Helvetica Light"/>
                <a:ea typeface="Helvetica Light"/>
              </a:defRPr>
            </a:lvl1pPr>
          </a:lstStyle>
          <a:p>
            <a:pPr indent="0" algn="ctr" defTabSz="410760">
              <a:lnSpc>
                <a:spcPct val="100000"/>
              </a:lnSpc>
              <a:buNone/>
              <a:tabLst>
                <a:tab pos="0" algn="l"/>
              </a:tabLst>
            </a:pPr>
            <a:r>
              <a:rPr lang="es-ES" sz="5400" b="0" u="none" strike="noStrike">
                <a:solidFill>
                  <a:srgbClr val="000000"/>
                </a:solidFill>
                <a:effectLst/>
                <a:uFillTx/>
                <a:latin typeface="Helvetica Light"/>
                <a:ea typeface="Helvetica Light"/>
              </a:rPr>
              <a:t>Title Text</a:t>
            </a:r>
            <a:endParaRPr lang="es-ES" sz="5400" b="0" u="none" strike="noStrike">
              <a:solidFill>
                <a:srgbClr val="000000"/>
              </a:solidFill>
              <a:effectLst/>
              <a:uFillTx/>
              <a:latin typeface="Helvetica Light"/>
            </a:endParaRPr>
          </a:p>
        </p:txBody>
      </p:sp>
      <p:sp>
        <p:nvSpPr>
          <p:cNvPr id="38" name="PlaceHolder 2"/>
          <p:cNvSpPr>
            <a:spLocks noGrp="1"/>
          </p:cNvSpPr>
          <p:nvPr>
            <p:ph type="body"/>
          </p:nvPr>
        </p:nvSpPr>
        <p:spPr>
          <a:xfrm>
            <a:off x="892800" y="3536280"/>
            <a:ext cx="7357680" cy="794520"/>
          </a:xfrm>
          <a:prstGeom prst="rect">
            <a:avLst/>
          </a:prstGeom>
          <a:noFill/>
          <a:ln w="12600">
            <a:noFill/>
          </a:ln>
        </p:spPr>
        <p:txBody>
          <a:bodyPr lIns="35640" tIns="35640" rIns="35640" bIns="35640" anchor="t">
            <a:noAutofit/>
          </a:bodyPr>
          <a:lstStyle>
            <a:lvl1pPr indent="0" algn="ctr" defTabSz="410760">
              <a:lnSpc>
                <a:spcPct val="100000"/>
              </a:lnSpc>
              <a:buNone/>
              <a:tabLst>
                <a:tab pos="0" algn="l"/>
              </a:tabLst>
              <a:defRPr lang="es-ES" sz="2000" b="0" u="none" strike="noStrike">
                <a:solidFill>
                  <a:srgbClr val="000000"/>
                </a:solidFill>
                <a:effectLst/>
                <a:uFillTx/>
                <a:latin typeface="Helvetica Light"/>
                <a:ea typeface="Helvetica Light"/>
              </a:defRPr>
            </a:lvl1pPr>
            <a:lvl2pPr indent="228600" algn="ctr" defTabSz="410760">
              <a:lnSpc>
                <a:spcPct val="100000"/>
              </a:lnSpc>
              <a:buNone/>
              <a:tabLst>
                <a:tab pos="0" algn="l"/>
              </a:tabLst>
              <a:defRPr lang="es-ES" sz="2000" b="0" u="none" strike="noStrike">
                <a:solidFill>
                  <a:srgbClr val="000000"/>
                </a:solidFill>
                <a:effectLst/>
                <a:uFillTx/>
                <a:latin typeface="Helvetica Light"/>
                <a:ea typeface="Helvetica Light"/>
              </a:defRPr>
            </a:lvl2pPr>
            <a:lvl3pPr indent="457200" algn="ctr" defTabSz="410760">
              <a:lnSpc>
                <a:spcPct val="100000"/>
              </a:lnSpc>
              <a:buNone/>
              <a:tabLst>
                <a:tab pos="0" algn="l"/>
              </a:tabLst>
              <a:defRPr lang="es-ES" sz="2000" b="0" u="none" strike="noStrike">
                <a:solidFill>
                  <a:srgbClr val="000000"/>
                </a:solidFill>
                <a:effectLst/>
                <a:uFillTx/>
                <a:latin typeface="Helvetica Light"/>
                <a:ea typeface="Helvetica Light"/>
              </a:defRPr>
            </a:lvl3pPr>
            <a:lvl4pPr indent="685800" algn="ctr" defTabSz="410760">
              <a:lnSpc>
                <a:spcPct val="100000"/>
              </a:lnSpc>
              <a:buNone/>
              <a:tabLst>
                <a:tab pos="0" algn="l"/>
              </a:tabLst>
              <a:defRPr lang="es-ES" sz="2000" b="0" u="none" strike="noStrike">
                <a:solidFill>
                  <a:srgbClr val="000000"/>
                </a:solidFill>
                <a:effectLst/>
                <a:uFillTx/>
                <a:latin typeface="Helvetica Light"/>
                <a:ea typeface="Helvetica Light"/>
              </a:defRPr>
            </a:lvl4pPr>
            <a:lvl5pPr indent="914400" algn="ctr" defTabSz="410760">
              <a:lnSpc>
                <a:spcPct val="100000"/>
              </a:lnSpc>
              <a:buNone/>
              <a:tabLst>
                <a:tab pos="0" algn="l"/>
              </a:tabLst>
              <a:defRPr lang="es-ES" sz="2000" b="0" u="none" strike="noStrike">
                <a:solidFill>
                  <a:srgbClr val="000000"/>
                </a:solidFill>
                <a:effectLst/>
                <a:uFillTx/>
                <a:latin typeface="Helvetica Light"/>
                <a:ea typeface="Helvetica Light"/>
              </a:defRPr>
            </a:lvl5pPr>
          </a:lstStyle>
          <a:p>
            <a:pPr indent="0" algn="ctr" defTabSz="410760">
              <a:lnSpc>
                <a:spcPct val="100000"/>
              </a:lnSpc>
              <a:buNone/>
              <a:tabLst>
                <a:tab pos="0" algn="l"/>
              </a:tabLst>
            </a:pPr>
            <a:r>
              <a:rPr lang="es-ES" sz="2000" b="0" u="none" strike="noStrike">
                <a:solidFill>
                  <a:srgbClr val="000000"/>
                </a:solidFill>
                <a:effectLst/>
                <a:uFillTx/>
                <a:latin typeface="Helvetica Light"/>
                <a:ea typeface="Helvetica Light"/>
              </a:rPr>
              <a:t>Body Level One</a:t>
            </a:r>
            <a:endParaRPr lang="es-ES" sz="2000" b="0" u="none" strike="noStrike">
              <a:solidFill>
                <a:srgbClr val="000000"/>
              </a:solidFill>
              <a:effectLst/>
              <a:uFillTx/>
              <a:latin typeface="Helvetica Light"/>
            </a:endParaRPr>
          </a:p>
          <a:p>
            <a:pPr indent="0" algn="ctr" defTabSz="410760">
              <a:lnSpc>
                <a:spcPct val="100000"/>
              </a:lnSpc>
              <a:buNone/>
              <a:tabLst>
                <a:tab pos="0" algn="l"/>
              </a:tabLst>
            </a:pPr>
            <a:r>
              <a:rPr lang="es-ES" sz="2000" b="0" u="none" strike="noStrike">
                <a:solidFill>
                  <a:srgbClr val="000000"/>
                </a:solidFill>
                <a:effectLst/>
                <a:uFillTx/>
                <a:latin typeface="Helvetica Light"/>
                <a:ea typeface="Helvetica Light"/>
              </a:rPr>
              <a:t>Body Level Two</a:t>
            </a:r>
            <a:endParaRPr lang="es-ES" sz="2000" b="0" u="none" strike="noStrike">
              <a:solidFill>
                <a:srgbClr val="000000"/>
              </a:solidFill>
              <a:effectLst/>
              <a:uFillTx/>
              <a:latin typeface="Helvetica Light"/>
            </a:endParaRPr>
          </a:p>
          <a:p>
            <a:pPr indent="0" algn="ctr" defTabSz="410760">
              <a:lnSpc>
                <a:spcPct val="100000"/>
              </a:lnSpc>
              <a:buNone/>
              <a:tabLst>
                <a:tab pos="0" algn="l"/>
              </a:tabLst>
            </a:pPr>
            <a:r>
              <a:rPr lang="es-ES" sz="2000" b="0" u="none" strike="noStrike">
                <a:solidFill>
                  <a:srgbClr val="000000"/>
                </a:solidFill>
                <a:effectLst/>
                <a:uFillTx/>
                <a:latin typeface="Helvetica Light"/>
                <a:ea typeface="Helvetica Light"/>
              </a:rPr>
              <a:t>Body Level Three</a:t>
            </a:r>
            <a:endParaRPr lang="es-ES" sz="2000" b="0" u="none" strike="noStrike">
              <a:solidFill>
                <a:srgbClr val="000000"/>
              </a:solidFill>
              <a:effectLst/>
              <a:uFillTx/>
              <a:latin typeface="Helvetica Light"/>
            </a:endParaRPr>
          </a:p>
          <a:p>
            <a:pPr indent="0" algn="ctr" defTabSz="410760">
              <a:lnSpc>
                <a:spcPct val="100000"/>
              </a:lnSpc>
              <a:buNone/>
              <a:tabLst>
                <a:tab pos="0" algn="l"/>
              </a:tabLst>
            </a:pPr>
            <a:r>
              <a:rPr lang="es-ES" sz="2000" b="0" u="none" strike="noStrike">
                <a:solidFill>
                  <a:srgbClr val="000000"/>
                </a:solidFill>
                <a:effectLst/>
                <a:uFillTx/>
                <a:latin typeface="Helvetica Light"/>
                <a:ea typeface="Helvetica Light"/>
              </a:rPr>
              <a:t>Body Level Four</a:t>
            </a:r>
            <a:endParaRPr lang="es-ES" sz="2000" b="0" u="none" strike="noStrike">
              <a:solidFill>
                <a:srgbClr val="000000"/>
              </a:solidFill>
              <a:effectLst/>
              <a:uFillTx/>
              <a:latin typeface="Helvetica Light"/>
            </a:endParaRPr>
          </a:p>
          <a:p>
            <a:pPr indent="0" algn="ctr" defTabSz="410760">
              <a:lnSpc>
                <a:spcPct val="100000"/>
              </a:lnSpc>
              <a:buNone/>
              <a:tabLst>
                <a:tab pos="0" algn="l"/>
              </a:tabLst>
            </a:pPr>
            <a:r>
              <a:rPr lang="es-ES" sz="2000" b="0" u="none" strike="noStrike">
                <a:solidFill>
                  <a:srgbClr val="000000"/>
                </a:solidFill>
                <a:effectLst/>
                <a:uFillTx/>
                <a:latin typeface="Helvetica Light"/>
                <a:ea typeface="Helvetica Light"/>
              </a:rPr>
              <a:t>Body Level Five</a:t>
            </a:r>
            <a:endParaRPr lang="es-ES" sz="2000" b="0" u="none" strike="noStrike">
              <a:solidFill>
                <a:srgbClr val="000000"/>
              </a:solidFill>
              <a:effectLst/>
              <a:uFillTx/>
              <a:latin typeface="Helvetica Light"/>
            </a:endParaRPr>
          </a:p>
        </p:txBody>
      </p:sp>
      <p:sp>
        <p:nvSpPr>
          <p:cNvPr id="39" name="PlaceHolder 3"/>
          <p:cNvSpPr>
            <a:spLocks noGrp="1"/>
          </p:cNvSpPr>
          <p:nvPr>
            <p:ph type="sldNum" idx="9"/>
          </p:nvPr>
        </p:nvSpPr>
        <p:spPr>
          <a:xfrm>
            <a:off x="4447800" y="6505200"/>
            <a:ext cx="239040" cy="236160"/>
          </a:xfrm>
          <a:prstGeom prst="rect">
            <a:avLst/>
          </a:prstGeom>
          <a:noFill/>
          <a:ln w="12600">
            <a:noFill/>
          </a:ln>
        </p:spPr>
        <p:txBody>
          <a:bodyPr lIns="35640" tIns="35640" rIns="35640" bIns="35640" anchor="t">
            <a:noAutofit/>
          </a:bodyPr>
          <a:p>
            <a:pPr indent="0" algn="l">
              <a:buNone/>
            </a:pPr>
            <a:endParaRPr lang="es-ES" sz="1100" b="0" u="none" strike="noStrike">
              <a:solidFill>
                <a:srgbClr val="000000"/>
              </a:solidFill>
              <a:effectLst/>
              <a:uFillTx/>
              <a:latin typeface="Times New Roman"/>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sldMaster>
</file>

<file path=ppt/slides/_rels/slide1.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8.xml"/>
</Relationships>
</file>

<file path=ppt/slides/_rels/slide10.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9.xml"/>
</Relationships>
</file>

<file path=ppt/slides/_rels/slide11.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8.xml"/>
</Relationships>
</file>

<file path=ppt/slides/_rels/slide12.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9.xml"/>
</Relationships>
</file>

<file path=ppt/slides/_rels/slide13.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9.xml"/>
</Relationships>
</file>

<file path=ppt/slides/_rels/slide14.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9.xml"/>
</Relationships>
</file>

<file path=ppt/slides/_rels/slide15.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9.xml"/>
</Relationships>
</file>

<file path=ppt/slides/_rels/slide16.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9.xml"/>
</Relationships>
</file>

<file path=ppt/slides/_rels/slide17.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9.xml"/>
</Relationships>
</file>

<file path=ppt/slides/_rels/slide18.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9.xml"/>
</Relationships>
</file>

<file path=ppt/slides/_rels/slide19.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9.xml"/>
</Relationships>
</file>

<file path=ppt/slides/_rels/slide2.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9.xml"/>
</Relationships>
</file>

<file path=ppt/slides/_rels/slide20.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9.xml"/>
</Relationships>
</file>

<file path=ppt/slides/_rels/slide21.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9.xml"/>
</Relationships>
</file>

<file path=ppt/slides/_rels/slide22.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9.xml"/>
</Relationships>
</file>

<file path=ppt/slides/_rels/slide23.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9.xml"/>
</Relationships>
</file>

<file path=ppt/slides/_rels/slide24.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9.xml"/>
</Relationships>
</file>

<file path=ppt/slides/_rels/slide25.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9.xml"/>
</Relationships>
</file>

<file path=ppt/slides/_rels/slide26.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9.xml"/>
</Relationships>
</file>

<file path=ppt/slides/_rels/slide27.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9.xml"/>
</Relationships>
</file>

<file path=ppt/slides/_rels/slide28.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9.xml"/>
</Relationships>
</file>

<file path=ppt/slides/_rels/slide29.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9.xml"/>
</Relationships>
</file>

<file path=ppt/slides/_rels/slide3.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9.xml"/>
</Relationships>
</file>

<file path=ppt/slides/_rels/slide30.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9.xml"/>
</Relationships>
</file>

<file path=ppt/slides/_rels/slide31.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9.xml"/>
</Relationships>
</file>

<file path=ppt/slides/_rels/slide32.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9.xml"/>
</Relationships>
</file>

<file path=ppt/slides/_rels/slide33.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9.xml"/>
</Relationships>
</file>

<file path=ppt/slides/_rels/slide34.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9.xml"/>
</Relationships>
</file>

<file path=ppt/slides/_rels/slide35.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9.xml"/>
</Relationships>
</file>

<file path=ppt/slides/_rels/slide36.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9.xml"/>
</Relationships>
</file>

<file path=ppt/slides/_rels/slide37.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9.xml"/>
</Relationships>
</file>

<file path=ppt/slides/_rels/slide38.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9.xml"/>
</Relationships>
</file>

<file path=ppt/slides/_rels/slide39.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9.xml"/>
</Relationships>
</file>

<file path=ppt/slides/_rels/slide4.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8.xml"/>
</Relationships>
</file>

<file path=ppt/slides/_rels/slide40.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9.xml"/>
</Relationships>
</file>

<file path=ppt/slides/_rels/slide41.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9.xml"/>
</Relationships>
</file>

<file path=ppt/slides/_rels/slide42.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9.xml"/>
</Relationships>
</file>

<file path=ppt/slides/_rels/slide43.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9.xml"/>
</Relationships>
</file>

<file path=ppt/slides/_rels/slide44.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9.xml"/>
</Relationships>
</file>

<file path=ppt/slides/_rels/slide45.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9.xml"/>
</Relationships>
</file>

<file path=ppt/slides/_rels/slide46.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8.xml"/>
</Relationships>
</file>

<file path=ppt/slides/_rels/slide47.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9.xml"/>
</Relationships>
</file>

<file path=ppt/slides/_rels/slide5.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9.xml"/>
</Relationships>
</file>

<file path=ppt/slides/_rels/slide6.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9.xml"/>
</Relationships>
</file>

<file path=ppt/slides/_rels/slide7.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9.xml"/>
</Relationships>
</file>

<file path=ppt/slides/_rels/slide8.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9.xml"/>
</Relationships>
</file>

<file path=ppt/slides/_rels/slide9.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6" name="pasted-image.pdf"/>
          <p:cNvPicPr/>
          <p:nvPr/>
        </p:nvPicPr>
        <p:blipFill>
          <a:blip r:embed="rId1"/>
          <a:stretch/>
        </p:blipFill>
        <p:spPr>
          <a:xfrm>
            <a:off x="0" y="0"/>
            <a:ext cx="9143640" cy="6857640"/>
          </a:xfrm>
          <a:prstGeom prst="rect">
            <a:avLst/>
          </a:prstGeom>
          <a:noFill/>
          <a:ln w="12700">
            <a:noFill/>
          </a:ln>
        </p:spPr>
      </p:pic>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4" name="pasted-image.pdf"/>
          <p:cNvPicPr/>
          <p:nvPr/>
        </p:nvPicPr>
        <p:blipFill>
          <a:blip r:embed="rId1"/>
          <a:stretch/>
        </p:blipFill>
        <p:spPr>
          <a:xfrm>
            <a:off x="0" y="0"/>
            <a:ext cx="9143640" cy="6857640"/>
          </a:xfrm>
          <a:prstGeom prst="rect">
            <a:avLst/>
          </a:prstGeom>
          <a:noFill/>
          <a:ln w="12700">
            <a:noFill/>
          </a:ln>
        </p:spPr>
      </p:pic>
      <p:sp>
        <p:nvSpPr>
          <p:cNvPr id="85" name="PlaceHolder 1"/>
          <p:cNvSpPr>
            <a:spLocks noGrp="1"/>
          </p:cNvSpPr>
          <p:nvPr>
            <p:ph/>
          </p:nvPr>
        </p:nvSpPr>
        <p:spPr>
          <a:xfrm>
            <a:off x="1347120" y="921600"/>
            <a:ext cx="7210080" cy="5014440"/>
          </a:xfrm>
          <a:prstGeom prst="rect">
            <a:avLst/>
          </a:prstGeom>
          <a:noFill/>
          <a:ln w="12600">
            <a:noFill/>
          </a:ln>
        </p:spPr>
        <p:txBody>
          <a:bodyPr lIns="45720" tIns="45720" rIns="45720" bIns="45720" anchor="t">
            <a:noAutofit/>
          </a:bodyPr>
          <a:p>
            <a:pPr indent="0" algn="l" defTabSz="831960">
              <a:lnSpc>
                <a:spcPct val="100000"/>
              </a:lnSpc>
              <a:spcBef>
                <a:spcPts val="700"/>
              </a:spcBef>
              <a:buNone/>
              <a:tabLst>
                <a:tab pos="0" algn="l"/>
              </a:tabLst>
            </a:pPr>
            <a:r>
              <a:rPr lang="es-ES" sz="3270" b="0" u="none" strike="noStrike">
                <a:solidFill>
                  <a:srgbClr val="004782"/>
                </a:solidFill>
                <a:effectLst/>
                <a:uFillTx/>
                <a:latin typeface="Candara"/>
                <a:ea typeface="Candara"/>
              </a:rPr>
              <a:t>“</a:t>
            </a:r>
            <a:r>
              <a:rPr lang="es-ES" sz="3270" b="0" i="1" u="none" strike="noStrike">
                <a:solidFill>
                  <a:srgbClr val="004782"/>
                </a:solidFill>
                <a:effectLst/>
                <a:uFillTx/>
                <a:latin typeface="Candara"/>
                <a:ea typeface="Candara"/>
              </a:rPr>
              <a:t>Jehová te oiga en el día de conflicto, el nombre del Dios de Jacob te defienda. Te envíe ayuda desde el santuario, Y desde Sión te sostenga. </a:t>
            </a:r>
            <a:r>
              <a:rPr lang="es-ES" sz="3270" b="1" i="1" u="none" strike="noStrike">
                <a:solidFill>
                  <a:srgbClr val="C00000"/>
                </a:solidFill>
                <a:effectLst/>
                <a:uFillTx/>
                <a:latin typeface="Candara"/>
                <a:ea typeface="Candara"/>
              </a:rPr>
              <a:t>Haga memoria de todas tus ofrendas y acepte tu holocausto.</a:t>
            </a:r>
            <a:r>
              <a:rPr lang="es-ES" sz="3270" b="0" i="1" u="none" strike="noStrike">
                <a:solidFill>
                  <a:srgbClr val="004782"/>
                </a:solidFill>
                <a:effectLst/>
                <a:uFillTx/>
                <a:latin typeface="Candara"/>
                <a:ea typeface="Candara"/>
              </a:rPr>
              <a:t> Que Dios te dé conforme al deseo de tu corazón. Conceda Jehová todas tus peticiones</a:t>
            </a:r>
            <a:r>
              <a:rPr lang="es-ES" sz="3270" b="0" i="1" u="none" strike="noStrike">
                <a:solidFill>
                  <a:srgbClr val="000000"/>
                </a:solidFill>
                <a:effectLst/>
                <a:uFillTx/>
                <a:latin typeface="Candara"/>
                <a:ea typeface="Candara"/>
              </a:rPr>
              <a:t>”.</a:t>
            </a:r>
            <a:endParaRPr lang="es-ES" sz="3270" b="0" u="none" strike="noStrike">
              <a:solidFill>
                <a:srgbClr val="000000"/>
              </a:solidFill>
              <a:effectLst/>
              <a:uFillTx/>
              <a:latin typeface="Helvetica Light"/>
            </a:endParaRPr>
          </a:p>
          <a:p>
            <a:pPr indent="0" algn="l" defTabSz="831960">
              <a:lnSpc>
                <a:spcPct val="100000"/>
              </a:lnSpc>
              <a:buNone/>
              <a:tabLst>
                <a:tab pos="0" algn="l"/>
              </a:tabLst>
            </a:pPr>
            <a:r>
              <a:rPr lang="es-ES" sz="3270" b="0" i="1" u="none" strike="noStrike">
                <a:solidFill>
                  <a:srgbClr val="C00000"/>
                </a:solidFill>
                <a:effectLst/>
                <a:uFillTx/>
                <a:latin typeface="Candara"/>
                <a:ea typeface="Candara"/>
              </a:rPr>
              <a:t>Salmos 20:1-4</a:t>
            </a:r>
            <a:endParaRPr lang="es-ES" sz="3270" b="0" u="none" strike="noStrike">
              <a:solidFill>
                <a:srgbClr val="000000"/>
              </a:solidFill>
              <a:effectLst/>
              <a:uFillTx/>
              <a:latin typeface="Helvetica Light"/>
            </a:endParaRPr>
          </a:p>
        </p:txBody>
      </p:sp>
    </p:spTree>
  </p:cSld>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6" name="PlaceHolder 1"/>
          <p:cNvSpPr>
            <a:spLocks noGrp="1"/>
          </p:cNvSpPr>
          <p:nvPr>
            <p:ph/>
          </p:nvPr>
        </p:nvSpPr>
        <p:spPr>
          <a:xfrm>
            <a:off x="1117440" y="774720"/>
            <a:ext cx="6628680" cy="4161240"/>
          </a:xfrm>
          <a:prstGeom prst="rect">
            <a:avLst/>
          </a:prstGeom>
          <a:noFill/>
          <a:ln w="12600">
            <a:noFill/>
          </a:ln>
        </p:spPr>
        <p:txBody>
          <a:bodyPr lIns="45720" tIns="45720" rIns="45720" bIns="45720" anchor="t">
            <a:noAutofit/>
          </a:bodyPr>
          <a:p>
            <a:pPr indent="0" algn="ctr" defTabSz="914400">
              <a:lnSpc>
                <a:spcPct val="100000"/>
              </a:lnSpc>
              <a:spcBef>
                <a:spcPts val="700"/>
              </a:spcBef>
              <a:buNone/>
              <a:tabLst>
                <a:tab pos="0" algn="l"/>
              </a:tabLst>
            </a:pPr>
            <a:r>
              <a:rPr lang="es-ES" sz="8000" b="0" u="none" strike="noStrike">
                <a:solidFill>
                  <a:schemeClr val="accent3">
                    <a:lumOff val="-10820"/>
                  </a:schemeClr>
                </a:solidFill>
                <a:effectLst/>
                <a:uFillTx/>
                <a:latin typeface="Phosphate Inline"/>
                <a:ea typeface="Phosphate Inline"/>
              </a:rPr>
              <a:t>THE ELDERS AND THE OFFERINGS</a:t>
            </a:r>
            <a:endParaRPr lang="es-ES" sz="8000" b="0" u="none" strike="noStrike">
              <a:solidFill>
                <a:srgbClr val="000000"/>
              </a:solidFill>
              <a:effectLst/>
              <a:uFillTx/>
              <a:latin typeface="Helvetica Light"/>
            </a:endParaRPr>
          </a:p>
        </p:txBody>
      </p:sp>
      <p:pic>
        <p:nvPicPr>
          <p:cNvPr id="87" name="pasted-image.pdf"/>
          <p:cNvPicPr/>
          <p:nvPr/>
        </p:nvPicPr>
        <p:blipFill>
          <a:blip r:embed="rId1"/>
          <a:stretch/>
        </p:blipFill>
        <p:spPr>
          <a:xfrm>
            <a:off x="0" y="0"/>
            <a:ext cx="9143640" cy="6857640"/>
          </a:xfrm>
          <a:prstGeom prst="rect">
            <a:avLst/>
          </a:prstGeom>
          <a:noFill/>
          <a:ln w="12700">
            <a:noFill/>
          </a:ln>
        </p:spPr>
      </p:pic>
      <p:sp>
        <p:nvSpPr>
          <p:cNvPr id="88" name="Shape 190"/>
          <p:cNvSpPr/>
          <p:nvPr/>
        </p:nvSpPr>
        <p:spPr>
          <a:xfrm>
            <a:off x="1304280" y="2138760"/>
            <a:ext cx="6535440" cy="2300760"/>
          </a:xfrm>
          <a:prstGeom prst="rect">
            <a:avLst/>
          </a:prstGeom>
          <a:noFill/>
          <a:ln w="12700">
            <a:noFill/>
          </a:ln>
        </p:spPr>
        <p:style>
          <a:lnRef idx="0"/>
          <a:fillRef idx="0"/>
          <a:effectRef idx="0"/>
          <a:fontRef idx="minor"/>
        </p:style>
        <p:txBody>
          <a:bodyPr lIns="45720" tIns="45000" rIns="45720" bIns="45000" anchor="t">
            <a:spAutoFit/>
          </a:bodyPr>
          <a:p>
            <a:pPr marL="711360" indent="-711360" defTabSz="914400">
              <a:lnSpc>
                <a:spcPct val="100000"/>
              </a:lnSpc>
              <a:tabLst>
                <a:tab pos="0" algn="l"/>
              </a:tabLst>
            </a:pPr>
            <a:r>
              <a:rPr lang="es-ES" sz="5000" b="1" u="none" strike="noStrike">
                <a:solidFill>
                  <a:srgbClr val="C00000"/>
                </a:solidFill>
                <a:effectLst/>
                <a:uFillTx/>
                <a:latin typeface="Candara"/>
                <a:ea typeface="Candara"/>
              </a:rPr>
              <a:t>II. Características de las ofrendas que Dios acepta</a:t>
            </a:r>
            <a:endParaRPr lang="es-ES" sz="5000" b="0" u="none" strike="noStrike">
              <a:solidFill>
                <a:srgbClr val="000000"/>
              </a:solidFill>
              <a:effectLst/>
              <a:uFillTx/>
              <a:latin typeface="Arial"/>
            </a:endParaRPr>
          </a:p>
        </p:txBody>
      </p:sp>
    </p:spTree>
  </p:cSld>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9" name="pasted-image.pdf"/>
          <p:cNvPicPr/>
          <p:nvPr/>
        </p:nvPicPr>
        <p:blipFill>
          <a:blip r:embed="rId1"/>
          <a:stretch/>
        </p:blipFill>
        <p:spPr>
          <a:xfrm>
            <a:off x="0" y="0"/>
            <a:ext cx="9143640" cy="6857640"/>
          </a:xfrm>
          <a:prstGeom prst="rect">
            <a:avLst/>
          </a:prstGeom>
          <a:noFill/>
          <a:ln w="12700">
            <a:noFill/>
          </a:ln>
        </p:spPr>
      </p:pic>
      <p:sp>
        <p:nvSpPr>
          <p:cNvPr id="90" name="PlaceHolder 1"/>
          <p:cNvSpPr>
            <a:spLocks noGrp="1"/>
          </p:cNvSpPr>
          <p:nvPr>
            <p:ph type="title"/>
          </p:nvPr>
        </p:nvSpPr>
        <p:spPr>
          <a:xfrm>
            <a:off x="1403640" y="955080"/>
            <a:ext cx="6336360" cy="1355400"/>
          </a:xfrm>
          <a:prstGeom prst="rect">
            <a:avLst/>
          </a:prstGeom>
          <a:noFill/>
          <a:ln w="12600">
            <a:noFill/>
          </a:ln>
        </p:spPr>
        <p:txBody>
          <a:bodyPr lIns="45720" tIns="45720" rIns="45720" bIns="45720" anchor="t">
            <a:noAutofit/>
          </a:bodyPr>
          <a:p>
            <a:pPr marL="599040" indent="-599040" algn="l" defTabSz="813960">
              <a:lnSpc>
                <a:spcPct val="100000"/>
              </a:lnSpc>
              <a:buNone/>
              <a:tabLst>
                <a:tab pos="0" algn="l"/>
              </a:tabLst>
            </a:pPr>
            <a:r>
              <a:rPr lang="es-ES" sz="4270" b="1" u="none" strike="noStrike">
                <a:solidFill>
                  <a:srgbClr val="C00000"/>
                </a:solidFill>
                <a:effectLst/>
                <a:uFillTx/>
                <a:latin typeface="Candara"/>
                <a:ea typeface="Candara"/>
              </a:rPr>
              <a:t>1. Las ofrendas deben ser voluntarias</a:t>
            </a:r>
            <a:endParaRPr lang="es-ES" sz="4270" b="0" u="none" strike="noStrike">
              <a:solidFill>
                <a:srgbClr val="000000"/>
              </a:solidFill>
              <a:effectLst/>
              <a:uFillTx/>
              <a:latin typeface="Helvetica Light"/>
            </a:endParaRPr>
          </a:p>
        </p:txBody>
      </p:sp>
      <p:sp>
        <p:nvSpPr>
          <p:cNvPr id="91" name="PlaceHolder 2"/>
          <p:cNvSpPr>
            <a:spLocks noGrp="1"/>
          </p:cNvSpPr>
          <p:nvPr>
            <p:ph/>
          </p:nvPr>
        </p:nvSpPr>
        <p:spPr>
          <a:xfrm>
            <a:off x="1403640" y="2501280"/>
            <a:ext cx="6336360" cy="3576240"/>
          </a:xfrm>
          <a:prstGeom prst="rect">
            <a:avLst/>
          </a:prstGeom>
          <a:noFill/>
          <a:ln w="12600">
            <a:noFill/>
          </a:ln>
        </p:spPr>
        <p:txBody>
          <a:bodyPr lIns="45720" tIns="45720" rIns="45720" bIns="45720" anchor="t">
            <a:noAutofit/>
          </a:bodyPr>
          <a:p>
            <a:pPr indent="0" algn="l" defTabSz="914400">
              <a:lnSpc>
                <a:spcPct val="100000"/>
              </a:lnSpc>
              <a:spcBef>
                <a:spcPts val="799"/>
              </a:spcBef>
              <a:buNone/>
              <a:tabLst>
                <a:tab pos="0" algn="l"/>
              </a:tabLst>
            </a:pPr>
            <a:r>
              <a:rPr lang="es-ES" sz="3600" b="0" i="1" u="none" strike="noStrike">
                <a:solidFill>
                  <a:srgbClr val="004782"/>
                </a:solidFill>
                <a:effectLst/>
                <a:uFillTx/>
                <a:latin typeface="Candara"/>
                <a:ea typeface="Candara"/>
              </a:rPr>
              <a:t>“Di a los hijos de Israel que tomen para mí ofrenda; de todo varón que la diere de su voluntad, de corazón, tomaréis mi ofrenda”.</a:t>
            </a:r>
            <a:endParaRPr lang="es-ES" sz="3600" b="0" u="none" strike="noStrike">
              <a:solidFill>
                <a:srgbClr val="000000"/>
              </a:solidFill>
              <a:effectLst/>
              <a:uFillTx/>
              <a:latin typeface="Helvetica Light"/>
            </a:endParaRPr>
          </a:p>
          <a:p>
            <a:pPr indent="0" algn="l" defTabSz="914400">
              <a:lnSpc>
                <a:spcPct val="100000"/>
              </a:lnSpc>
              <a:buNone/>
              <a:tabLst>
                <a:tab pos="0" algn="l"/>
              </a:tabLst>
            </a:pPr>
            <a:r>
              <a:rPr lang="es-ES" sz="3600" b="0" i="1" u="none" strike="noStrike">
                <a:solidFill>
                  <a:srgbClr val="C00000"/>
                </a:solidFill>
                <a:effectLst/>
                <a:uFillTx/>
                <a:latin typeface="Candara"/>
                <a:ea typeface="Candara"/>
              </a:rPr>
              <a:t>Éxodo 25:2</a:t>
            </a:r>
            <a:endParaRPr lang="es-ES" sz="3600" b="0" u="none" strike="noStrike">
              <a:solidFill>
                <a:srgbClr val="000000"/>
              </a:solidFill>
              <a:effectLst/>
              <a:uFillTx/>
              <a:latin typeface="Helvetica Light"/>
            </a:endParaRPr>
          </a:p>
        </p:txBody>
      </p:sp>
    </p:spTree>
  </p:cSld>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9" presetClass="entr" fill="hold" nodeType="clickEffect">
                                  <p:stCondLst>
                                    <p:cond delay="0"/>
                                  </p:stCondLst>
                                  <p:iterate type="el">
                                    <p:tmAbs val="0"/>
                                  </p:iterate>
                                  <p:childTnLst>
                                    <p:set>
                                      <p:cBhvr>
                                        <p:cTn id="6" fill="hold"/>
                                        <p:tgtEl>
                                          <p:spTgt spid="91"/>
                                        </p:tgtEl>
                                        <p:attrNameLst>
                                          <p:attrName>style.visibility</p:attrName>
                                        </p:attrNameLst>
                                      </p:cBhvr>
                                      <p:to>
                                        <p:strVal val="visible"/>
                                      </p:to>
                                    </p:set>
                                    <p:animEffect transition="in" filter="dissolve">
                                      <p:cBhvr additive="repl">
                                        <p:cTn id="7" dur="500"/>
                                        <p:tgtEl>
                                          <p:spTgt spid="91"/>
                                        </p:tgtEl>
                                      </p:cBhvr>
                                    </p:animEffect>
                                  </p:childTnLst>
                                </p:cTn>
                              </p:par>
                              <p:par>
                                <p:cTn id="8" presetID="9" presetClass="entr" fill="hold" nodeType="withEffect">
                                  <p:stCondLst>
                                    <p:cond delay="0"/>
                                  </p:stCondLst>
                                  <p:iterate type="el">
                                    <p:tmAbs val="0"/>
                                  </p:iterate>
                                  <p:childTnLst>
                                    <p:set>
                                      <p:cBhvr>
                                        <p:cTn id="9" fill="hold"/>
                                        <p:tgtEl>
                                          <p:spTgt spid="91">
                                            <p:txEl>
                                              <p:pRg st="0" end="0"/>
                                            </p:txEl>
                                          </p:spTgt>
                                        </p:tgtEl>
                                        <p:attrNameLst>
                                          <p:attrName>style.visibility</p:attrName>
                                        </p:attrNameLst>
                                      </p:cBhvr>
                                      <p:to>
                                        <p:strVal val="visible"/>
                                      </p:to>
                                    </p:set>
                                    <p:animEffect transition="in" filter="dissolve">
                                      <p:cBhvr additive="repl">
                                        <p:cTn id="10" dur="500"/>
                                        <p:tgtEl>
                                          <p:spTgt spid="91">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nodeType="clickEffect">
                                  <p:stCondLst>
                                    <p:cond delay="0"/>
                                  </p:stCondLst>
                                  <p:iterate type="el">
                                    <p:tmAbs val="0"/>
                                  </p:iterate>
                                  <p:childTnLst>
                                    <p:set>
                                      <p:cBhvr>
                                        <p:cTn id="14" fill="hold"/>
                                        <p:tgtEl>
                                          <p:spTgt spid="91">
                                            <p:txEl>
                                              <p:pRg st="1" end="1"/>
                                            </p:txEl>
                                          </p:spTgt>
                                        </p:tgtEl>
                                        <p:attrNameLst>
                                          <p:attrName>style.visibility</p:attrName>
                                        </p:attrNameLst>
                                      </p:cBhvr>
                                      <p:to>
                                        <p:strVal val="visible"/>
                                      </p:to>
                                    </p:set>
                                    <p:animEffect transition="in" filter="dissolve">
                                      <p:cBhvr additive="repl">
                                        <p:cTn id="15" dur="500"/>
                                        <p:tgtEl>
                                          <p:spTgt spid="91">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2" name="pasted-image.pdf"/>
          <p:cNvPicPr/>
          <p:nvPr/>
        </p:nvPicPr>
        <p:blipFill>
          <a:blip r:embed="rId1"/>
          <a:stretch/>
        </p:blipFill>
        <p:spPr>
          <a:xfrm>
            <a:off x="0" y="0"/>
            <a:ext cx="9143640" cy="6857640"/>
          </a:xfrm>
          <a:prstGeom prst="rect">
            <a:avLst/>
          </a:prstGeom>
          <a:noFill/>
          <a:ln w="12700">
            <a:noFill/>
          </a:ln>
        </p:spPr>
      </p:pic>
      <p:sp>
        <p:nvSpPr>
          <p:cNvPr id="93" name="PlaceHolder 1"/>
          <p:cNvSpPr>
            <a:spLocks noGrp="1"/>
          </p:cNvSpPr>
          <p:nvPr>
            <p:ph/>
          </p:nvPr>
        </p:nvSpPr>
        <p:spPr>
          <a:xfrm>
            <a:off x="1348200" y="964080"/>
            <a:ext cx="6718320" cy="4929480"/>
          </a:xfrm>
          <a:prstGeom prst="rect">
            <a:avLst/>
          </a:prstGeom>
          <a:noFill/>
          <a:ln w="12600">
            <a:noFill/>
          </a:ln>
        </p:spPr>
        <p:txBody>
          <a:bodyPr lIns="45720" tIns="45720" rIns="45720" bIns="45720" anchor="t">
            <a:noAutofit/>
          </a:bodyPr>
          <a:p>
            <a:pPr indent="0" algn="l" defTabSz="914400">
              <a:lnSpc>
                <a:spcPct val="100000"/>
              </a:lnSpc>
              <a:spcBef>
                <a:spcPts val="1500"/>
              </a:spcBef>
              <a:buNone/>
              <a:tabLst>
                <a:tab pos="0" algn="l"/>
              </a:tabLst>
            </a:pPr>
            <a:r>
              <a:rPr lang="es-ES" sz="4000" b="0" u="none" strike="noStrike">
                <a:solidFill>
                  <a:srgbClr val="004782"/>
                </a:solidFill>
                <a:effectLst/>
                <a:uFillTx/>
                <a:latin typeface="Candara"/>
                <a:ea typeface="Candara"/>
              </a:rPr>
              <a:t>Como líderes, los ancianos deben:</a:t>
            </a:r>
            <a:endParaRPr lang="es-ES" sz="4000" b="0" u="none" strike="noStrike">
              <a:solidFill>
                <a:srgbClr val="000000"/>
              </a:solidFill>
              <a:effectLst/>
              <a:uFillTx/>
              <a:latin typeface="Helvetica Light"/>
            </a:endParaRPr>
          </a:p>
          <a:p>
            <a:pPr marL="361080" indent="-361080" algn="l" defTabSz="914400">
              <a:lnSpc>
                <a:spcPct val="100000"/>
              </a:lnSpc>
              <a:spcBef>
                <a:spcPts val="799"/>
              </a:spcBef>
              <a:buClr>
                <a:srgbClr val="004782"/>
              </a:buClr>
              <a:buFont typeface="Arial"/>
              <a:buChar char="•"/>
              <a:tabLst>
                <a:tab pos="0" algn="l"/>
              </a:tabLst>
            </a:pPr>
            <a:r>
              <a:rPr lang="es-ES" sz="3600" b="0" u="none" strike="noStrike">
                <a:solidFill>
                  <a:srgbClr val="004782"/>
                </a:solidFill>
                <a:effectLst/>
                <a:uFillTx/>
                <a:latin typeface="Candara"/>
                <a:ea typeface="Candara"/>
              </a:rPr>
              <a:t>Motivar a la iglesia para que cada miembro tenga </a:t>
            </a:r>
            <a:r>
              <a:rPr lang="es-ES" sz="3600" b="1" i="1" u="none" strike="noStrike">
                <a:solidFill>
                  <a:srgbClr val="004782"/>
                </a:solidFill>
                <a:effectLst/>
                <a:uFillTx/>
                <a:latin typeface="Candara"/>
                <a:ea typeface="Candara"/>
              </a:rPr>
              <a:t>un pacto de ofrendas con el Señor</a:t>
            </a:r>
            <a:r>
              <a:rPr lang="es-ES" sz="3600" b="0" u="none" strike="noStrike">
                <a:solidFill>
                  <a:srgbClr val="004782"/>
                </a:solidFill>
                <a:effectLst/>
                <a:uFillTx/>
                <a:latin typeface="Candara"/>
                <a:ea typeface="Candara"/>
              </a:rPr>
              <a:t>.</a:t>
            </a:r>
            <a:endParaRPr lang="es-ES" sz="3600" b="0" u="none" strike="noStrike">
              <a:solidFill>
                <a:srgbClr val="000000"/>
              </a:solidFill>
              <a:effectLst/>
              <a:uFillTx/>
              <a:latin typeface="Helvetica Light"/>
            </a:endParaRPr>
          </a:p>
          <a:p>
            <a:pPr marL="343080" indent="-343080" algn="l" defTabSz="914400">
              <a:lnSpc>
                <a:spcPct val="100000"/>
              </a:lnSpc>
              <a:spcBef>
                <a:spcPts val="799"/>
              </a:spcBef>
              <a:buClr>
                <a:srgbClr val="004782"/>
              </a:buClr>
              <a:buFont typeface="Arial"/>
              <a:buChar char="•"/>
              <a:tabLst>
                <a:tab pos="0" algn="l"/>
              </a:tabLst>
            </a:pPr>
            <a:r>
              <a:rPr lang="es-ES" sz="3600" b="0" u="none" strike="noStrike">
                <a:solidFill>
                  <a:srgbClr val="004782"/>
                </a:solidFill>
                <a:effectLst/>
                <a:uFillTx/>
                <a:latin typeface="Candara"/>
                <a:ea typeface="Candara"/>
              </a:rPr>
              <a:t>Recordarles que la ofrenda es </a:t>
            </a:r>
            <a:r>
              <a:rPr lang="es-ES" sz="3600" b="1" i="1" u="none" strike="noStrike">
                <a:solidFill>
                  <a:srgbClr val="004782"/>
                </a:solidFill>
                <a:effectLst/>
                <a:uFillTx/>
                <a:latin typeface="Candara"/>
                <a:ea typeface="Candara"/>
              </a:rPr>
              <a:t>un pacto personal con nuestro Creador</a:t>
            </a:r>
            <a:r>
              <a:rPr lang="es-ES" sz="3600" b="0" u="none" strike="noStrike">
                <a:solidFill>
                  <a:srgbClr val="004782"/>
                </a:solidFill>
                <a:effectLst/>
                <a:uFillTx/>
                <a:latin typeface="Candara"/>
                <a:ea typeface="Candara"/>
              </a:rPr>
              <a:t>.</a:t>
            </a:r>
            <a:endParaRPr lang="es-ES" sz="3600" b="0" u="none" strike="noStrike">
              <a:solidFill>
                <a:srgbClr val="000000"/>
              </a:solidFill>
              <a:effectLst/>
              <a:uFillTx/>
              <a:latin typeface="Helvetica Light"/>
            </a:endParaRPr>
          </a:p>
        </p:txBody>
      </p:sp>
    </p:spTree>
  </p:cSld>
  <p:timing>
    <p:tnLst>
      <p:par>
        <p:cTn id="16" dur="indefinite" restart="never" nodeType="tmRoot">
          <p:childTnLst>
            <p:seq>
              <p:cTn id="17" dur="indefinite" nodeType="mainSeq">
                <p:childTnLst>
                  <p:par>
                    <p:cTn id="18" fill="hold">
                      <p:stCondLst>
                        <p:cond delay="indefinite"/>
                      </p:stCondLst>
                      <p:childTnLst>
                        <p:par>
                          <p:cTn id="19" fill="hold">
                            <p:stCondLst>
                              <p:cond delay="0"/>
                            </p:stCondLst>
                            <p:childTnLst>
                              <p:par>
                                <p:cTn id="20" presetID="9" presetClass="entr" fill="hold" nodeType="clickEffect">
                                  <p:stCondLst>
                                    <p:cond delay="0"/>
                                  </p:stCondLst>
                                  <p:iterate type="el">
                                    <p:tmAbs val="0"/>
                                  </p:iterate>
                                  <p:childTnLst>
                                    <p:set>
                                      <p:cBhvr>
                                        <p:cTn id="21" fill="hold"/>
                                        <p:tgtEl>
                                          <p:spTgt spid="93"/>
                                        </p:tgtEl>
                                        <p:attrNameLst>
                                          <p:attrName>style.visibility</p:attrName>
                                        </p:attrNameLst>
                                      </p:cBhvr>
                                      <p:to>
                                        <p:strVal val="visible"/>
                                      </p:to>
                                    </p:set>
                                    <p:animEffect transition="in" filter="dissolve">
                                      <p:cBhvr additive="repl">
                                        <p:cTn id="22" dur="500"/>
                                        <p:tgtEl>
                                          <p:spTgt spid="93"/>
                                        </p:tgtEl>
                                      </p:cBhvr>
                                    </p:animEffect>
                                  </p:childTnLst>
                                </p:cTn>
                              </p:par>
                              <p:par>
                                <p:cTn id="23" presetID="9" presetClass="entr" fill="hold" nodeType="withEffect">
                                  <p:stCondLst>
                                    <p:cond delay="0"/>
                                  </p:stCondLst>
                                  <p:iterate type="el">
                                    <p:tmAbs val="0"/>
                                  </p:iterate>
                                  <p:childTnLst>
                                    <p:set>
                                      <p:cBhvr>
                                        <p:cTn id="24" fill="hold"/>
                                        <p:tgtEl>
                                          <p:spTgt spid="93">
                                            <p:txEl>
                                              <p:pRg st="0" end="0"/>
                                            </p:txEl>
                                          </p:spTgt>
                                        </p:tgtEl>
                                        <p:attrNameLst>
                                          <p:attrName>style.visibility</p:attrName>
                                        </p:attrNameLst>
                                      </p:cBhvr>
                                      <p:to>
                                        <p:strVal val="visible"/>
                                      </p:to>
                                    </p:set>
                                    <p:animEffect transition="in" filter="dissolve">
                                      <p:cBhvr additive="repl">
                                        <p:cTn id="25" dur="500"/>
                                        <p:tgtEl>
                                          <p:spTgt spid="93">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fill="hold" nodeType="clickEffect">
                                  <p:stCondLst>
                                    <p:cond delay="0"/>
                                  </p:stCondLst>
                                  <p:iterate type="el">
                                    <p:tmAbs val="0"/>
                                  </p:iterate>
                                  <p:childTnLst>
                                    <p:set>
                                      <p:cBhvr>
                                        <p:cTn id="29" fill="hold"/>
                                        <p:tgtEl>
                                          <p:spTgt spid="93">
                                            <p:txEl>
                                              <p:pRg st="1" end="1"/>
                                            </p:txEl>
                                          </p:spTgt>
                                        </p:tgtEl>
                                        <p:attrNameLst>
                                          <p:attrName>style.visibility</p:attrName>
                                        </p:attrNameLst>
                                      </p:cBhvr>
                                      <p:to>
                                        <p:strVal val="visible"/>
                                      </p:to>
                                    </p:set>
                                    <p:animEffect transition="in" filter="dissolve">
                                      <p:cBhvr additive="repl">
                                        <p:cTn id="30" dur="500"/>
                                        <p:tgtEl>
                                          <p:spTgt spid="93">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9" presetClass="entr" fill="hold" nodeType="clickEffect">
                                  <p:stCondLst>
                                    <p:cond delay="0"/>
                                  </p:stCondLst>
                                  <p:iterate type="el">
                                    <p:tmAbs val="0"/>
                                  </p:iterate>
                                  <p:childTnLst>
                                    <p:set>
                                      <p:cBhvr>
                                        <p:cTn id="34" fill="hold"/>
                                        <p:tgtEl>
                                          <p:spTgt spid="93">
                                            <p:txEl>
                                              <p:pRg st="2" end="2"/>
                                            </p:txEl>
                                          </p:spTgt>
                                        </p:tgtEl>
                                        <p:attrNameLst>
                                          <p:attrName>style.visibility</p:attrName>
                                        </p:attrNameLst>
                                      </p:cBhvr>
                                      <p:to>
                                        <p:strVal val="visible"/>
                                      </p:to>
                                    </p:set>
                                    <p:animEffect transition="in" filter="dissolve">
                                      <p:cBhvr additive="repl">
                                        <p:cTn id="35" dur="500"/>
                                        <p:tgtEl>
                                          <p:spTgt spid="93">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4" name="pasted-image.pdf"/>
          <p:cNvPicPr/>
          <p:nvPr/>
        </p:nvPicPr>
        <p:blipFill>
          <a:blip r:embed="rId1"/>
          <a:stretch/>
        </p:blipFill>
        <p:spPr>
          <a:xfrm>
            <a:off x="0" y="0"/>
            <a:ext cx="9143640" cy="6857640"/>
          </a:xfrm>
          <a:prstGeom prst="rect">
            <a:avLst/>
          </a:prstGeom>
          <a:noFill/>
          <a:ln w="12700">
            <a:noFill/>
          </a:ln>
        </p:spPr>
      </p:pic>
      <p:sp>
        <p:nvSpPr>
          <p:cNvPr id="95" name="PlaceHolder 1"/>
          <p:cNvSpPr>
            <a:spLocks noGrp="1"/>
          </p:cNvSpPr>
          <p:nvPr>
            <p:ph/>
          </p:nvPr>
        </p:nvSpPr>
        <p:spPr>
          <a:xfrm>
            <a:off x="1064160" y="900360"/>
            <a:ext cx="6768360" cy="5430240"/>
          </a:xfrm>
          <a:prstGeom prst="rect">
            <a:avLst/>
          </a:prstGeom>
          <a:noFill/>
          <a:ln w="12600">
            <a:noFill/>
          </a:ln>
        </p:spPr>
        <p:txBody>
          <a:bodyPr lIns="45720" tIns="45720" rIns="45720" bIns="45720" anchor="t">
            <a:noAutofit/>
          </a:bodyPr>
          <a:p>
            <a:pPr marL="343080" indent="-343080" algn="l" defTabSz="914400">
              <a:lnSpc>
                <a:spcPct val="100000"/>
              </a:lnSpc>
              <a:spcBef>
                <a:spcPts val="799"/>
              </a:spcBef>
              <a:buClr>
                <a:srgbClr val="004782"/>
              </a:buClr>
              <a:buFont typeface="Arial"/>
              <a:buChar char="•"/>
              <a:tabLst>
                <a:tab pos="0" algn="l"/>
              </a:tabLst>
            </a:pPr>
            <a:r>
              <a:rPr lang="es-ES" sz="3600" b="0" u="none" strike="noStrike">
                <a:solidFill>
                  <a:srgbClr val="004782"/>
                </a:solidFill>
                <a:effectLst/>
                <a:uFillTx/>
                <a:latin typeface="Candara"/>
                <a:ea typeface="Candara"/>
              </a:rPr>
              <a:t>Recordarles que Dios no nos obliga a decidir cuánto porcentaje pactamos con Él.</a:t>
            </a:r>
            <a:endParaRPr lang="es-ES" sz="3600" b="0" u="none" strike="noStrike">
              <a:solidFill>
                <a:srgbClr val="000000"/>
              </a:solidFill>
              <a:effectLst/>
              <a:uFillTx/>
              <a:latin typeface="Helvetica Light"/>
            </a:endParaRPr>
          </a:p>
          <a:p>
            <a:pPr marL="343080" indent="-343080" algn="l" defTabSz="914400">
              <a:lnSpc>
                <a:spcPct val="100000"/>
              </a:lnSpc>
              <a:spcBef>
                <a:spcPts val="799"/>
              </a:spcBef>
              <a:buClr>
                <a:srgbClr val="004782"/>
              </a:buClr>
              <a:buFont typeface="Arial"/>
              <a:buChar char="•"/>
              <a:tabLst>
                <a:tab pos="0" algn="l"/>
              </a:tabLst>
            </a:pPr>
            <a:r>
              <a:rPr lang="es-ES" sz="3600" b="0" u="none" strike="noStrike">
                <a:solidFill>
                  <a:srgbClr val="004782"/>
                </a:solidFill>
                <a:effectLst/>
                <a:uFillTx/>
                <a:latin typeface="Candara"/>
                <a:ea typeface="Candara"/>
              </a:rPr>
              <a:t>Que cada uno debe decidir cuanto pacta con el Señor.</a:t>
            </a:r>
            <a:endParaRPr lang="es-ES" sz="3600" b="0" u="none" strike="noStrike">
              <a:solidFill>
                <a:srgbClr val="000000"/>
              </a:solidFill>
              <a:effectLst/>
              <a:uFillTx/>
              <a:latin typeface="Helvetica Light"/>
            </a:endParaRPr>
          </a:p>
          <a:p>
            <a:pPr marL="343080" indent="-343080" algn="l" defTabSz="914400">
              <a:lnSpc>
                <a:spcPct val="100000"/>
              </a:lnSpc>
              <a:spcBef>
                <a:spcPts val="799"/>
              </a:spcBef>
              <a:buClr>
                <a:srgbClr val="004782"/>
              </a:buClr>
              <a:buFont typeface="Arial"/>
              <a:buChar char="•"/>
              <a:tabLst>
                <a:tab pos="0" algn="l"/>
              </a:tabLst>
            </a:pPr>
            <a:r>
              <a:rPr lang="es-ES" sz="3600" b="0" u="none" strike="noStrike">
                <a:solidFill>
                  <a:srgbClr val="004782"/>
                </a:solidFill>
                <a:effectLst/>
                <a:uFillTx/>
                <a:latin typeface="Candara"/>
                <a:ea typeface="Candara"/>
              </a:rPr>
              <a:t>Que una vez lo hayamos pactado debemos cumplirlo, y no ser como Ananías y Safira.</a:t>
            </a:r>
            <a:endParaRPr lang="es-ES" sz="3600" b="0" u="none" strike="noStrike">
              <a:solidFill>
                <a:srgbClr val="000000"/>
              </a:solidFill>
              <a:effectLst/>
              <a:uFillTx/>
              <a:latin typeface="Helvetica Light"/>
            </a:endParaRPr>
          </a:p>
        </p:txBody>
      </p:sp>
    </p:spTree>
  </p:cSld>
  <p:timing>
    <p:tnLst>
      <p:par>
        <p:cTn id="36" dur="indefinite" restart="never" nodeType="tmRoot">
          <p:childTnLst>
            <p:seq>
              <p:cTn id="37" dur="indefinite" nodeType="mainSeq">
                <p:childTnLst>
                  <p:par>
                    <p:cTn id="38" fill="hold">
                      <p:stCondLst>
                        <p:cond delay="indefinite"/>
                      </p:stCondLst>
                      <p:childTnLst>
                        <p:par>
                          <p:cTn id="39" fill="hold">
                            <p:stCondLst>
                              <p:cond delay="0"/>
                            </p:stCondLst>
                            <p:childTnLst>
                              <p:par>
                                <p:cTn id="40" presetID="9" presetClass="entr" fill="hold" nodeType="clickEffect">
                                  <p:stCondLst>
                                    <p:cond delay="0"/>
                                  </p:stCondLst>
                                  <p:iterate type="el">
                                    <p:tmAbs val="0"/>
                                  </p:iterate>
                                  <p:childTnLst>
                                    <p:set>
                                      <p:cBhvr>
                                        <p:cTn id="41" fill="hold"/>
                                        <p:tgtEl>
                                          <p:spTgt spid="95"/>
                                        </p:tgtEl>
                                        <p:attrNameLst>
                                          <p:attrName>style.visibility</p:attrName>
                                        </p:attrNameLst>
                                      </p:cBhvr>
                                      <p:to>
                                        <p:strVal val="visible"/>
                                      </p:to>
                                    </p:set>
                                    <p:animEffect transition="in" filter="dissolve">
                                      <p:cBhvr additive="repl">
                                        <p:cTn id="42" dur="500"/>
                                        <p:tgtEl>
                                          <p:spTgt spid="95"/>
                                        </p:tgtEl>
                                      </p:cBhvr>
                                    </p:animEffect>
                                  </p:childTnLst>
                                </p:cTn>
                              </p:par>
                              <p:par>
                                <p:cTn id="43" presetID="9" presetClass="entr" fill="hold" nodeType="withEffect">
                                  <p:stCondLst>
                                    <p:cond delay="0"/>
                                  </p:stCondLst>
                                  <p:iterate type="el">
                                    <p:tmAbs val="0"/>
                                  </p:iterate>
                                  <p:childTnLst>
                                    <p:set>
                                      <p:cBhvr>
                                        <p:cTn id="44" fill="hold"/>
                                        <p:tgtEl>
                                          <p:spTgt spid="95">
                                            <p:txEl>
                                              <p:pRg st="0" end="0"/>
                                            </p:txEl>
                                          </p:spTgt>
                                        </p:tgtEl>
                                        <p:attrNameLst>
                                          <p:attrName>style.visibility</p:attrName>
                                        </p:attrNameLst>
                                      </p:cBhvr>
                                      <p:to>
                                        <p:strVal val="visible"/>
                                      </p:to>
                                    </p:set>
                                    <p:animEffect transition="in" filter="dissolve">
                                      <p:cBhvr additive="repl">
                                        <p:cTn id="45" dur="500"/>
                                        <p:tgtEl>
                                          <p:spTgt spid="95">
                                            <p:txEl>
                                              <p:pRg st="0" end="0"/>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9" presetClass="entr" fill="hold" nodeType="clickEffect">
                                  <p:stCondLst>
                                    <p:cond delay="0"/>
                                  </p:stCondLst>
                                  <p:iterate type="el">
                                    <p:tmAbs val="0"/>
                                  </p:iterate>
                                  <p:childTnLst>
                                    <p:set>
                                      <p:cBhvr>
                                        <p:cTn id="49" fill="hold"/>
                                        <p:tgtEl>
                                          <p:spTgt spid="95">
                                            <p:txEl>
                                              <p:pRg st="1" end="1"/>
                                            </p:txEl>
                                          </p:spTgt>
                                        </p:tgtEl>
                                        <p:attrNameLst>
                                          <p:attrName>style.visibility</p:attrName>
                                        </p:attrNameLst>
                                      </p:cBhvr>
                                      <p:to>
                                        <p:strVal val="visible"/>
                                      </p:to>
                                    </p:set>
                                    <p:animEffect transition="in" filter="dissolve">
                                      <p:cBhvr additive="repl">
                                        <p:cTn id="50" dur="500"/>
                                        <p:tgtEl>
                                          <p:spTgt spid="95">
                                            <p:txEl>
                                              <p:pRg st="1" end="1"/>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9" presetClass="entr" fill="hold" nodeType="clickEffect">
                                  <p:stCondLst>
                                    <p:cond delay="0"/>
                                  </p:stCondLst>
                                  <p:iterate type="el">
                                    <p:tmAbs val="0"/>
                                  </p:iterate>
                                  <p:childTnLst>
                                    <p:set>
                                      <p:cBhvr>
                                        <p:cTn id="54" fill="hold"/>
                                        <p:tgtEl>
                                          <p:spTgt spid="95">
                                            <p:txEl>
                                              <p:pRg st="2" end="2"/>
                                            </p:txEl>
                                          </p:spTgt>
                                        </p:tgtEl>
                                        <p:attrNameLst>
                                          <p:attrName>style.visibility</p:attrName>
                                        </p:attrNameLst>
                                      </p:cBhvr>
                                      <p:to>
                                        <p:strVal val="visible"/>
                                      </p:to>
                                    </p:set>
                                    <p:animEffect transition="in" filter="dissolve">
                                      <p:cBhvr additive="repl">
                                        <p:cTn id="55" dur="500"/>
                                        <p:tgtEl>
                                          <p:spTgt spid="95">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6" name="pasted-image.pdf"/>
          <p:cNvPicPr/>
          <p:nvPr/>
        </p:nvPicPr>
        <p:blipFill>
          <a:blip r:embed="rId1"/>
          <a:stretch/>
        </p:blipFill>
        <p:spPr>
          <a:xfrm>
            <a:off x="0" y="0"/>
            <a:ext cx="9143640" cy="6857640"/>
          </a:xfrm>
          <a:prstGeom prst="rect">
            <a:avLst/>
          </a:prstGeom>
          <a:noFill/>
          <a:ln w="12700">
            <a:noFill/>
          </a:ln>
        </p:spPr>
      </p:pic>
      <p:sp>
        <p:nvSpPr>
          <p:cNvPr id="97" name="PlaceHolder 1"/>
          <p:cNvSpPr>
            <a:spLocks noGrp="1"/>
          </p:cNvSpPr>
          <p:nvPr>
            <p:ph/>
          </p:nvPr>
        </p:nvSpPr>
        <p:spPr>
          <a:xfrm>
            <a:off x="1223640" y="892080"/>
            <a:ext cx="6696360" cy="5415120"/>
          </a:xfrm>
          <a:prstGeom prst="rect">
            <a:avLst/>
          </a:prstGeom>
          <a:noFill/>
          <a:ln w="12600">
            <a:noFill/>
          </a:ln>
        </p:spPr>
        <p:txBody>
          <a:bodyPr lIns="45720" tIns="45720" rIns="45720" bIns="45720" anchor="t">
            <a:noAutofit/>
          </a:bodyPr>
          <a:p>
            <a:pPr marL="343080" indent="-343080" algn="l" defTabSz="914400">
              <a:lnSpc>
                <a:spcPct val="100000"/>
              </a:lnSpc>
              <a:spcBef>
                <a:spcPts val="799"/>
              </a:spcBef>
              <a:buClr>
                <a:srgbClr val="004782"/>
              </a:buClr>
              <a:buFont typeface="Arial"/>
              <a:buChar char="•"/>
              <a:tabLst>
                <a:tab pos="0" algn="l"/>
              </a:tabLst>
            </a:pPr>
            <a:r>
              <a:rPr lang="es-ES" sz="3600" b="0" u="none" strike="noStrike">
                <a:solidFill>
                  <a:srgbClr val="004782"/>
                </a:solidFill>
                <a:effectLst/>
                <a:uFillTx/>
                <a:latin typeface="Candara"/>
                <a:ea typeface="Candara"/>
              </a:rPr>
              <a:t>Que tampoco debemos dejarlo a las circunstancias. Debemos definir con el Señor cuanto será nuestra ofrenda. Eso es lo que significa: Dadivosidad sistemática.</a:t>
            </a:r>
            <a:endParaRPr lang="es-ES" sz="3600" b="0" u="none" strike="noStrike">
              <a:solidFill>
                <a:srgbClr val="000000"/>
              </a:solidFill>
              <a:effectLst/>
              <a:uFillTx/>
              <a:latin typeface="Helvetica Light"/>
            </a:endParaRPr>
          </a:p>
          <a:p>
            <a:pPr marL="343080" indent="-343080" algn="l" defTabSz="914400">
              <a:lnSpc>
                <a:spcPct val="100000"/>
              </a:lnSpc>
              <a:spcBef>
                <a:spcPts val="799"/>
              </a:spcBef>
              <a:buClr>
                <a:srgbClr val="004782"/>
              </a:buClr>
              <a:buFont typeface="Arial"/>
              <a:buChar char="•"/>
              <a:tabLst>
                <a:tab pos="0" algn="l"/>
              </a:tabLst>
            </a:pPr>
            <a:r>
              <a:rPr lang="es-ES" sz="3600" b="0" u="none" strike="noStrike">
                <a:solidFill>
                  <a:srgbClr val="004782"/>
                </a:solidFill>
                <a:effectLst/>
                <a:uFillTx/>
                <a:latin typeface="Candara"/>
                <a:ea typeface="Candara"/>
              </a:rPr>
              <a:t>Y que tampoco podemos decidir para el resto de los miembros de la iglesia.</a:t>
            </a:r>
            <a:endParaRPr lang="es-ES" sz="3600" b="0" u="none" strike="noStrike">
              <a:solidFill>
                <a:srgbClr val="000000"/>
              </a:solidFill>
              <a:effectLst/>
              <a:uFillTx/>
              <a:latin typeface="Helvetica Light"/>
            </a:endParaRPr>
          </a:p>
        </p:txBody>
      </p:sp>
    </p:spTree>
  </p:cSld>
  <p:timing>
    <p:tnLst>
      <p:par>
        <p:cTn id="56" dur="indefinite" restart="never" nodeType="tmRoot">
          <p:childTnLst>
            <p:seq>
              <p:cTn id="57" dur="indefinite" nodeType="mainSeq">
                <p:childTnLst>
                  <p:par>
                    <p:cTn id="58" fill="hold">
                      <p:stCondLst>
                        <p:cond delay="indefinite"/>
                      </p:stCondLst>
                      <p:childTnLst>
                        <p:par>
                          <p:cTn id="59" fill="hold">
                            <p:stCondLst>
                              <p:cond delay="0"/>
                            </p:stCondLst>
                            <p:childTnLst>
                              <p:par>
                                <p:cTn id="60" presetID="9" presetClass="entr" fill="hold" nodeType="clickEffect">
                                  <p:stCondLst>
                                    <p:cond delay="0"/>
                                  </p:stCondLst>
                                  <p:iterate type="el">
                                    <p:tmAbs val="0"/>
                                  </p:iterate>
                                  <p:childTnLst>
                                    <p:set>
                                      <p:cBhvr>
                                        <p:cTn id="61" fill="hold"/>
                                        <p:tgtEl>
                                          <p:spTgt spid="97"/>
                                        </p:tgtEl>
                                        <p:attrNameLst>
                                          <p:attrName>style.visibility</p:attrName>
                                        </p:attrNameLst>
                                      </p:cBhvr>
                                      <p:to>
                                        <p:strVal val="visible"/>
                                      </p:to>
                                    </p:set>
                                    <p:animEffect transition="in" filter="dissolve">
                                      <p:cBhvr additive="repl">
                                        <p:cTn id="62" dur="500"/>
                                        <p:tgtEl>
                                          <p:spTgt spid="97"/>
                                        </p:tgtEl>
                                      </p:cBhvr>
                                    </p:animEffect>
                                  </p:childTnLst>
                                </p:cTn>
                              </p:par>
                              <p:par>
                                <p:cTn id="63" presetID="9" presetClass="entr" fill="hold" nodeType="withEffect">
                                  <p:stCondLst>
                                    <p:cond delay="0"/>
                                  </p:stCondLst>
                                  <p:iterate type="el">
                                    <p:tmAbs val="0"/>
                                  </p:iterate>
                                  <p:childTnLst>
                                    <p:set>
                                      <p:cBhvr>
                                        <p:cTn id="64" fill="hold"/>
                                        <p:tgtEl>
                                          <p:spTgt spid="97">
                                            <p:txEl>
                                              <p:pRg st="0" end="0"/>
                                            </p:txEl>
                                          </p:spTgt>
                                        </p:tgtEl>
                                        <p:attrNameLst>
                                          <p:attrName>style.visibility</p:attrName>
                                        </p:attrNameLst>
                                      </p:cBhvr>
                                      <p:to>
                                        <p:strVal val="visible"/>
                                      </p:to>
                                    </p:set>
                                    <p:animEffect transition="in" filter="dissolve">
                                      <p:cBhvr additive="repl">
                                        <p:cTn id="65" dur="500"/>
                                        <p:tgtEl>
                                          <p:spTgt spid="97">
                                            <p:txEl>
                                              <p:pRg st="0" end="0"/>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9" presetClass="entr" fill="hold" nodeType="clickEffect">
                                  <p:stCondLst>
                                    <p:cond delay="0"/>
                                  </p:stCondLst>
                                  <p:iterate type="el">
                                    <p:tmAbs val="0"/>
                                  </p:iterate>
                                  <p:childTnLst>
                                    <p:set>
                                      <p:cBhvr>
                                        <p:cTn id="69" fill="hold"/>
                                        <p:tgtEl>
                                          <p:spTgt spid="97">
                                            <p:txEl>
                                              <p:pRg st="1" end="1"/>
                                            </p:txEl>
                                          </p:spTgt>
                                        </p:tgtEl>
                                        <p:attrNameLst>
                                          <p:attrName>style.visibility</p:attrName>
                                        </p:attrNameLst>
                                      </p:cBhvr>
                                      <p:to>
                                        <p:strVal val="visible"/>
                                      </p:to>
                                    </p:set>
                                    <p:animEffect transition="in" filter="dissolve">
                                      <p:cBhvr additive="repl">
                                        <p:cTn id="70" dur="500"/>
                                        <p:tgtEl>
                                          <p:spTgt spid="97">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8" name="pasted-image.pdf"/>
          <p:cNvPicPr/>
          <p:nvPr/>
        </p:nvPicPr>
        <p:blipFill>
          <a:blip r:embed="rId1"/>
          <a:stretch/>
        </p:blipFill>
        <p:spPr>
          <a:xfrm>
            <a:off x="0" y="0"/>
            <a:ext cx="9143640" cy="6857640"/>
          </a:xfrm>
          <a:prstGeom prst="rect">
            <a:avLst/>
          </a:prstGeom>
          <a:noFill/>
          <a:ln w="12700">
            <a:noFill/>
          </a:ln>
        </p:spPr>
      </p:pic>
      <p:sp>
        <p:nvSpPr>
          <p:cNvPr id="99" name="PlaceHolder 1"/>
          <p:cNvSpPr>
            <a:spLocks noGrp="1"/>
          </p:cNvSpPr>
          <p:nvPr>
            <p:ph/>
          </p:nvPr>
        </p:nvSpPr>
        <p:spPr>
          <a:xfrm>
            <a:off x="1576440" y="905760"/>
            <a:ext cx="6707520" cy="5046120"/>
          </a:xfrm>
          <a:prstGeom prst="rect">
            <a:avLst/>
          </a:prstGeom>
          <a:noFill/>
          <a:ln w="12600">
            <a:noFill/>
          </a:ln>
        </p:spPr>
        <p:txBody>
          <a:bodyPr lIns="45720" tIns="45720" rIns="45720" bIns="45720" anchor="t">
            <a:noAutofit/>
          </a:bodyPr>
          <a:p>
            <a:pPr indent="0" algn="l" defTabSz="859680">
              <a:lnSpc>
                <a:spcPct val="100000"/>
              </a:lnSpc>
              <a:spcBef>
                <a:spcPts val="799"/>
              </a:spcBef>
              <a:buNone/>
              <a:tabLst>
                <a:tab pos="0" algn="l"/>
              </a:tabLst>
            </a:pPr>
            <a:r>
              <a:rPr lang="es-ES" sz="3759" b="0" i="1" u="none" strike="noStrike">
                <a:solidFill>
                  <a:srgbClr val="004782"/>
                </a:solidFill>
                <a:effectLst/>
                <a:uFillTx/>
                <a:latin typeface="Candara"/>
                <a:ea typeface="Candara"/>
              </a:rPr>
              <a:t>“Todo lo que hacemos, debemos hacerlo </a:t>
            </a:r>
            <a:r>
              <a:rPr lang="es-ES" sz="3759" b="1" i="1" u="none" strike="noStrike">
                <a:solidFill>
                  <a:srgbClr val="004782"/>
                </a:solidFill>
                <a:effectLst/>
                <a:uFillTx/>
                <a:latin typeface="Candara"/>
                <a:ea typeface="Candara"/>
              </a:rPr>
              <a:t>voluntariamente</a:t>
            </a:r>
            <a:r>
              <a:rPr lang="es-ES" sz="3759" b="0" i="1" u="none" strike="noStrike">
                <a:solidFill>
                  <a:srgbClr val="004782"/>
                </a:solidFill>
                <a:effectLst/>
                <a:uFillTx/>
                <a:latin typeface="Candara"/>
                <a:ea typeface="Candara"/>
              </a:rPr>
              <a:t>. Debemos llevar nuestras ofrendas con </a:t>
            </a:r>
            <a:r>
              <a:rPr lang="es-ES" sz="3759" b="1" i="1" u="none" strike="noStrike">
                <a:solidFill>
                  <a:srgbClr val="004782"/>
                </a:solidFill>
                <a:effectLst/>
                <a:uFillTx/>
                <a:latin typeface="Candara"/>
                <a:ea typeface="Candara"/>
              </a:rPr>
              <a:t>gozo y gratitud</a:t>
            </a:r>
            <a:r>
              <a:rPr lang="es-ES" sz="3759" b="0" i="1" u="none" strike="noStrike">
                <a:solidFill>
                  <a:srgbClr val="004782"/>
                </a:solidFill>
                <a:effectLst/>
                <a:uFillTx/>
                <a:latin typeface="Candara"/>
                <a:ea typeface="Candara"/>
              </a:rPr>
              <a:t>, diciendo al entregarlas: De lo recibido de tu mano te damos voluntariamente”.</a:t>
            </a:r>
            <a:endParaRPr lang="es-ES" sz="3759" b="0" u="none" strike="noStrike">
              <a:solidFill>
                <a:srgbClr val="000000"/>
              </a:solidFill>
              <a:effectLst/>
              <a:uFillTx/>
              <a:latin typeface="Helvetica Light"/>
            </a:endParaRPr>
          </a:p>
          <a:p>
            <a:pPr indent="0" algn="l" defTabSz="859680">
              <a:lnSpc>
                <a:spcPct val="100000"/>
              </a:lnSpc>
              <a:buNone/>
              <a:tabLst>
                <a:tab pos="0" algn="l"/>
              </a:tabLst>
            </a:pPr>
            <a:r>
              <a:rPr lang="es-ES" sz="3759" b="0" i="1" u="none" strike="noStrike">
                <a:solidFill>
                  <a:srgbClr val="C00000"/>
                </a:solidFill>
                <a:effectLst/>
                <a:uFillTx/>
                <a:latin typeface="Candara"/>
                <a:ea typeface="Candara"/>
              </a:rPr>
              <a:t>CMC 209</a:t>
            </a:r>
            <a:endParaRPr lang="es-ES" sz="3759" b="0" u="none" strike="noStrike">
              <a:solidFill>
                <a:srgbClr val="000000"/>
              </a:solidFill>
              <a:effectLst/>
              <a:uFillTx/>
              <a:latin typeface="Helvetica Light"/>
            </a:endParaRPr>
          </a:p>
        </p:txBody>
      </p:sp>
    </p:spTree>
  </p:cSld>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0" name="pasted-image.pdf"/>
          <p:cNvPicPr/>
          <p:nvPr/>
        </p:nvPicPr>
        <p:blipFill>
          <a:blip r:embed="rId1"/>
          <a:stretch/>
        </p:blipFill>
        <p:spPr>
          <a:xfrm>
            <a:off x="0" y="0"/>
            <a:ext cx="9143640" cy="6857640"/>
          </a:xfrm>
          <a:prstGeom prst="rect">
            <a:avLst/>
          </a:prstGeom>
          <a:noFill/>
          <a:ln w="12700">
            <a:noFill/>
          </a:ln>
        </p:spPr>
      </p:pic>
      <p:sp>
        <p:nvSpPr>
          <p:cNvPr id="101" name="PlaceHolder 1"/>
          <p:cNvSpPr>
            <a:spLocks noGrp="1"/>
          </p:cNvSpPr>
          <p:nvPr>
            <p:ph/>
          </p:nvPr>
        </p:nvSpPr>
        <p:spPr>
          <a:xfrm>
            <a:off x="1292760" y="980640"/>
            <a:ext cx="6840360" cy="4896360"/>
          </a:xfrm>
          <a:prstGeom prst="rect">
            <a:avLst/>
          </a:prstGeom>
          <a:noFill/>
          <a:ln w="12600">
            <a:noFill/>
          </a:ln>
        </p:spPr>
        <p:txBody>
          <a:bodyPr lIns="45720" tIns="45720" rIns="45720" bIns="45720" anchor="t">
            <a:noAutofit/>
          </a:bodyPr>
          <a:p>
            <a:pPr indent="0" algn="l" defTabSz="822960">
              <a:lnSpc>
                <a:spcPct val="100000"/>
              </a:lnSpc>
              <a:spcBef>
                <a:spcPts val="700"/>
              </a:spcBef>
              <a:buNone/>
              <a:tabLst>
                <a:tab pos="0" algn="l"/>
              </a:tabLst>
            </a:pPr>
            <a:r>
              <a:rPr lang="es-ES" sz="3240" b="0" i="1" u="none" strike="noStrike">
                <a:solidFill>
                  <a:srgbClr val="004782"/>
                </a:solidFill>
                <a:effectLst/>
                <a:uFillTx/>
                <a:latin typeface="Candara"/>
                <a:ea typeface="Candara"/>
              </a:rPr>
              <a:t>“Venid al Señor con corazones rebosantes de agradecimientos por sus misericordias pasadas y presentes, y manifestad vuestro aprecio por los beneficios de Dios, </a:t>
            </a:r>
            <a:r>
              <a:rPr lang="es-ES" sz="3240" b="1" i="1" u="none" strike="noStrike">
                <a:solidFill>
                  <a:srgbClr val="004782"/>
                </a:solidFill>
                <a:effectLst/>
                <a:uFillTx/>
                <a:latin typeface="Candara"/>
                <a:ea typeface="Candara"/>
              </a:rPr>
              <a:t>llevándole vuestras ofrendas de gratitud, vuestras ofrendas voluntarias y vuestras ofrendas de expiación</a:t>
            </a:r>
            <a:r>
              <a:rPr lang="es-ES" sz="3240" b="0" i="1" u="none" strike="noStrike">
                <a:solidFill>
                  <a:srgbClr val="004782"/>
                </a:solidFill>
                <a:effectLst/>
                <a:uFillTx/>
                <a:latin typeface="Candara"/>
                <a:ea typeface="Candara"/>
              </a:rPr>
              <a:t>”.</a:t>
            </a:r>
            <a:endParaRPr lang="es-ES" sz="3240" b="0" u="none" strike="noStrike">
              <a:solidFill>
                <a:srgbClr val="000000"/>
              </a:solidFill>
              <a:effectLst/>
              <a:uFillTx/>
              <a:latin typeface="Helvetica Light"/>
            </a:endParaRPr>
          </a:p>
          <a:p>
            <a:pPr indent="0" algn="l" defTabSz="822960">
              <a:lnSpc>
                <a:spcPct val="100000"/>
              </a:lnSpc>
              <a:buNone/>
              <a:tabLst>
                <a:tab pos="0" algn="l"/>
              </a:tabLst>
            </a:pPr>
            <a:r>
              <a:rPr lang="es-ES" sz="3240" b="0" i="1" u="none" strike="noStrike">
                <a:solidFill>
                  <a:srgbClr val="C00000"/>
                </a:solidFill>
                <a:effectLst/>
                <a:uFillTx/>
                <a:latin typeface="Candara"/>
                <a:ea typeface="Candara"/>
              </a:rPr>
              <a:t>CMC 209</a:t>
            </a:r>
            <a:endParaRPr lang="es-ES" sz="3240" b="0" u="none" strike="noStrike">
              <a:solidFill>
                <a:srgbClr val="000000"/>
              </a:solidFill>
              <a:effectLst/>
              <a:uFillTx/>
              <a:latin typeface="Helvetica Light"/>
            </a:endParaRPr>
          </a:p>
        </p:txBody>
      </p:sp>
    </p:spTree>
  </p:cSld>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2" name="pasted-image.pdf"/>
          <p:cNvPicPr/>
          <p:nvPr/>
        </p:nvPicPr>
        <p:blipFill>
          <a:blip r:embed="rId1"/>
          <a:stretch/>
        </p:blipFill>
        <p:spPr>
          <a:xfrm>
            <a:off x="0" y="0"/>
            <a:ext cx="9143640" cy="6857640"/>
          </a:xfrm>
          <a:prstGeom prst="rect">
            <a:avLst/>
          </a:prstGeom>
          <a:noFill/>
          <a:ln w="12700">
            <a:noFill/>
          </a:ln>
        </p:spPr>
      </p:pic>
      <p:sp>
        <p:nvSpPr>
          <p:cNvPr id="103" name="PlaceHolder 1"/>
          <p:cNvSpPr>
            <a:spLocks noGrp="1"/>
          </p:cNvSpPr>
          <p:nvPr>
            <p:ph type="title"/>
          </p:nvPr>
        </p:nvSpPr>
        <p:spPr>
          <a:xfrm>
            <a:off x="1424520" y="777240"/>
            <a:ext cx="5651640" cy="1243800"/>
          </a:xfrm>
          <a:prstGeom prst="rect">
            <a:avLst/>
          </a:prstGeom>
          <a:noFill/>
          <a:ln w="12600">
            <a:noFill/>
          </a:ln>
        </p:spPr>
        <p:txBody>
          <a:bodyPr lIns="45720" tIns="45720" rIns="45720" bIns="45720" anchor="t">
            <a:noAutofit/>
          </a:bodyPr>
          <a:p>
            <a:pPr marL="536400" indent="-536400" algn="l" defTabSz="804600">
              <a:lnSpc>
                <a:spcPct val="100000"/>
              </a:lnSpc>
              <a:buNone/>
              <a:tabLst>
                <a:tab pos="0" algn="l"/>
              </a:tabLst>
            </a:pPr>
            <a:r>
              <a:rPr lang="es-ES" sz="3870" b="1" u="none" strike="noStrike">
                <a:solidFill>
                  <a:srgbClr val="C00000"/>
                </a:solidFill>
                <a:effectLst/>
                <a:uFillTx/>
                <a:latin typeface="Candara"/>
                <a:ea typeface="Candara"/>
              </a:rPr>
              <a:t>2. Las ofrendas deben darse de corazón</a:t>
            </a:r>
            <a:endParaRPr lang="es-ES" sz="3870" b="0" u="none" strike="noStrike">
              <a:solidFill>
                <a:srgbClr val="000000"/>
              </a:solidFill>
              <a:effectLst/>
              <a:uFillTx/>
              <a:latin typeface="Helvetica Light"/>
            </a:endParaRPr>
          </a:p>
        </p:txBody>
      </p:sp>
      <p:sp>
        <p:nvSpPr>
          <p:cNvPr id="104" name="PlaceHolder 2"/>
          <p:cNvSpPr>
            <a:spLocks noGrp="1"/>
          </p:cNvSpPr>
          <p:nvPr>
            <p:ph/>
          </p:nvPr>
        </p:nvSpPr>
        <p:spPr>
          <a:xfrm>
            <a:off x="1310760" y="1959120"/>
            <a:ext cx="6768360" cy="4102200"/>
          </a:xfrm>
          <a:prstGeom prst="rect">
            <a:avLst/>
          </a:prstGeom>
          <a:noFill/>
          <a:ln w="12600">
            <a:noFill/>
          </a:ln>
        </p:spPr>
        <p:txBody>
          <a:bodyPr lIns="45720" tIns="45720" rIns="45720" bIns="45720" anchor="t">
            <a:noAutofit/>
          </a:bodyPr>
          <a:p>
            <a:pPr indent="0" algn="l" defTabSz="914400">
              <a:lnSpc>
                <a:spcPct val="100000"/>
              </a:lnSpc>
              <a:spcBef>
                <a:spcPts val="700"/>
              </a:spcBef>
              <a:buNone/>
              <a:tabLst>
                <a:tab pos="0" algn="l"/>
              </a:tabLst>
            </a:pPr>
            <a:r>
              <a:rPr lang="es-ES" sz="3000" b="0" i="1" u="none" strike="noStrike">
                <a:solidFill>
                  <a:srgbClr val="004782"/>
                </a:solidFill>
                <a:effectLst/>
                <a:uFillTx/>
                <a:latin typeface="Candara"/>
                <a:ea typeface="Candara"/>
              </a:rPr>
              <a:t>“No os hagáis tesoros en la tierra, donde la polilla y el orín corrompen, y en donde ladrones minan y hurtan; sino haceos tesoros en el cielo, donde ni la polilla ni el orín corrompen, y donde ladrones no minan ni hurtan. Porque donde esté vuestro tesoro, allí estará vuestro corazón”.</a:t>
            </a:r>
            <a:endParaRPr lang="es-ES" sz="3000" b="0" u="none" strike="noStrike">
              <a:solidFill>
                <a:srgbClr val="000000"/>
              </a:solidFill>
              <a:effectLst/>
              <a:uFillTx/>
              <a:latin typeface="Helvetica Light"/>
            </a:endParaRPr>
          </a:p>
          <a:p>
            <a:pPr indent="0" algn="l" defTabSz="914400">
              <a:lnSpc>
                <a:spcPct val="100000"/>
              </a:lnSpc>
              <a:buNone/>
              <a:tabLst>
                <a:tab pos="0" algn="l"/>
              </a:tabLst>
            </a:pPr>
            <a:r>
              <a:rPr lang="es-ES" sz="3000" b="0" i="1" u="none" strike="noStrike">
                <a:solidFill>
                  <a:srgbClr val="C00000"/>
                </a:solidFill>
                <a:effectLst/>
                <a:uFillTx/>
                <a:latin typeface="Candara"/>
                <a:ea typeface="Candara"/>
              </a:rPr>
              <a:t>Mateo 6:19-21</a:t>
            </a:r>
            <a:endParaRPr lang="es-ES" sz="3000" b="0" u="none" strike="noStrike">
              <a:solidFill>
                <a:srgbClr val="000000"/>
              </a:solidFill>
              <a:effectLst/>
              <a:uFillTx/>
              <a:latin typeface="Helvetica Light"/>
            </a:endParaRPr>
          </a:p>
        </p:txBody>
      </p:sp>
    </p:spTree>
  </p:cSld>
  <p:timing>
    <p:tnLst>
      <p:par>
        <p:cTn id="71" dur="indefinite" restart="never" nodeType="tmRoot">
          <p:childTnLst>
            <p:seq>
              <p:cTn id="72" dur="indefinite" nodeType="mainSeq">
                <p:childTnLst>
                  <p:par>
                    <p:cTn id="73" fill="hold">
                      <p:stCondLst>
                        <p:cond delay="indefinite"/>
                      </p:stCondLst>
                      <p:childTnLst>
                        <p:par>
                          <p:cTn id="74" fill="hold">
                            <p:stCondLst>
                              <p:cond delay="0"/>
                            </p:stCondLst>
                            <p:childTnLst>
                              <p:par>
                                <p:cTn id="75" presetID="9" presetClass="entr" fill="hold" nodeType="clickEffect">
                                  <p:stCondLst>
                                    <p:cond delay="0"/>
                                  </p:stCondLst>
                                  <p:iterate type="el">
                                    <p:tmAbs val="0"/>
                                  </p:iterate>
                                  <p:childTnLst>
                                    <p:set>
                                      <p:cBhvr>
                                        <p:cTn id="76" fill="hold"/>
                                        <p:tgtEl>
                                          <p:spTgt spid="104"/>
                                        </p:tgtEl>
                                        <p:attrNameLst>
                                          <p:attrName>style.visibility</p:attrName>
                                        </p:attrNameLst>
                                      </p:cBhvr>
                                      <p:to>
                                        <p:strVal val="visible"/>
                                      </p:to>
                                    </p:set>
                                    <p:animEffect transition="in" filter="dissolve">
                                      <p:cBhvr additive="repl">
                                        <p:cTn id="77" dur="500"/>
                                        <p:tgtEl>
                                          <p:spTgt spid="104"/>
                                        </p:tgtEl>
                                      </p:cBhvr>
                                    </p:animEffect>
                                  </p:childTnLst>
                                </p:cTn>
                              </p:par>
                              <p:par>
                                <p:cTn id="78" presetID="9" presetClass="entr" fill="hold" nodeType="withEffect">
                                  <p:stCondLst>
                                    <p:cond delay="0"/>
                                  </p:stCondLst>
                                  <p:iterate type="el">
                                    <p:tmAbs val="0"/>
                                  </p:iterate>
                                  <p:childTnLst>
                                    <p:set>
                                      <p:cBhvr>
                                        <p:cTn id="79" fill="hold"/>
                                        <p:tgtEl>
                                          <p:spTgt spid="104">
                                            <p:txEl>
                                              <p:pRg st="0" end="0"/>
                                            </p:txEl>
                                          </p:spTgt>
                                        </p:tgtEl>
                                        <p:attrNameLst>
                                          <p:attrName>style.visibility</p:attrName>
                                        </p:attrNameLst>
                                      </p:cBhvr>
                                      <p:to>
                                        <p:strVal val="visible"/>
                                      </p:to>
                                    </p:set>
                                    <p:animEffect transition="in" filter="dissolve">
                                      <p:cBhvr additive="repl">
                                        <p:cTn id="80" dur="500"/>
                                        <p:tgtEl>
                                          <p:spTgt spid="104">
                                            <p:txEl>
                                              <p:pRg st="0" end="0"/>
                                            </p:txEl>
                                          </p:spTgt>
                                        </p:tgtEl>
                                      </p:cBhvr>
                                    </p:animEffect>
                                  </p:childTnLst>
                                </p:cTn>
                              </p:par>
                            </p:childTnLst>
                          </p:cTn>
                        </p:par>
                      </p:childTnLst>
                    </p:cTn>
                  </p:par>
                  <p:par>
                    <p:cTn id="81" fill="hold">
                      <p:stCondLst>
                        <p:cond delay="indefinite"/>
                      </p:stCondLst>
                      <p:childTnLst>
                        <p:par>
                          <p:cTn id="82" fill="hold">
                            <p:stCondLst>
                              <p:cond delay="0"/>
                            </p:stCondLst>
                            <p:childTnLst>
                              <p:par>
                                <p:cTn id="83" presetID="9" presetClass="entr" fill="hold" nodeType="clickEffect">
                                  <p:stCondLst>
                                    <p:cond delay="0"/>
                                  </p:stCondLst>
                                  <p:iterate type="el">
                                    <p:tmAbs val="0"/>
                                  </p:iterate>
                                  <p:childTnLst>
                                    <p:set>
                                      <p:cBhvr>
                                        <p:cTn id="84" fill="hold"/>
                                        <p:tgtEl>
                                          <p:spTgt spid="104">
                                            <p:txEl>
                                              <p:pRg st="1" end="1"/>
                                            </p:txEl>
                                          </p:spTgt>
                                        </p:tgtEl>
                                        <p:attrNameLst>
                                          <p:attrName>style.visibility</p:attrName>
                                        </p:attrNameLst>
                                      </p:cBhvr>
                                      <p:to>
                                        <p:strVal val="visible"/>
                                      </p:to>
                                    </p:set>
                                    <p:animEffect transition="in" filter="dissolve">
                                      <p:cBhvr additive="repl">
                                        <p:cTn id="85" dur="500"/>
                                        <p:tgtEl>
                                          <p:spTgt spid="104">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5" name="pasted-image.pdf"/>
          <p:cNvPicPr/>
          <p:nvPr/>
        </p:nvPicPr>
        <p:blipFill>
          <a:blip r:embed="rId1"/>
          <a:stretch/>
        </p:blipFill>
        <p:spPr>
          <a:xfrm>
            <a:off x="0" y="0"/>
            <a:ext cx="9143640" cy="6857640"/>
          </a:xfrm>
          <a:prstGeom prst="rect">
            <a:avLst/>
          </a:prstGeom>
          <a:noFill/>
          <a:ln w="12700">
            <a:noFill/>
          </a:ln>
        </p:spPr>
      </p:pic>
      <p:sp>
        <p:nvSpPr>
          <p:cNvPr id="106" name="PlaceHolder 1"/>
          <p:cNvSpPr>
            <a:spLocks noGrp="1"/>
          </p:cNvSpPr>
          <p:nvPr>
            <p:ph/>
          </p:nvPr>
        </p:nvSpPr>
        <p:spPr>
          <a:xfrm>
            <a:off x="1046160" y="1092600"/>
            <a:ext cx="7051320" cy="4672800"/>
          </a:xfrm>
          <a:prstGeom prst="rect">
            <a:avLst/>
          </a:prstGeom>
          <a:noFill/>
          <a:ln w="12600">
            <a:noFill/>
          </a:ln>
        </p:spPr>
        <p:txBody>
          <a:bodyPr lIns="45720" tIns="45720" rIns="45720" bIns="45720" anchor="t">
            <a:noAutofit/>
          </a:bodyPr>
          <a:p>
            <a:pPr indent="0" algn="l" defTabSz="804600">
              <a:lnSpc>
                <a:spcPct val="100000"/>
              </a:lnSpc>
              <a:spcBef>
                <a:spcPts val="1301"/>
              </a:spcBef>
              <a:buNone/>
              <a:tabLst>
                <a:tab pos="0" algn="l"/>
              </a:tabLst>
            </a:pPr>
            <a:r>
              <a:rPr lang="es-ES" sz="3430" b="0" u="none" strike="noStrike">
                <a:solidFill>
                  <a:srgbClr val="004782"/>
                </a:solidFill>
                <a:effectLst/>
                <a:uFillTx/>
                <a:latin typeface="Candara"/>
                <a:ea typeface="Candara"/>
              </a:rPr>
              <a:t>Como líderes, los ancianos deben enfatizar:</a:t>
            </a:r>
            <a:endParaRPr lang="es-ES" sz="3430" b="0" u="none" strike="noStrike">
              <a:solidFill>
                <a:srgbClr val="000000"/>
              </a:solidFill>
              <a:effectLst/>
              <a:uFillTx/>
              <a:latin typeface="Helvetica Light"/>
            </a:endParaRPr>
          </a:p>
          <a:p>
            <a:pPr marL="301680" indent="-301680" algn="l" defTabSz="804600">
              <a:lnSpc>
                <a:spcPct val="100000"/>
              </a:lnSpc>
              <a:spcBef>
                <a:spcPts val="601"/>
              </a:spcBef>
              <a:buClr>
                <a:srgbClr val="004782"/>
              </a:buClr>
              <a:buFont typeface="Arial"/>
              <a:buChar char="•"/>
              <a:tabLst>
                <a:tab pos="0" algn="l"/>
              </a:tabLst>
            </a:pPr>
            <a:r>
              <a:rPr lang="es-ES" sz="2810" b="0" u="none" strike="noStrike">
                <a:solidFill>
                  <a:srgbClr val="004782"/>
                </a:solidFill>
                <a:effectLst/>
                <a:uFillTx/>
                <a:latin typeface="Candara"/>
                <a:ea typeface="Candara"/>
              </a:rPr>
              <a:t>Que es necesario que nuestras ofrendas estén acompañadas de nuestro corazón.</a:t>
            </a:r>
            <a:endParaRPr lang="es-ES" sz="2810" b="0" u="none" strike="noStrike">
              <a:solidFill>
                <a:srgbClr val="000000"/>
              </a:solidFill>
              <a:effectLst/>
              <a:uFillTx/>
              <a:latin typeface="Helvetica Light"/>
            </a:endParaRPr>
          </a:p>
          <a:p>
            <a:pPr marL="301680" indent="-301680" algn="l" defTabSz="804600">
              <a:lnSpc>
                <a:spcPct val="100000"/>
              </a:lnSpc>
              <a:spcBef>
                <a:spcPts val="601"/>
              </a:spcBef>
              <a:buClr>
                <a:srgbClr val="004782"/>
              </a:buClr>
              <a:buFont typeface="Arial"/>
              <a:buChar char="•"/>
              <a:tabLst>
                <a:tab pos="0" algn="l"/>
              </a:tabLst>
            </a:pPr>
            <a:r>
              <a:rPr lang="es-ES" sz="2810" b="0" u="none" strike="noStrike">
                <a:solidFill>
                  <a:srgbClr val="004782"/>
                </a:solidFill>
                <a:effectLst/>
                <a:uFillTx/>
                <a:latin typeface="Candara"/>
                <a:ea typeface="Candara"/>
              </a:rPr>
              <a:t>Que si le entregamos a Dios nuestro corazón, seguramente que junto con nuestro corazón irán nuestras ofrendas, nuestro tiempo, nuestros talentos, nuestra familia, nuestro hogar, nuestros diezmos y toda nuestra vida.</a:t>
            </a:r>
            <a:endParaRPr lang="es-ES" sz="2810" b="0" u="none" strike="noStrike">
              <a:solidFill>
                <a:srgbClr val="000000"/>
              </a:solidFill>
              <a:effectLst/>
              <a:uFillTx/>
              <a:latin typeface="Helvetica Light"/>
            </a:endParaRPr>
          </a:p>
        </p:txBody>
      </p:sp>
    </p:spTree>
  </p:cSld>
  <p:timing>
    <p:tnLst>
      <p:par>
        <p:cTn id="86" dur="indefinite" restart="never" nodeType="tmRoot">
          <p:childTnLst>
            <p:seq>
              <p:cTn id="87" dur="indefinite" nodeType="mainSeq">
                <p:childTnLst>
                  <p:par>
                    <p:cTn id="88" fill="hold">
                      <p:stCondLst>
                        <p:cond delay="indefinite"/>
                      </p:stCondLst>
                      <p:childTnLst>
                        <p:par>
                          <p:cTn id="89" fill="hold">
                            <p:stCondLst>
                              <p:cond delay="0"/>
                            </p:stCondLst>
                            <p:childTnLst>
                              <p:par>
                                <p:cTn id="90" presetID="9" presetClass="entr" fill="hold" nodeType="clickEffect">
                                  <p:stCondLst>
                                    <p:cond delay="0"/>
                                  </p:stCondLst>
                                  <p:iterate type="el">
                                    <p:tmAbs val="0"/>
                                  </p:iterate>
                                  <p:childTnLst>
                                    <p:set>
                                      <p:cBhvr>
                                        <p:cTn id="91" fill="hold"/>
                                        <p:tgtEl>
                                          <p:spTgt spid="106"/>
                                        </p:tgtEl>
                                        <p:attrNameLst>
                                          <p:attrName>style.visibility</p:attrName>
                                        </p:attrNameLst>
                                      </p:cBhvr>
                                      <p:to>
                                        <p:strVal val="visible"/>
                                      </p:to>
                                    </p:set>
                                    <p:animEffect transition="in" filter="dissolve">
                                      <p:cBhvr additive="repl">
                                        <p:cTn id="92" dur="500"/>
                                        <p:tgtEl>
                                          <p:spTgt spid="106"/>
                                        </p:tgtEl>
                                      </p:cBhvr>
                                    </p:animEffect>
                                  </p:childTnLst>
                                </p:cTn>
                              </p:par>
                              <p:par>
                                <p:cTn id="93" presetID="9" presetClass="entr" fill="hold" nodeType="withEffect">
                                  <p:stCondLst>
                                    <p:cond delay="0"/>
                                  </p:stCondLst>
                                  <p:iterate type="el">
                                    <p:tmAbs val="0"/>
                                  </p:iterate>
                                  <p:childTnLst>
                                    <p:set>
                                      <p:cBhvr>
                                        <p:cTn id="94" fill="hold"/>
                                        <p:tgtEl>
                                          <p:spTgt spid="106">
                                            <p:txEl>
                                              <p:pRg st="0" end="0"/>
                                            </p:txEl>
                                          </p:spTgt>
                                        </p:tgtEl>
                                        <p:attrNameLst>
                                          <p:attrName>style.visibility</p:attrName>
                                        </p:attrNameLst>
                                      </p:cBhvr>
                                      <p:to>
                                        <p:strVal val="visible"/>
                                      </p:to>
                                    </p:set>
                                    <p:animEffect transition="in" filter="dissolve">
                                      <p:cBhvr additive="repl">
                                        <p:cTn id="95" dur="500"/>
                                        <p:tgtEl>
                                          <p:spTgt spid="106">
                                            <p:txEl>
                                              <p:pRg st="0" end="0"/>
                                            </p:txEl>
                                          </p:spTgt>
                                        </p:tgtEl>
                                      </p:cBhvr>
                                    </p:animEffect>
                                  </p:childTnLst>
                                </p:cTn>
                              </p:par>
                            </p:childTnLst>
                          </p:cTn>
                        </p:par>
                      </p:childTnLst>
                    </p:cTn>
                  </p:par>
                  <p:par>
                    <p:cTn id="96" fill="hold">
                      <p:stCondLst>
                        <p:cond delay="indefinite"/>
                      </p:stCondLst>
                      <p:childTnLst>
                        <p:par>
                          <p:cTn id="97" fill="hold">
                            <p:stCondLst>
                              <p:cond delay="0"/>
                            </p:stCondLst>
                            <p:childTnLst>
                              <p:par>
                                <p:cTn id="98" presetID="9" presetClass="entr" fill="hold" nodeType="clickEffect">
                                  <p:stCondLst>
                                    <p:cond delay="0"/>
                                  </p:stCondLst>
                                  <p:iterate type="el">
                                    <p:tmAbs val="0"/>
                                  </p:iterate>
                                  <p:childTnLst>
                                    <p:set>
                                      <p:cBhvr>
                                        <p:cTn id="99" fill="hold"/>
                                        <p:tgtEl>
                                          <p:spTgt spid="106">
                                            <p:txEl>
                                              <p:pRg st="1" end="1"/>
                                            </p:txEl>
                                          </p:spTgt>
                                        </p:tgtEl>
                                        <p:attrNameLst>
                                          <p:attrName>style.visibility</p:attrName>
                                        </p:attrNameLst>
                                      </p:cBhvr>
                                      <p:to>
                                        <p:strVal val="visible"/>
                                      </p:to>
                                    </p:set>
                                    <p:animEffect transition="in" filter="dissolve">
                                      <p:cBhvr additive="repl">
                                        <p:cTn id="100" dur="500"/>
                                        <p:tgtEl>
                                          <p:spTgt spid="106">
                                            <p:txEl>
                                              <p:pRg st="1" end="1"/>
                                            </p:txEl>
                                          </p:spTgt>
                                        </p:tgtEl>
                                      </p:cBhvr>
                                    </p:animEffect>
                                  </p:childTnLst>
                                </p:cTn>
                              </p:par>
                            </p:childTnLst>
                          </p:cTn>
                        </p:par>
                      </p:childTnLst>
                    </p:cTn>
                  </p:par>
                  <p:par>
                    <p:cTn id="101" fill="hold">
                      <p:stCondLst>
                        <p:cond delay="indefinite"/>
                      </p:stCondLst>
                      <p:childTnLst>
                        <p:par>
                          <p:cTn id="102" fill="hold">
                            <p:stCondLst>
                              <p:cond delay="0"/>
                            </p:stCondLst>
                            <p:childTnLst>
                              <p:par>
                                <p:cTn id="103" presetID="9" presetClass="entr" fill="hold" nodeType="clickEffect">
                                  <p:stCondLst>
                                    <p:cond delay="0"/>
                                  </p:stCondLst>
                                  <p:iterate type="el">
                                    <p:tmAbs val="0"/>
                                  </p:iterate>
                                  <p:childTnLst>
                                    <p:set>
                                      <p:cBhvr>
                                        <p:cTn id="104" fill="hold"/>
                                        <p:tgtEl>
                                          <p:spTgt spid="106">
                                            <p:txEl>
                                              <p:pRg st="2" end="2"/>
                                            </p:txEl>
                                          </p:spTgt>
                                        </p:tgtEl>
                                        <p:attrNameLst>
                                          <p:attrName>style.visibility</p:attrName>
                                        </p:attrNameLst>
                                      </p:cBhvr>
                                      <p:to>
                                        <p:strVal val="visible"/>
                                      </p:to>
                                    </p:set>
                                    <p:animEffect transition="in" filter="dissolve">
                                      <p:cBhvr additive="repl">
                                        <p:cTn id="105" dur="500"/>
                                        <p:tgtEl>
                                          <p:spTgt spid="106">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7" name="pasted-image.pdf"/>
          <p:cNvPicPr/>
          <p:nvPr/>
        </p:nvPicPr>
        <p:blipFill>
          <a:blip r:embed="rId1"/>
          <a:stretch/>
        </p:blipFill>
        <p:spPr>
          <a:xfrm>
            <a:off x="0" y="0"/>
            <a:ext cx="9143640" cy="6857640"/>
          </a:xfrm>
          <a:prstGeom prst="rect">
            <a:avLst/>
          </a:prstGeom>
          <a:noFill/>
          <a:ln w="12700">
            <a:noFill/>
          </a:ln>
        </p:spPr>
      </p:pic>
      <p:sp>
        <p:nvSpPr>
          <p:cNvPr id="68" name="PlaceHolder 1"/>
          <p:cNvSpPr>
            <a:spLocks noGrp="1"/>
          </p:cNvSpPr>
          <p:nvPr>
            <p:ph/>
          </p:nvPr>
        </p:nvSpPr>
        <p:spPr>
          <a:xfrm>
            <a:off x="1312560" y="1256400"/>
            <a:ext cx="6696360" cy="3960000"/>
          </a:xfrm>
          <a:prstGeom prst="rect">
            <a:avLst/>
          </a:prstGeom>
          <a:noFill/>
          <a:ln w="12600">
            <a:noFill/>
          </a:ln>
        </p:spPr>
        <p:txBody>
          <a:bodyPr lIns="45720" tIns="45720" rIns="45720" bIns="45720" anchor="t">
            <a:noAutofit/>
          </a:bodyPr>
          <a:p>
            <a:pPr indent="0" algn="l" defTabSz="914400">
              <a:lnSpc>
                <a:spcPct val="100000"/>
              </a:lnSpc>
              <a:spcBef>
                <a:spcPts val="799"/>
              </a:spcBef>
              <a:buNone/>
              <a:tabLst>
                <a:tab pos="0" algn="l"/>
              </a:tabLst>
            </a:pPr>
            <a:r>
              <a:rPr lang="es-ES" sz="3700" b="0" i="1" u="none" strike="noStrike">
                <a:solidFill>
                  <a:srgbClr val="004782"/>
                </a:solidFill>
                <a:effectLst/>
                <a:uFillTx/>
                <a:latin typeface="Candara"/>
                <a:ea typeface="Candara"/>
              </a:rPr>
              <a:t>“…Y ninguno se presentará delante de Jehová con las manos vacías; cada uno con la ofrenda de su mano, conforme a la bendición que Jehová tu Dios te hubiere dado”.</a:t>
            </a:r>
            <a:endParaRPr lang="es-ES" sz="3700" b="0" u="none" strike="noStrike">
              <a:solidFill>
                <a:srgbClr val="000000"/>
              </a:solidFill>
              <a:effectLst/>
              <a:uFillTx/>
              <a:latin typeface="Helvetica Light"/>
            </a:endParaRPr>
          </a:p>
          <a:p>
            <a:pPr indent="0" algn="l" defTabSz="914400">
              <a:lnSpc>
                <a:spcPct val="100000"/>
              </a:lnSpc>
              <a:buNone/>
              <a:tabLst>
                <a:tab pos="0" algn="l"/>
              </a:tabLst>
            </a:pPr>
            <a:r>
              <a:rPr lang="es-ES" sz="3700" b="0" i="1" u="none" strike="noStrike">
                <a:solidFill>
                  <a:srgbClr val="FF0000"/>
                </a:solidFill>
                <a:effectLst/>
                <a:uFillTx/>
                <a:latin typeface="Candara"/>
                <a:ea typeface="Candara"/>
              </a:rPr>
              <a:t>Deuteronomio 16:16-17</a:t>
            </a:r>
            <a:endParaRPr lang="es-ES" sz="3700" b="0" u="none" strike="noStrike">
              <a:solidFill>
                <a:srgbClr val="000000"/>
              </a:solidFill>
              <a:effectLst/>
              <a:uFillTx/>
              <a:latin typeface="Helvetica Light"/>
            </a:endParaRPr>
          </a:p>
        </p:txBody>
      </p:sp>
    </p:spTree>
  </p:cSld>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7" name="pasted-image.pdf"/>
          <p:cNvPicPr/>
          <p:nvPr/>
        </p:nvPicPr>
        <p:blipFill>
          <a:blip r:embed="rId1"/>
          <a:stretch/>
        </p:blipFill>
        <p:spPr>
          <a:xfrm>
            <a:off x="0" y="0"/>
            <a:ext cx="9143640" cy="6857640"/>
          </a:xfrm>
          <a:prstGeom prst="rect">
            <a:avLst/>
          </a:prstGeom>
          <a:noFill/>
          <a:ln w="12700">
            <a:noFill/>
          </a:ln>
        </p:spPr>
      </p:pic>
      <p:sp>
        <p:nvSpPr>
          <p:cNvPr id="108" name="PlaceHolder 1"/>
          <p:cNvSpPr>
            <a:spLocks noGrp="1"/>
          </p:cNvSpPr>
          <p:nvPr>
            <p:ph/>
          </p:nvPr>
        </p:nvSpPr>
        <p:spPr>
          <a:xfrm>
            <a:off x="1250640" y="1227960"/>
            <a:ext cx="6840360" cy="4401360"/>
          </a:xfrm>
          <a:prstGeom prst="rect">
            <a:avLst/>
          </a:prstGeom>
          <a:noFill/>
          <a:ln w="12600">
            <a:noFill/>
          </a:ln>
        </p:spPr>
        <p:txBody>
          <a:bodyPr lIns="45720" tIns="45720" rIns="45720" bIns="45720" anchor="t">
            <a:noAutofit/>
          </a:bodyPr>
          <a:p>
            <a:pPr marL="343080" indent="-343080" algn="l" defTabSz="914400">
              <a:lnSpc>
                <a:spcPct val="100000"/>
              </a:lnSpc>
              <a:spcBef>
                <a:spcPts val="700"/>
              </a:spcBef>
              <a:buClr>
                <a:srgbClr val="004782"/>
              </a:buClr>
              <a:buFont typeface="Arial"/>
              <a:buChar char="•"/>
              <a:tabLst>
                <a:tab pos="0" algn="l"/>
              </a:tabLst>
            </a:pPr>
            <a:r>
              <a:rPr lang="es-ES" sz="3200" b="0" u="none" strike="noStrike">
                <a:solidFill>
                  <a:srgbClr val="004782"/>
                </a:solidFill>
                <a:effectLst/>
                <a:uFillTx/>
                <a:latin typeface="Candara"/>
                <a:ea typeface="Candara"/>
              </a:rPr>
              <a:t>Que es posible dar ofrendas y no entregar el corazón a Dios.</a:t>
            </a:r>
            <a:endParaRPr lang="es-ES" sz="3200" b="0" u="none" strike="noStrike">
              <a:solidFill>
                <a:srgbClr val="000000"/>
              </a:solidFill>
              <a:effectLst/>
              <a:uFillTx/>
              <a:latin typeface="Helvetica Light"/>
            </a:endParaRPr>
          </a:p>
          <a:p>
            <a:pPr marL="343080" indent="-343080" algn="l" defTabSz="914400">
              <a:lnSpc>
                <a:spcPct val="100000"/>
              </a:lnSpc>
              <a:spcBef>
                <a:spcPts val="700"/>
              </a:spcBef>
              <a:buClr>
                <a:srgbClr val="004782"/>
              </a:buClr>
              <a:buFont typeface="Arial"/>
              <a:buChar char="•"/>
              <a:tabLst>
                <a:tab pos="0" algn="l"/>
              </a:tabLst>
            </a:pPr>
            <a:r>
              <a:rPr lang="es-ES" sz="3200" b="0" u="none" strike="noStrike">
                <a:solidFill>
                  <a:srgbClr val="004782"/>
                </a:solidFill>
                <a:effectLst/>
                <a:uFillTx/>
                <a:latin typeface="Candara"/>
                <a:ea typeface="Candara"/>
              </a:rPr>
              <a:t>Pero que es imposible entregar el corazón a Dios sin que llevemos con él nuestras ofrendas.</a:t>
            </a:r>
            <a:endParaRPr lang="es-ES" sz="3200" b="0" u="none" strike="noStrike">
              <a:solidFill>
                <a:srgbClr val="000000"/>
              </a:solidFill>
              <a:effectLst/>
              <a:uFillTx/>
              <a:latin typeface="Helvetica Light"/>
            </a:endParaRPr>
          </a:p>
          <a:p>
            <a:pPr marL="343080" indent="-343080" algn="l" defTabSz="914400">
              <a:lnSpc>
                <a:spcPct val="100000"/>
              </a:lnSpc>
              <a:spcBef>
                <a:spcPts val="700"/>
              </a:spcBef>
              <a:buClr>
                <a:srgbClr val="004782"/>
              </a:buClr>
              <a:buFont typeface="Arial"/>
              <a:buChar char="•"/>
              <a:tabLst>
                <a:tab pos="0" algn="l"/>
              </a:tabLst>
            </a:pPr>
            <a:r>
              <a:rPr lang="es-ES" sz="3200" b="0" u="none" strike="noStrike">
                <a:solidFill>
                  <a:srgbClr val="004782"/>
                </a:solidFill>
                <a:effectLst/>
                <a:uFillTx/>
                <a:latin typeface="Candara"/>
                <a:ea typeface="Candara"/>
              </a:rPr>
              <a:t>Que el dar ofrendas destierra el egoísmo de nuestro corazón y por ende de nuestra iglesia</a:t>
            </a:r>
            <a:r>
              <a:rPr lang="es-ES" sz="3200" b="0" u="none" strike="noStrike">
                <a:solidFill>
                  <a:srgbClr val="004782"/>
                </a:solidFill>
                <a:effectLst/>
                <a:uFillTx/>
                <a:latin typeface="Calibri"/>
                <a:ea typeface="Calibri"/>
              </a:rPr>
              <a:t>.</a:t>
            </a:r>
            <a:endParaRPr lang="es-ES" sz="3200" b="0" u="none" strike="noStrike">
              <a:solidFill>
                <a:srgbClr val="000000"/>
              </a:solidFill>
              <a:effectLst/>
              <a:uFillTx/>
              <a:latin typeface="Helvetica Light"/>
            </a:endParaRPr>
          </a:p>
        </p:txBody>
      </p:sp>
    </p:spTree>
  </p:cSld>
  <p:timing>
    <p:tnLst>
      <p:par>
        <p:cTn id="106" dur="indefinite" restart="never" nodeType="tmRoot">
          <p:childTnLst>
            <p:seq>
              <p:cTn id="107" dur="indefinite" nodeType="mainSeq">
                <p:childTnLst>
                  <p:par>
                    <p:cTn id="108" fill="hold">
                      <p:stCondLst>
                        <p:cond delay="indefinite"/>
                      </p:stCondLst>
                      <p:childTnLst>
                        <p:par>
                          <p:cTn id="109" fill="hold">
                            <p:stCondLst>
                              <p:cond delay="0"/>
                            </p:stCondLst>
                            <p:childTnLst>
                              <p:par>
                                <p:cTn id="110" presetID="9" presetClass="entr" fill="hold" nodeType="clickEffect">
                                  <p:stCondLst>
                                    <p:cond delay="0"/>
                                  </p:stCondLst>
                                  <p:iterate type="el">
                                    <p:tmAbs val="0"/>
                                  </p:iterate>
                                  <p:childTnLst>
                                    <p:set>
                                      <p:cBhvr>
                                        <p:cTn id="111" fill="hold"/>
                                        <p:tgtEl>
                                          <p:spTgt spid="108"/>
                                        </p:tgtEl>
                                        <p:attrNameLst>
                                          <p:attrName>style.visibility</p:attrName>
                                        </p:attrNameLst>
                                      </p:cBhvr>
                                      <p:to>
                                        <p:strVal val="visible"/>
                                      </p:to>
                                    </p:set>
                                    <p:animEffect transition="in" filter="dissolve">
                                      <p:cBhvr additive="repl">
                                        <p:cTn id="112" dur="500"/>
                                        <p:tgtEl>
                                          <p:spTgt spid="108"/>
                                        </p:tgtEl>
                                      </p:cBhvr>
                                    </p:animEffect>
                                  </p:childTnLst>
                                </p:cTn>
                              </p:par>
                              <p:par>
                                <p:cTn id="113" presetID="9" presetClass="entr" fill="hold" nodeType="withEffect">
                                  <p:stCondLst>
                                    <p:cond delay="0"/>
                                  </p:stCondLst>
                                  <p:iterate type="el">
                                    <p:tmAbs val="0"/>
                                  </p:iterate>
                                  <p:childTnLst>
                                    <p:set>
                                      <p:cBhvr>
                                        <p:cTn id="114" fill="hold"/>
                                        <p:tgtEl>
                                          <p:spTgt spid="108">
                                            <p:txEl>
                                              <p:pRg st="0" end="0"/>
                                            </p:txEl>
                                          </p:spTgt>
                                        </p:tgtEl>
                                        <p:attrNameLst>
                                          <p:attrName>style.visibility</p:attrName>
                                        </p:attrNameLst>
                                      </p:cBhvr>
                                      <p:to>
                                        <p:strVal val="visible"/>
                                      </p:to>
                                    </p:set>
                                    <p:animEffect transition="in" filter="dissolve">
                                      <p:cBhvr additive="repl">
                                        <p:cTn id="115" dur="500"/>
                                        <p:tgtEl>
                                          <p:spTgt spid="108">
                                            <p:txEl>
                                              <p:pRg st="0" end="0"/>
                                            </p:txEl>
                                          </p:spTgt>
                                        </p:tgtEl>
                                      </p:cBhvr>
                                    </p:animEffect>
                                  </p:childTnLst>
                                </p:cTn>
                              </p:par>
                            </p:childTnLst>
                          </p:cTn>
                        </p:par>
                      </p:childTnLst>
                    </p:cTn>
                  </p:par>
                  <p:par>
                    <p:cTn id="116" fill="hold">
                      <p:stCondLst>
                        <p:cond delay="indefinite"/>
                      </p:stCondLst>
                      <p:childTnLst>
                        <p:par>
                          <p:cTn id="117" fill="hold">
                            <p:stCondLst>
                              <p:cond delay="0"/>
                            </p:stCondLst>
                            <p:childTnLst>
                              <p:par>
                                <p:cTn id="118" presetID="9" presetClass="entr" fill="hold" nodeType="clickEffect">
                                  <p:stCondLst>
                                    <p:cond delay="0"/>
                                  </p:stCondLst>
                                  <p:iterate type="el">
                                    <p:tmAbs val="0"/>
                                  </p:iterate>
                                  <p:childTnLst>
                                    <p:set>
                                      <p:cBhvr>
                                        <p:cTn id="119" fill="hold"/>
                                        <p:tgtEl>
                                          <p:spTgt spid="108">
                                            <p:txEl>
                                              <p:pRg st="1" end="1"/>
                                            </p:txEl>
                                          </p:spTgt>
                                        </p:tgtEl>
                                        <p:attrNameLst>
                                          <p:attrName>style.visibility</p:attrName>
                                        </p:attrNameLst>
                                      </p:cBhvr>
                                      <p:to>
                                        <p:strVal val="visible"/>
                                      </p:to>
                                    </p:set>
                                    <p:animEffect transition="in" filter="dissolve">
                                      <p:cBhvr additive="repl">
                                        <p:cTn id="120" dur="500"/>
                                        <p:tgtEl>
                                          <p:spTgt spid="108">
                                            <p:txEl>
                                              <p:pRg st="1" end="1"/>
                                            </p:txEl>
                                          </p:spTgt>
                                        </p:tgtEl>
                                      </p:cBhvr>
                                    </p:animEffect>
                                  </p:childTnLst>
                                </p:cTn>
                              </p:par>
                            </p:childTnLst>
                          </p:cTn>
                        </p:par>
                      </p:childTnLst>
                    </p:cTn>
                  </p:par>
                  <p:par>
                    <p:cTn id="121" fill="hold">
                      <p:stCondLst>
                        <p:cond delay="indefinite"/>
                      </p:stCondLst>
                      <p:childTnLst>
                        <p:par>
                          <p:cTn id="122" fill="hold">
                            <p:stCondLst>
                              <p:cond delay="0"/>
                            </p:stCondLst>
                            <p:childTnLst>
                              <p:par>
                                <p:cTn id="123" presetID="9" presetClass="entr" fill="hold" nodeType="clickEffect">
                                  <p:stCondLst>
                                    <p:cond delay="0"/>
                                  </p:stCondLst>
                                  <p:iterate type="el">
                                    <p:tmAbs val="0"/>
                                  </p:iterate>
                                  <p:childTnLst>
                                    <p:set>
                                      <p:cBhvr>
                                        <p:cTn id="124" fill="hold"/>
                                        <p:tgtEl>
                                          <p:spTgt spid="108">
                                            <p:txEl>
                                              <p:pRg st="2" end="2"/>
                                            </p:txEl>
                                          </p:spTgt>
                                        </p:tgtEl>
                                        <p:attrNameLst>
                                          <p:attrName>style.visibility</p:attrName>
                                        </p:attrNameLst>
                                      </p:cBhvr>
                                      <p:to>
                                        <p:strVal val="visible"/>
                                      </p:to>
                                    </p:set>
                                    <p:animEffect transition="in" filter="dissolve">
                                      <p:cBhvr additive="repl">
                                        <p:cTn id="125" dur="500"/>
                                        <p:tgtEl>
                                          <p:spTgt spid="108">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9" name="pasted-image.pdf"/>
          <p:cNvPicPr/>
          <p:nvPr/>
        </p:nvPicPr>
        <p:blipFill>
          <a:blip r:embed="rId1"/>
          <a:stretch/>
        </p:blipFill>
        <p:spPr>
          <a:xfrm>
            <a:off x="0" y="0"/>
            <a:ext cx="9143640" cy="6857640"/>
          </a:xfrm>
          <a:prstGeom prst="rect">
            <a:avLst/>
          </a:prstGeom>
          <a:noFill/>
          <a:ln w="12700">
            <a:noFill/>
          </a:ln>
        </p:spPr>
      </p:pic>
      <p:sp>
        <p:nvSpPr>
          <p:cNvPr id="110" name="PlaceHolder 1"/>
          <p:cNvSpPr>
            <a:spLocks noGrp="1"/>
          </p:cNvSpPr>
          <p:nvPr>
            <p:ph/>
          </p:nvPr>
        </p:nvSpPr>
        <p:spPr>
          <a:xfrm>
            <a:off x="1187280" y="1124640"/>
            <a:ext cx="7210800" cy="4608000"/>
          </a:xfrm>
          <a:prstGeom prst="rect">
            <a:avLst/>
          </a:prstGeom>
          <a:noFill/>
          <a:ln w="12600">
            <a:noFill/>
          </a:ln>
        </p:spPr>
        <p:txBody>
          <a:bodyPr lIns="45720" tIns="45720" rIns="45720" bIns="45720" anchor="t">
            <a:noAutofit/>
          </a:bodyPr>
          <a:p>
            <a:pPr marL="343080" indent="-343080" algn="l" defTabSz="914400">
              <a:lnSpc>
                <a:spcPct val="100000"/>
              </a:lnSpc>
              <a:spcBef>
                <a:spcPts val="799"/>
              </a:spcBef>
              <a:buClr>
                <a:srgbClr val="004782"/>
              </a:buClr>
              <a:buFont typeface="Arial"/>
              <a:buChar char="•"/>
              <a:tabLst>
                <a:tab pos="0" algn="l"/>
              </a:tabLst>
            </a:pPr>
            <a:r>
              <a:rPr lang="es-ES" sz="3600" b="0" u="none" strike="noStrike">
                <a:solidFill>
                  <a:srgbClr val="004782"/>
                </a:solidFill>
                <a:effectLst/>
                <a:uFillTx/>
                <a:latin typeface="Candara"/>
                <a:ea typeface="Candara"/>
              </a:rPr>
              <a:t>Que el no dar ofrendas a Dios nos convierte en personas más egoístas.</a:t>
            </a:r>
            <a:endParaRPr lang="es-ES" sz="3600" b="0" u="none" strike="noStrike">
              <a:solidFill>
                <a:srgbClr val="000000"/>
              </a:solidFill>
              <a:effectLst/>
              <a:uFillTx/>
              <a:latin typeface="Helvetica Light"/>
            </a:endParaRPr>
          </a:p>
          <a:p>
            <a:pPr marL="343080" indent="-343080" algn="l" defTabSz="914400">
              <a:lnSpc>
                <a:spcPct val="100000"/>
              </a:lnSpc>
              <a:spcBef>
                <a:spcPts val="799"/>
              </a:spcBef>
              <a:buClr>
                <a:srgbClr val="004782"/>
              </a:buClr>
              <a:buFont typeface="Arial"/>
              <a:buChar char="•"/>
              <a:tabLst>
                <a:tab pos="0" algn="l"/>
              </a:tabLst>
            </a:pPr>
            <a:r>
              <a:rPr lang="es-ES" sz="3600" b="0" u="none" strike="noStrike">
                <a:solidFill>
                  <a:srgbClr val="004782"/>
                </a:solidFill>
                <a:effectLst/>
                <a:uFillTx/>
                <a:latin typeface="Candara"/>
                <a:ea typeface="Candara"/>
              </a:rPr>
              <a:t>Que cuando las familias son generosas en llevar las ofrendas, los hijos reciben grandes bendiciones del cielo por la dadivosidad de sus padres</a:t>
            </a:r>
            <a:r>
              <a:rPr lang="es-ES" sz="2400" b="0" u="none" strike="noStrike">
                <a:solidFill>
                  <a:srgbClr val="004782"/>
                </a:solidFill>
                <a:effectLst/>
                <a:uFillTx/>
                <a:latin typeface="Calibri"/>
                <a:ea typeface="Calibri"/>
              </a:rPr>
              <a:t>.</a:t>
            </a:r>
            <a:endParaRPr lang="es-ES" sz="2400" b="0" u="none" strike="noStrike">
              <a:solidFill>
                <a:srgbClr val="000000"/>
              </a:solidFill>
              <a:effectLst/>
              <a:uFillTx/>
              <a:latin typeface="Helvetica Light"/>
            </a:endParaRPr>
          </a:p>
        </p:txBody>
      </p:sp>
    </p:spTree>
  </p:cSld>
  <p:timing>
    <p:tnLst>
      <p:par>
        <p:cTn id="126" dur="indefinite" restart="never" nodeType="tmRoot">
          <p:childTnLst>
            <p:seq>
              <p:cTn id="127" dur="indefinite" nodeType="mainSeq">
                <p:childTnLst>
                  <p:par>
                    <p:cTn id="128" fill="hold">
                      <p:stCondLst>
                        <p:cond delay="indefinite"/>
                      </p:stCondLst>
                      <p:childTnLst>
                        <p:par>
                          <p:cTn id="129" fill="hold">
                            <p:stCondLst>
                              <p:cond delay="0"/>
                            </p:stCondLst>
                            <p:childTnLst>
                              <p:par>
                                <p:cTn id="130" presetID="9" presetClass="entr" fill="hold" nodeType="clickEffect">
                                  <p:stCondLst>
                                    <p:cond delay="0"/>
                                  </p:stCondLst>
                                  <p:iterate type="el">
                                    <p:tmAbs val="0"/>
                                  </p:iterate>
                                  <p:childTnLst>
                                    <p:set>
                                      <p:cBhvr>
                                        <p:cTn id="131" fill="hold"/>
                                        <p:tgtEl>
                                          <p:spTgt spid="110"/>
                                        </p:tgtEl>
                                        <p:attrNameLst>
                                          <p:attrName>style.visibility</p:attrName>
                                        </p:attrNameLst>
                                      </p:cBhvr>
                                      <p:to>
                                        <p:strVal val="visible"/>
                                      </p:to>
                                    </p:set>
                                    <p:animEffect transition="in" filter="dissolve">
                                      <p:cBhvr additive="repl">
                                        <p:cTn id="132" dur="500"/>
                                        <p:tgtEl>
                                          <p:spTgt spid="110"/>
                                        </p:tgtEl>
                                      </p:cBhvr>
                                    </p:animEffect>
                                  </p:childTnLst>
                                </p:cTn>
                              </p:par>
                              <p:par>
                                <p:cTn id="133" presetID="9" presetClass="entr" fill="hold" nodeType="withEffect">
                                  <p:stCondLst>
                                    <p:cond delay="0"/>
                                  </p:stCondLst>
                                  <p:iterate type="el">
                                    <p:tmAbs val="0"/>
                                  </p:iterate>
                                  <p:childTnLst>
                                    <p:set>
                                      <p:cBhvr>
                                        <p:cTn id="134" fill="hold"/>
                                        <p:tgtEl>
                                          <p:spTgt spid="110">
                                            <p:txEl>
                                              <p:pRg st="0" end="0"/>
                                            </p:txEl>
                                          </p:spTgt>
                                        </p:tgtEl>
                                        <p:attrNameLst>
                                          <p:attrName>style.visibility</p:attrName>
                                        </p:attrNameLst>
                                      </p:cBhvr>
                                      <p:to>
                                        <p:strVal val="visible"/>
                                      </p:to>
                                    </p:set>
                                    <p:animEffect transition="in" filter="dissolve">
                                      <p:cBhvr additive="repl">
                                        <p:cTn id="135" dur="500"/>
                                        <p:tgtEl>
                                          <p:spTgt spid="110">
                                            <p:txEl>
                                              <p:pRg st="0" end="0"/>
                                            </p:txEl>
                                          </p:spTgt>
                                        </p:tgtEl>
                                      </p:cBhvr>
                                    </p:animEffect>
                                  </p:childTnLst>
                                </p:cTn>
                              </p:par>
                            </p:childTnLst>
                          </p:cTn>
                        </p:par>
                      </p:childTnLst>
                    </p:cTn>
                  </p:par>
                  <p:par>
                    <p:cTn id="136" fill="hold">
                      <p:stCondLst>
                        <p:cond delay="indefinite"/>
                      </p:stCondLst>
                      <p:childTnLst>
                        <p:par>
                          <p:cTn id="137" fill="hold">
                            <p:stCondLst>
                              <p:cond delay="0"/>
                            </p:stCondLst>
                            <p:childTnLst>
                              <p:par>
                                <p:cTn id="138" presetID="9" presetClass="entr" fill="hold" nodeType="clickEffect">
                                  <p:stCondLst>
                                    <p:cond delay="0"/>
                                  </p:stCondLst>
                                  <p:iterate type="el">
                                    <p:tmAbs val="0"/>
                                  </p:iterate>
                                  <p:childTnLst>
                                    <p:set>
                                      <p:cBhvr>
                                        <p:cTn id="139" fill="hold"/>
                                        <p:tgtEl>
                                          <p:spTgt spid="110">
                                            <p:txEl>
                                              <p:pRg st="1" end="1"/>
                                            </p:txEl>
                                          </p:spTgt>
                                        </p:tgtEl>
                                        <p:attrNameLst>
                                          <p:attrName>style.visibility</p:attrName>
                                        </p:attrNameLst>
                                      </p:cBhvr>
                                      <p:to>
                                        <p:strVal val="visible"/>
                                      </p:to>
                                    </p:set>
                                    <p:animEffect transition="in" filter="dissolve">
                                      <p:cBhvr additive="repl">
                                        <p:cTn id="140" dur="500"/>
                                        <p:tgtEl>
                                          <p:spTgt spid="110">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1" name="pasted-image.pdf"/>
          <p:cNvPicPr/>
          <p:nvPr/>
        </p:nvPicPr>
        <p:blipFill>
          <a:blip r:embed="rId1"/>
          <a:stretch/>
        </p:blipFill>
        <p:spPr>
          <a:xfrm>
            <a:off x="0" y="0"/>
            <a:ext cx="9143640" cy="6857640"/>
          </a:xfrm>
          <a:prstGeom prst="rect">
            <a:avLst/>
          </a:prstGeom>
          <a:noFill/>
          <a:ln w="12700">
            <a:noFill/>
          </a:ln>
        </p:spPr>
      </p:pic>
      <p:sp>
        <p:nvSpPr>
          <p:cNvPr id="112" name="PlaceHolder 1"/>
          <p:cNvSpPr>
            <a:spLocks noGrp="1"/>
          </p:cNvSpPr>
          <p:nvPr>
            <p:ph/>
          </p:nvPr>
        </p:nvSpPr>
        <p:spPr>
          <a:xfrm>
            <a:off x="1623240" y="1259640"/>
            <a:ext cx="6624360" cy="4338360"/>
          </a:xfrm>
          <a:prstGeom prst="rect">
            <a:avLst/>
          </a:prstGeom>
          <a:noFill/>
          <a:ln w="12600">
            <a:noFill/>
          </a:ln>
        </p:spPr>
        <p:txBody>
          <a:bodyPr lIns="45720" tIns="45720" rIns="45720" bIns="45720" anchor="t">
            <a:noAutofit/>
          </a:bodyPr>
          <a:p>
            <a:pPr indent="0" algn="l" defTabSz="914400">
              <a:lnSpc>
                <a:spcPct val="100000"/>
              </a:lnSpc>
              <a:spcBef>
                <a:spcPts val="799"/>
              </a:spcBef>
              <a:buNone/>
              <a:tabLst>
                <a:tab pos="0" algn="l"/>
              </a:tabLst>
            </a:pPr>
            <a:r>
              <a:rPr lang="es-ES" sz="3600" b="0" i="1" u="none" strike="noStrike">
                <a:solidFill>
                  <a:srgbClr val="004782"/>
                </a:solidFill>
                <a:effectLst/>
                <a:uFillTx/>
                <a:latin typeface="Candara"/>
                <a:ea typeface="Candara"/>
              </a:rPr>
              <a:t>“Dios se deleita en honrar la ofrenda del corazón que ama, dándole la mayor eficacia en su servicio. Si hemos dado nuestro corazón a Jesús, le traeremos también nuestros donativos”.</a:t>
            </a:r>
            <a:endParaRPr lang="es-ES" sz="3600" b="0" u="none" strike="noStrike">
              <a:solidFill>
                <a:srgbClr val="000000"/>
              </a:solidFill>
              <a:effectLst/>
              <a:uFillTx/>
              <a:latin typeface="Helvetica Light"/>
            </a:endParaRPr>
          </a:p>
          <a:p>
            <a:pPr indent="0" algn="l" defTabSz="914400">
              <a:lnSpc>
                <a:spcPct val="100000"/>
              </a:lnSpc>
              <a:buNone/>
              <a:tabLst>
                <a:tab pos="0" algn="l"/>
              </a:tabLst>
            </a:pPr>
            <a:r>
              <a:rPr lang="es-ES" sz="3200" b="0" i="1" u="none" strike="noStrike">
                <a:solidFill>
                  <a:srgbClr val="C00000"/>
                </a:solidFill>
                <a:effectLst/>
                <a:uFillTx/>
                <a:latin typeface="Candara"/>
                <a:ea typeface="Candara"/>
              </a:rPr>
              <a:t>CMC 209</a:t>
            </a:r>
            <a:endParaRPr lang="es-ES" sz="3200" b="0" u="none" strike="noStrike">
              <a:solidFill>
                <a:srgbClr val="000000"/>
              </a:solidFill>
              <a:effectLst/>
              <a:uFillTx/>
              <a:latin typeface="Helvetica Light"/>
            </a:endParaRPr>
          </a:p>
        </p:txBody>
      </p:sp>
    </p:spTree>
  </p:cSld>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3" name="pasted-image.pdf"/>
          <p:cNvPicPr/>
          <p:nvPr/>
        </p:nvPicPr>
        <p:blipFill>
          <a:blip r:embed="rId1"/>
          <a:stretch/>
        </p:blipFill>
        <p:spPr>
          <a:xfrm>
            <a:off x="0" y="0"/>
            <a:ext cx="9143640" cy="6857640"/>
          </a:xfrm>
          <a:prstGeom prst="rect">
            <a:avLst/>
          </a:prstGeom>
          <a:noFill/>
          <a:ln w="12700">
            <a:noFill/>
          </a:ln>
        </p:spPr>
      </p:pic>
      <p:sp>
        <p:nvSpPr>
          <p:cNvPr id="114" name="PlaceHolder 1"/>
          <p:cNvSpPr>
            <a:spLocks noGrp="1"/>
          </p:cNvSpPr>
          <p:nvPr>
            <p:ph/>
          </p:nvPr>
        </p:nvSpPr>
        <p:spPr>
          <a:xfrm>
            <a:off x="1568160" y="1016640"/>
            <a:ext cx="6624360" cy="4824000"/>
          </a:xfrm>
          <a:prstGeom prst="rect">
            <a:avLst/>
          </a:prstGeom>
          <a:noFill/>
          <a:ln w="12600">
            <a:noFill/>
          </a:ln>
        </p:spPr>
        <p:txBody>
          <a:bodyPr lIns="45720" tIns="45720" rIns="45720" bIns="45720" anchor="t">
            <a:noAutofit/>
          </a:bodyPr>
          <a:p>
            <a:pPr indent="0" algn="l" defTabSz="850320">
              <a:lnSpc>
                <a:spcPct val="100000"/>
              </a:lnSpc>
              <a:spcBef>
                <a:spcPts val="799"/>
              </a:spcBef>
              <a:buNone/>
              <a:tabLst>
                <a:tab pos="0" algn="l"/>
              </a:tabLst>
            </a:pPr>
            <a:r>
              <a:rPr lang="es-ES" sz="3530" b="0" i="1" u="none" strike="noStrike">
                <a:solidFill>
                  <a:srgbClr val="004782"/>
                </a:solidFill>
                <a:effectLst/>
                <a:uFillTx/>
                <a:latin typeface="Candara"/>
                <a:ea typeface="Candara"/>
              </a:rPr>
              <a:t>“Nuestro oro y plata, nuestras posesiones terrenales más preciosas, nuestros dones mentales y espirituales más elevados, serán dedicados libremente a Aquel que nos amó y se dio a sí mismo por nosotros”.</a:t>
            </a:r>
            <a:endParaRPr lang="es-ES" sz="3530" b="0" u="none" strike="noStrike">
              <a:solidFill>
                <a:srgbClr val="000000"/>
              </a:solidFill>
              <a:effectLst/>
              <a:uFillTx/>
              <a:latin typeface="Helvetica Light"/>
            </a:endParaRPr>
          </a:p>
          <a:p>
            <a:pPr indent="0" algn="l" defTabSz="850320">
              <a:lnSpc>
                <a:spcPct val="100000"/>
              </a:lnSpc>
              <a:buNone/>
              <a:tabLst>
                <a:tab pos="0" algn="l"/>
              </a:tabLst>
            </a:pPr>
            <a:r>
              <a:rPr lang="es-ES" sz="3530" b="0" i="1" u="none" strike="noStrike">
                <a:solidFill>
                  <a:srgbClr val="C00000"/>
                </a:solidFill>
                <a:effectLst/>
                <a:uFillTx/>
                <a:latin typeface="Candara"/>
                <a:ea typeface="Candara"/>
              </a:rPr>
              <a:t>DTG 46</a:t>
            </a:r>
            <a:endParaRPr lang="es-ES" sz="3530" b="0" u="none" strike="noStrike">
              <a:solidFill>
                <a:srgbClr val="000000"/>
              </a:solidFill>
              <a:effectLst/>
              <a:uFillTx/>
              <a:latin typeface="Helvetica Light"/>
            </a:endParaRPr>
          </a:p>
        </p:txBody>
      </p:sp>
    </p:spTree>
  </p:cSld>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5" name="pasted-image.pdf"/>
          <p:cNvPicPr/>
          <p:nvPr/>
        </p:nvPicPr>
        <p:blipFill>
          <a:blip r:embed="rId1"/>
          <a:stretch/>
        </p:blipFill>
        <p:spPr>
          <a:xfrm>
            <a:off x="0" y="0"/>
            <a:ext cx="9143640" cy="6857640"/>
          </a:xfrm>
          <a:prstGeom prst="rect">
            <a:avLst/>
          </a:prstGeom>
          <a:noFill/>
          <a:ln w="12700">
            <a:noFill/>
          </a:ln>
        </p:spPr>
      </p:pic>
      <p:sp>
        <p:nvSpPr>
          <p:cNvPr id="116" name="PlaceHolder 1"/>
          <p:cNvSpPr>
            <a:spLocks noGrp="1"/>
          </p:cNvSpPr>
          <p:nvPr>
            <p:ph type="title"/>
          </p:nvPr>
        </p:nvSpPr>
        <p:spPr>
          <a:xfrm>
            <a:off x="1259280" y="908640"/>
            <a:ext cx="6045120" cy="1208880"/>
          </a:xfrm>
          <a:prstGeom prst="rect">
            <a:avLst/>
          </a:prstGeom>
          <a:noFill/>
          <a:ln w="12600">
            <a:noFill/>
          </a:ln>
        </p:spPr>
        <p:txBody>
          <a:bodyPr lIns="45720" tIns="45720" rIns="45720" bIns="45720" anchor="t">
            <a:noAutofit/>
          </a:bodyPr>
          <a:p>
            <a:pPr marL="533520" indent="-533520" algn="l" defTabSz="914400">
              <a:lnSpc>
                <a:spcPct val="100000"/>
              </a:lnSpc>
              <a:buNone/>
              <a:tabLst>
                <a:tab pos="0" algn="l"/>
              </a:tabLst>
            </a:pPr>
            <a:r>
              <a:rPr lang="es-ES" sz="3600" b="1" u="none" strike="noStrike">
                <a:solidFill>
                  <a:srgbClr val="C00000"/>
                </a:solidFill>
                <a:effectLst/>
                <a:uFillTx/>
                <a:latin typeface="Candara"/>
                <a:ea typeface="Candara"/>
              </a:rPr>
              <a:t>3. Las ofrendas deben ser abundantes</a:t>
            </a:r>
            <a:endParaRPr lang="es-ES" sz="3600" b="0" u="none" strike="noStrike">
              <a:solidFill>
                <a:srgbClr val="000000"/>
              </a:solidFill>
              <a:effectLst/>
              <a:uFillTx/>
              <a:latin typeface="Helvetica Light"/>
            </a:endParaRPr>
          </a:p>
        </p:txBody>
      </p:sp>
      <p:sp>
        <p:nvSpPr>
          <p:cNvPr id="117" name="PlaceHolder 2"/>
          <p:cNvSpPr>
            <a:spLocks noGrp="1"/>
          </p:cNvSpPr>
          <p:nvPr>
            <p:ph/>
          </p:nvPr>
        </p:nvSpPr>
        <p:spPr>
          <a:xfrm>
            <a:off x="1259640" y="2149920"/>
            <a:ext cx="6624360" cy="3946320"/>
          </a:xfrm>
          <a:prstGeom prst="rect">
            <a:avLst/>
          </a:prstGeom>
          <a:noFill/>
          <a:ln w="12600">
            <a:noFill/>
          </a:ln>
        </p:spPr>
        <p:txBody>
          <a:bodyPr lIns="45720" tIns="45720" rIns="45720" bIns="45720" anchor="t">
            <a:noAutofit/>
          </a:bodyPr>
          <a:p>
            <a:pPr indent="0" algn="l" defTabSz="914400">
              <a:lnSpc>
                <a:spcPct val="100000"/>
              </a:lnSpc>
              <a:spcBef>
                <a:spcPts val="799"/>
              </a:spcBef>
              <a:buNone/>
              <a:tabLst>
                <a:tab pos="0" algn="l"/>
              </a:tabLst>
            </a:pPr>
            <a:r>
              <a:rPr lang="es-ES" sz="3400" b="0" u="none" strike="noStrike">
                <a:solidFill>
                  <a:srgbClr val="004782"/>
                </a:solidFill>
                <a:effectLst/>
                <a:uFillTx/>
                <a:latin typeface="Candara"/>
                <a:ea typeface="Candara"/>
              </a:rPr>
              <a:t>Aunque lo que Dios requiere de nosotros no es la cantidad sino la fidelidad, Él sí espera que nuestras ofrendas sean abundantes, proporcionales a las muchas bendiciones que Él nos concede.</a:t>
            </a:r>
            <a:endParaRPr lang="es-ES" sz="3400" b="0" u="none" strike="noStrike">
              <a:solidFill>
                <a:srgbClr val="000000"/>
              </a:solidFill>
              <a:effectLst/>
              <a:uFillTx/>
              <a:latin typeface="Helvetica Light"/>
            </a:endParaRPr>
          </a:p>
        </p:txBody>
      </p:sp>
    </p:spTree>
  </p:cSld>
  <p:timing>
    <p:tnLst>
      <p:par>
        <p:cTn id="141" dur="indefinite" restart="never" nodeType="tmRoot">
          <p:childTnLst>
            <p:seq>
              <p:cTn id="142" dur="indefinite" nodeType="mainSeq">
                <p:childTnLst>
                  <p:par>
                    <p:cTn id="143" fill="hold">
                      <p:stCondLst>
                        <p:cond delay="indefinite"/>
                      </p:stCondLst>
                      <p:childTnLst>
                        <p:par>
                          <p:cTn id="144" fill="hold">
                            <p:stCondLst>
                              <p:cond delay="0"/>
                            </p:stCondLst>
                            <p:childTnLst>
                              <p:par>
                                <p:cTn id="145" presetID="9" presetClass="entr" fill="hold" nodeType="clickEffect">
                                  <p:stCondLst>
                                    <p:cond delay="0"/>
                                  </p:stCondLst>
                                  <p:iterate type="el">
                                    <p:tmAbs val="0"/>
                                  </p:iterate>
                                  <p:childTnLst>
                                    <p:set>
                                      <p:cBhvr>
                                        <p:cTn id="146" fill="hold"/>
                                        <p:tgtEl>
                                          <p:spTgt spid="117"/>
                                        </p:tgtEl>
                                        <p:attrNameLst>
                                          <p:attrName>style.visibility</p:attrName>
                                        </p:attrNameLst>
                                      </p:cBhvr>
                                      <p:to>
                                        <p:strVal val="visible"/>
                                      </p:to>
                                    </p:set>
                                    <p:animEffect transition="in" filter="dissolve">
                                      <p:cBhvr additive="repl">
                                        <p:cTn id="147" dur="500"/>
                                        <p:tgtEl>
                                          <p:spTgt spid="117"/>
                                        </p:tgtEl>
                                      </p:cBhvr>
                                    </p:animEffect>
                                  </p:childTnLst>
                                </p:cTn>
                              </p:par>
                              <p:par>
                                <p:cTn id="148" presetID="9" presetClass="entr" fill="hold" nodeType="withEffect">
                                  <p:stCondLst>
                                    <p:cond delay="0"/>
                                  </p:stCondLst>
                                  <p:iterate type="el">
                                    <p:tmAbs val="0"/>
                                  </p:iterate>
                                  <p:childTnLst>
                                    <p:set>
                                      <p:cBhvr>
                                        <p:cTn id="149" fill="hold"/>
                                        <p:tgtEl>
                                          <p:spTgt spid="117">
                                            <p:txEl>
                                              <p:pRg st="0" end="0"/>
                                            </p:txEl>
                                          </p:spTgt>
                                        </p:tgtEl>
                                        <p:attrNameLst>
                                          <p:attrName>style.visibility</p:attrName>
                                        </p:attrNameLst>
                                      </p:cBhvr>
                                      <p:to>
                                        <p:strVal val="visible"/>
                                      </p:to>
                                    </p:set>
                                    <p:animEffect transition="in" filter="dissolve">
                                      <p:cBhvr additive="repl">
                                        <p:cTn id="150" dur="500"/>
                                        <p:tgtEl>
                                          <p:spTgt spid="117">
                                            <p:txEl>
                                              <p:pRg st="0" end="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8" name="pasted-image.pdf"/>
          <p:cNvPicPr/>
          <p:nvPr/>
        </p:nvPicPr>
        <p:blipFill>
          <a:blip r:embed="rId1"/>
          <a:stretch/>
        </p:blipFill>
        <p:spPr>
          <a:xfrm>
            <a:off x="0" y="0"/>
            <a:ext cx="9143640" cy="6857640"/>
          </a:xfrm>
          <a:prstGeom prst="rect">
            <a:avLst/>
          </a:prstGeom>
          <a:noFill/>
          <a:ln w="12700">
            <a:noFill/>
          </a:ln>
        </p:spPr>
      </p:pic>
      <p:sp>
        <p:nvSpPr>
          <p:cNvPr id="119" name="PlaceHolder 1"/>
          <p:cNvSpPr>
            <a:spLocks noGrp="1"/>
          </p:cNvSpPr>
          <p:nvPr>
            <p:ph/>
          </p:nvPr>
        </p:nvSpPr>
        <p:spPr>
          <a:xfrm>
            <a:off x="1308240" y="996120"/>
            <a:ext cx="6527520" cy="4865400"/>
          </a:xfrm>
          <a:prstGeom prst="rect">
            <a:avLst/>
          </a:prstGeom>
          <a:noFill/>
          <a:ln w="12600">
            <a:noFill/>
          </a:ln>
        </p:spPr>
        <p:txBody>
          <a:bodyPr lIns="45720" tIns="45720" rIns="45720" bIns="45720" anchor="t">
            <a:noAutofit/>
          </a:bodyPr>
          <a:p>
            <a:pPr indent="0" algn="l" defTabSz="914400">
              <a:lnSpc>
                <a:spcPct val="100000"/>
              </a:lnSpc>
              <a:spcBef>
                <a:spcPts val="901"/>
              </a:spcBef>
              <a:buNone/>
              <a:tabLst>
                <a:tab pos="0" algn="l"/>
              </a:tabLst>
            </a:pPr>
            <a:r>
              <a:rPr lang="es-ES" sz="4000" b="0" i="1" u="none" strike="noStrike">
                <a:solidFill>
                  <a:srgbClr val="004782"/>
                </a:solidFill>
                <a:effectLst/>
                <a:uFillTx/>
                <a:latin typeface="Candara"/>
                <a:ea typeface="Candara"/>
              </a:rPr>
              <a:t>“Y ninguno se presentará delante de Jehová con las manos vacías; cada uno con la ofrenda de su mano, conforme a la bendición que Jehová tu Dios te hubiere dado”.</a:t>
            </a:r>
            <a:endParaRPr lang="es-ES" sz="4000" b="0" u="none" strike="noStrike">
              <a:solidFill>
                <a:srgbClr val="000000"/>
              </a:solidFill>
              <a:effectLst/>
              <a:uFillTx/>
              <a:latin typeface="Helvetica Light"/>
            </a:endParaRPr>
          </a:p>
          <a:p>
            <a:pPr indent="0" algn="l" defTabSz="914400">
              <a:lnSpc>
                <a:spcPct val="100000"/>
              </a:lnSpc>
              <a:buNone/>
              <a:tabLst>
                <a:tab pos="0" algn="l"/>
              </a:tabLst>
            </a:pPr>
            <a:r>
              <a:rPr lang="es-ES" sz="4000" b="0" i="1" u="none" strike="noStrike">
                <a:solidFill>
                  <a:srgbClr val="C00000"/>
                </a:solidFill>
                <a:effectLst/>
                <a:uFillTx/>
                <a:latin typeface="Candara"/>
                <a:ea typeface="Candara"/>
              </a:rPr>
              <a:t>Deuteronomio 16:16-17</a:t>
            </a:r>
            <a:endParaRPr lang="es-ES" sz="4000" b="0" u="none" strike="noStrike">
              <a:solidFill>
                <a:srgbClr val="000000"/>
              </a:solidFill>
              <a:effectLst/>
              <a:uFillTx/>
              <a:latin typeface="Helvetica Light"/>
            </a:endParaRPr>
          </a:p>
        </p:txBody>
      </p:sp>
    </p:spTree>
  </p:cSld>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0" name="pasted-image.pdf"/>
          <p:cNvPicPr/>
          <p:nvPr/>
        </p:nvPicPr>
        <p:blipFill>
          <a:blip r:embed="rId1"/>
          <a:stretch/>
        </p:blipFill>
        <p:spPr>
          <a:xfrm>
            <a:off x="0" y="0"/>
            <a:ext cx="9143640" cy="6857640"/>
          </a:xfrm>
          <a:prstGeom prst="rect">
            <a:avLst/>
          </a:prstGeom>
          <a:noFill/>
          <a:ln w="12700">
            <a:noFill/>
          </a:ln>
        </p:spPr>
      </p:pic>
      <p:sp>
        <p:nvSpPr>
          <p:cNvPr id="121" name="PlaceHolder 1"/>
          <p:cNvSpPr>
            <a:spLocks noGrp="1"/>
          </p:cNvSpPr>
          <p:nvPr>
            <p:ph/>
          </p:nvPr>
        </p:nvSpPr>
        <p:spPr>
          <a:xfrm>
            <a:off x="1638360" y="1315440"/>
            <a:ext cx="6817680" cy="5013720"/>
          </a:xfrm>
          <a:prstGeom prst="rect">
            <a:avLst/>
          </a:prstGeom>
          <a:noFill/>
          <a:ln w="12600">
            <a:noFill/>
          </a:ln>
        </p:spPr>
        <p:txBody>
          <a:bodyPr lIns="45720" tIns="45720" rIns="45720" bIns="45720" anchor="t">
            <a:noAutofit/>
          </a:bodyPr>
          <a:p>
            <a:pPr indent="0" algn="l" defTabSz="914400">
              <a:lnSpc>
                <a:spcPct val="100000"/>
              </a:lnSpc>
              <a:spcBef>
                <a:spcPts val="799"/>
              </a:spcBef>
              <a:buNone/>
              <a:tabLst>
                <a:tab pos="0" algn="l"/>
              </a:tabLst>
            </a:pPr>
            <a:r>
              <a:rPr lang="es-ES" sz="4000" b="0" i="1" u="none" strike="noStrike">
                <a:solidFill>
                  <a:srgbClr val="004782"/>
                </a:solidFill>
                <a:effectLst/>
                <a:uFillTx/>
                <a:latin typeface="Candara"/>
                <a:ea typeface="Candara"/>
              </a:rPr>
              <a:t>“El que siembra escasamente, también segará escasamente; y el que siembra generosamente, generosamente también segará”.</a:t>
            </a:r>
            <a:endParaRPr lang="es-ES" sz="4000" b="0" u="none" strike="noStrike">
              <a:solidFill>
                <a:srgbClr val="000000"/>
              </a:solidFill>
              <a:effectLst/>
              <a:uFillTx/>
              <a:latin typeface="Helvetica Light"/>
            </a:endParaRPr>
          </a:p>
          <a:p>
            <a:pPr indent="0" algn="l" defTabSz="914400">
              <a:lnSpc>
                <a:spcPct val="100000"/>
              </a:lnSpc>
              <a:buNone/>
              <a:tabLst>
                <a:tab pos="0" algn="l"/>
              </a:tabLst>
            </a:pPr>
            <a:r>
              <a:rPr lang="es-ES" sz="4000" b="0" i="1" u="none" strike="noStrike">
                <a:solidFill>
                  <a:srgbClr val="C00000"/>
                </a:solidFill>
                <a:effectLst/>
                <a:uFillTx/>
                <a:latin typeface="Candara"/>
                <a:ea typeface="Candara"/>
              </a:rPr>
              <a:t>2 Corintios 9:6</a:t>
            </a:r>
            <a:endParaRPr lang="es-ES" sz="4000" b="0" u="none" strike="noStrike">
              <a:solidFill>
                <a:srgbClr val="000000"/>
              </a:solidFill>
              <a:effectLst/>
              <a:uFillTx/>
              <a:latin typeface="Helvetica Light"/>
            </a:endParaRPr>
          </a:p>
        </p:txBody>
      </p:sp>
    </p:spTree>
  </p:cSld>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2" name="pasted-image.pdf"/>
          <p:cNvPicPr/>
          <p:nvPr/>
        </p:nvPicPr>
        <p:blipFill>
          <a:blip r:embed="rId1"/>
          <a:stretch/>
        </p:blipFill>
        <p:spPr>
          <a:xfrm>
            <a:off x="0" y="0"/>
            <a:ext cx="9143640" cy="6857640"/>
          </a:xfrm>
          <a:prstGeom prst="rect">
            <a:avLst/>
          </a:prstGeom>
          <a:noFill/>
          <a:ln w="12700">
            <a:noFill/>
          </a:ln>
        </p:spPr>
      </p:pic>
      <p:sp>
        <p:nvSpPr>
          <p:cNvPr id="123" name="PlaceHolder 1"/>
          <p:cNvSpPr>
            <a:spLocks noGrp="1"/>
          </p:cNvSpPr>
          <p:nvPr>
            <p:ph/>
          </p:nvPr>
        </p:nvSpPr>
        <p:spPr>
          <a:xfrm>
            <a:off x="1353960" y="1573920"/>
            <a:ext cx="6435720" cy="3709440"/>
          </a:xfrm>
          <a:prstGeom prst="rect">
            <a:avLst/>
          </a:prstGeom>
          <a:noFill/>
          <a:ln w="12600">
            <a:noFill/>
          </a:ln>
        </p:spPr>
        <p:txBody>
          <a:bodyPr lIns="45720" tIns="45720" rIns="45720" bIns="45720" anchor="t">
            <a:noAutofit/>
          </a:bodyPr>
          <a:p>
            <a:pPr indent="0" algn="l" defTabSz="868680">
              <a:lnSpc>
                <a:spcPct val="100000"/>
              </a:lnSpc>
              <a:spcBef>
                <a:spcPts val="1001"/>
              </a:spcBef>
              <a:buNone/>
              <a:tabLst>
                <a:tab pos="0" algn="l"/>
              </a:tabLst>
            </a:pPr>
            <a:r>
              <a:rPr lang="es-ES" sz="4180" b="0" i="1" u="none" strike="noStrike">
                <a:solidFill>
                  <a:srgbClr val="004782"/>
                </a:solidFill>
                <a:effectLst/>
                <a:uFillTx/>
                <a:latin typeface="Candara"/>
                <a:ea typeface="Candara"/>
              </a:rPr>
              <a:t>“Cada uno ofrecerá su ofrenda en proporción a la bendición que el Eterno su Dios le haya dado”.</a:t>
            </a:r>
            <a:endParaRPr lang="es-ES" sz="4180" b="0" u="none" strike="noStrike">
              <a:solidFill>
                <a:srgbClr val="000000"/>
              </a:solidFill>
              <a:effectLst/>
              <a:uFillTx/>
              <a:latin typeface="Helvetica Light"/>
            </a:endParaRPr>
          </a:p>
          <a:p>
            <a:pPr indent="0" algn="l" defTabSz="868680">
              <a:lnSpc>
                <a:spcPct val="100000"/>
              </a:lnSpc>
              <a:buNone/>
              <a:tabLst>
                <a:tab pos="0" algn="l"/>
              </a:tabLst>
            </a:pPr>
            <a:r>
              <a:rPr lang="es-ES" sz="4180" b="0" i="1" u="none" strike="noStrike">
                <a:solidFill>
                  <a:srgbClr val="C00000"/>
                </a:solidFill>
                <a:effectLst/>
                <a:uFillTx/>
                <a:latin typeface="Candara"/>
                <a:ea typeface="Candara"/>
              </a:rPr>
              <a:t>Deuteronomio 16:17</a:t>
            </a:r>
            <a:endParaRPr lang="es-ES" sz="4180" b="0" u="none" strike="noStrike">
              <a:solidFill>
                <a:srgbClr val="000000"/>
              </a:solidFill>
              <a:effectLst/>
              <a:uFillTx/>
              <a:latin typeface="Helvetica Light"/>
            </a:endParaRPr>
          </a:p>
        </p:txBody>
      </p:sp>
    </p:spTree>
  </p:cSld>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4" name="pasted-image.pdf"/>
          <p:cNvPicPr/>
          <p:nvPr/>
        </p:nvPicPr>
        <p:blipFill>
          <a:blip r:embed="rId1"/>
          <a:stretch/>
        </p:blipFill>
        <p:spPr>
          <a:xfrm>
            <a:off x="0" y="0"/>
            <a:ext cx="9143640" cy="6857640"/>
          </a:xfrm>
          <a:prstGeom prst="rect">
            <a:avLst/>
          </a:prstGeom>
          <a:noFill/>
          <a:ln w="12700">
            <a:noFill/>
          </a:ln>
        </p:spPr>
      </p:pic>
      <p:sp>
        <p:nvSpPr>
          <p:cNvPr id="125" name="PlaceHolder 1"/>
          <p:cNvSpPr>
            <a:spLocks noGrp="1"/>
          </p:cNvSpPr>
          <p:nvPr>
            <p:ph/>
          </p:nvPr>
        </p:nvSpPr>
        <p:spPr>
          <a:xfrm>
            <a:off x="1585080" y="1003680"/>
            <a:ext cx="6696360" cy="4850280"/>
          </a:xfrm>
          <a:prstGeom prst="rect">
            <a:avLst/>
          </a:prstGeom>
          <a:noFill/>
          <a:ln w="12600">
            <a:noFill/>
          </a:ln>
        </p:spPr>
        <p:txBody>
          <a:bodyPr lIns="45720" tIns="45720" rIns="45720" bIns="45720" anchor="t">
            <a:noAutofit/>
          </a:bodyPr>
          <a:p>
            <a:pPr indent="0" algn="l" defTabSz="905400">
              <a:lnSpc>
                <a:spcPct val="100000"/>
              </a:lnSpc>
              <a:spcBef>
                <a:spcPts val="799"/>
              </a:spcBef>
              <a:buNone/>
              <a:tabLst>
                <a:tab pos="0" algn="l"/>
              </a:tabLst>
            </a:pPr>
            <a:r>
              <a:rPr lang="es-ES" sz="3570" b="0" i="1" u="none" strike="noStrike">
                <a:solidFill>
                  <a:srgbClr val="004782"/>
                </a:solidFill>
                <a:effectLst/>
                <a:uFillTx/>
                <a:latin typeface="Candara"/>
                <a:ea typeface="Candara"/>
              </a:rPr>
              <a:t>“Cada mayordomo fiel debería estar más ansioso de aumentar la porción de donativos que coloca en la tesorería del Señor antes que en disminuir su ofrenda en una jota o un tilde. ¿A quién está sirviendo? ¿Para quién está preparando una ofrenda? </a:t>
            </a:r>
            <a:endParaRPr lang="es-ES" sz="3570" b="0" u="none" strike="noStrike">
              <a:solidFill>
                <a:srgbClr val="000000"/>
              </a:solidFill>
              <a:effectLst/>
              <a:uFillTx/>
              <a:latin typeface="Helvetica Light"/>
            </a:endParaRPr>
          </a:p>
        </p:txBody>
      </p:sp>
    </p:spTree>
  </p:cSld>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6" name="pasted-image.pdf"/>
          <p:cNvPicPr/>
          <p:nvPr/>
        </p:nvPicPr>
        <p:blipFill>
          <a:blip r:embed="rId1"/>
          <a:stretch/>
        </p:blipFill>
        <p:spPr>
          <a:xfrm>
            <a:off x="0" y="0"/>
            <a:ext cx="9143640" cy="6857640"/>
          </a:xfrm>
          <a:prstGeom prst="rect">
            <a:avLst/>
          </a:prstGeom>
          <a:noFill/>
          <a:ln w="12700">
            <a:noFill/>
          </a:ln>
        </p:spPr>
      </p:pic>
      <p:sp>
        <p:nvSpPr>
          <p:cNvPr id="127" name="PlaceHolder 1"/>
          <p:cNvSpPr>
            <a:spLocks noGrp="1"/>
          </p:cNvSpPr>
          <p:nvPr>
            <p:ph/>
          </p:nvPr>
        </p:nvSpPr>
        <p:spPr>
          <a:xfrm>
            <a:off x="1094040" y="1146240"/>
            <a:ext cx="6726960" cy="5005080"/>
          </a:xfrm>
          <a:prstGeom prst="rect">
            <a:avLst/>
          </a:prstGeom>
          <a:noFill/>
          <a:ln w="12600">
            <a:noFill/>
          </a:ln>
        </p:spPr>
        <p:txBody>
          <a:bodyPr lIns="45720" tIns="45720" rIns="45720" bIns="45720" anchor="t">
            <a:noAutofit/>
          </a:bodyPr>
          <a:p>
            <a:pPr indent="0" algn="l" defTabSz="914400">
              <a:lnSpc>
                <a:spcPct val="100000"/>
              </a:lnSpc>
              <a:spcBef>
                <a:spcPts val="799"/>
              </a:spcBef>
              <a:buNone/>
              <a:tabLst>
                <a:tab pos="0" algn="l"/>
              </a:tabLst>
            </a:pPr>
            <a:r>
              <a:rPr lang="es-ES" sz="3600" b="0" i="1" u="none" strike="noStrike">
                <a:solidFill>
                  <a:srgbClr val="004782"/>
                </a:solidFill>
                <a:effectLst/>
                <a:uFillTx/>
                <a:latin typeface="Candara"/>
                <a:ea typeface="Candara"/>
              </a:rPr>
              <a:t>Para Aquel de quien depende para recibir todas las buenas cosas de las que disfruta. Por lo tanto, que ninguno de nosotros que recibe la gracia de Cristo dé ocasión para que los ángeles se avergüencen de llamarnos hermanos”.</a:t>
            </a:r>
            <a:endParaRPr lang="es-ES" sz="3600" b="0" u="none" strike="noStrike">
              <a:solidFill>
                <a:srgbClr val="000000"/>
              </a:solidFill>
              <a:effectLst/>
              <a:uFillTx/>
              <a:latin typeface="Helvetica Light"/>
            </a:endParaRPr>
          </a:p>
          <a:p>
            <a:pPr indent="0" algn="l" defTabSz="914400">
              <a:lnSpc>
                <a:spcPct val="100000"/>
              </a:lnSpc>
              <a:buNone/>
              <a:tabLst>
                <a:tab pos="0" algn="l"/>
              </a:tabLst>
            </a:pPr>
            <a:r>
              <a:rPr lang="es-ES" sz="3200" b="0" i="1" u="none" strike="noStrike">
                <a:solidFill>
                  <a:srgbClr val="C00000"/>
                </a:solidFill>
                <a:effectLst/>
                <a:uFillTx/>
                <a:latin typeface="Candara"/>
                <a:ea typeface="Candara"/>
              </a:rPr>
              <a:t>CMC 211</a:t>
            </a:r>
            <a:endParaRPr lang="es-ES" sz="3200" b="0" u="none" strike="noStrike">
              <a:solidFill>
                <a:srgbClr val="000000"/>
              </a:solidFill>
              <a:effectLst/>
              <a:uFillTx/>
              <a:latin typeface="Helvetica Light"/>
            </a:endParaRPr>
          </a:p>
        </p:txBody>
      </p:sp>
    </p:spTree>
  </p:cSld>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9" name="pasted-image.pdf"/>
          <p:cNvPicPr/>
          <p:nvPr/>
        </p:nvPicPr>
        <p:blipFill>
          <a:blip r:embed="rId1"/>
          <a:stretch/>
        </p:blipFill>
        <p:spPr>
          <a:xfrm>
            <a:off x="0" y="0"/>
            <a:ext cx="9143640" cy="6857640"/>
          </a:xfrm>
          <a:prstGeom prst="rect">
            <a:avLst/>
          </a:prstGeom>
          <a:noFill/>
          <a:ln w="12700">
            <a:noFill/>
          </a:ln>
        </p:spPr>
      </p:pic>
      <p:sp>
        <p:nvSpPr>
          <p:cNvPr id="70" name="Shape 164"/>
          <p:cNvSpPr/>
          <p:nvPr/>
        </p:nvSpPr>
        <p:spPr>
          <a:xfrm>
            <a:off x="1325160" y="1408320"/>
            <a:ext cx="6213240" cy="4041000"/>
          </a:xfrm>
          <a:prstGeom prst="rect">
            <a:avLst/>
          </a:prstGeom>
          <a:noFill/>
          <a:ln w="12700">
            <a:noFill/>
          </a:ln>
        </p:spPr>
        <p:style>
          <a:lnRef idx="0"/>
          <a:fillRef idx="0"/>
          <a:effectRef idx="0"/>
          <a:fontRef idx="minor"/>
        </p:style>
        <p:txBody>
          <a:bodyPr lIns="45720" tIns="45000" rIns="45720" bIns="45000" anchor="t">
            <a:normAutofit lnSpcReduction="9999"/>
          </a:bodyPr>
          <a:p>
            <a:pPr defTabSz="914400">
              <a:lnSpc>
                <a:spcPct val="100000"/>
              </a:lnSpc>
              <a:spcBef>
                <a:spcPts val="799"/>
              </a:spcBef>
              <a:tabLst>
                <a:tab pos="0" algn="l"/>
              </a:tabLst>
            </a:pPr>
            <a:r>
              <a:rPr lang="es-ES" sz="3600" b="0" u="none" strike="noStrike">
                <a:solidFill>
                  <a:srgbClr val="C00000"/>
                </a:solidFill>
                <a:effectLst/>
                <a:uFillTx/>
                <a:latin typeface="Candara"/>
                <a:ea typeface="Candara"/>
              </a:rPr>
              <a:t>Los ancianos de iglesia tienen el privilegio de promover la dadivosidad sistemática. Además de ser un privilegio, es su deber sagrado impulsar la entrega de las ofrendas en sus congregaciones</a:t>
            </a:r>
            <a:r>
              <a:rPr lang="es-ES" sz="3600" b="0" u="none" strike="noStrike">
                <a:solidFill>
                  <a:srgbClr val="C00000"/>
                </a:solidFill>
                <a:effectLst/>
                <a:uFillTx/>
                <a:latin typeface="Calibri"/>
                <a:ea typeface="Calibri"/>
              </a:rPr>
              <a:t>.</a:t>
            </a:r>
            <a:endParaRPr lang="es-ES" sz="3600" b="0" u="none" strike="noStrike">
              <a:solidFill>
                <a:srgbClr val="000000"/>
              </a:solidFill>
              <a:effectLst/>
              <a:uFillTx/>
              <a:latin typeface="Arial"/>
            </a:endParaRPr>
          </a:p>
        </p:txBody>
      </p:sp>
    </p:spTree>
  </p:cSld>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8" name="pasted-image.pdf"/>
          <p:cNvPicPr/>
          <p:nvPr/>
        </p:nvPicPr>
        <p:blipFill>
          <a:blip r:embed="rId1"/>
          <a:stretch/>
        </p:blipFill>
        <p:spPr>
          <a:xfrm>
            <a:off x="0" y="0"/>
            <a:ext cx="9143640" cy="6857640"/>
          </a:xfrm>
          <a:prstGeom prst="rect">
            <a:avLst/>
          </a:prstGeom>
          <a:noFill/>
          <a:ln w="12700">
            <a:noFill/>
          </a:ln>
        </p:spPr>
      </p:pic>
      <p:sp>
        <p:nvSpPr>
          <p:cNvPr id="129" name="PlaceHolder 1"/>
          <p:cNvSpPr>
            <a:spLocks noGrp="1"/>
          </p:cNvSpPr>
          <p:nvPr>
            <p:ph/>
          </p:nvPr>
        </p:nvSpPr>
        <p:spPr>
          <a:xfrm>
            <a:off x="1568160" y="1137960"/>
            <a:ext cx="6313320" cy="4582080"/>
          </a:xfrm>
          <a:prstGeom prst="rect">
            <a:avLst/>
          </a:prstGeom>
          <a:noFill/>
          <a:ln w="12600">
            <a:noFill/>
          </a:ln>
        </p:spPr>
        <p:txBody>
          <a:bodyPr lIns="45720" tIns="45720" rIns="45720" bIns="45720" anchor="t">
            <a:noAutofit/>
          </a:bodyPr>
          <a:p>
            <a:pPr indent="0" algn="l" defTabSz="914400">
              <a:lnSpc>
                <a:spcPct val="100000"/>
              </a:lnSpc>
              <a:spcBef>
                <a:spcPts val="799"/>
              </a:spcBef>
              <a:buNone/>
              <a:tabLst>
                <a:tab pos="0" algn="l"/>
              </a:tabLst>
            </a:pPr>
            <a:r>
              <a:rPr lang="es-ES" sz="3600" b="0" i="1" u="none" strike="noStrike">
                <a:solidFill>
                  <a:srgbClr val="004782"/>
                </a:solidFill>
                <a:effectLst/>
                <a:uFillTx/>
                <a:latin typeface="Candara"/>
                <a:ea typeface="Candara"/>
              </a:rPr>
              <a:t>“Entreguémonos a nosotros mismos como un sacrificio vivo y demos nuestro todo a Jesús. Todo le pertenece; somos una posesión adquirida por él. Los que reciben su gracia, los que contemplan la cruz del calvario, </a:t>
            </a:r>
            <a:endParaRPr lang="es-ES" sz="3600" b="0" u="none" strike="noStrike">
              <a:solidFill>
                <a:srgbClr val="000000"/>
              </a:solidFill>
              <a:effectLst/>
              <a:uFillTx/>
              <a:latin typeface="Helvetica Light"/>
            </a:endParaRPr>
          </a:p>
        </p:txBody>
      </p:sp>
    </p:spTree>
  </p:cSld>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0" name="pasted-image.pdf"/>
          <p:cNvPicPr/>
          <p:nvPr/>
        </p:nvPicPr>
        <p:blipFill>
          <a:blip r:embed="rId1"/>
          <a:stretch/>
        </p:blipFill>
        <p:spPr>
          <a:xfrm>
            <a:off x="0" y="0"/>
            <a:ext cx="9143640" cy="6857640"/>
          </a:xfrm>
          <a:prstGeom prst="rect">
            <a:avLst/>
          </a:prstGeom>
          <a:noFill/>
          <a:ln w="12700">
            <a:noFill/>
          </a:ln>
        </p:spPr>
      </p:pic>
      <p:sp>
        <p:nvSpPr>
          <p:cNvPr id="131" name="PlaceHolder 1"/>
          <p:cNvSpPr>
            <a:spLocks noGrp="1"/>
          </p:cNvSpPr>
          <p:nvPr>
            <p:ph/>
          </p:nvPr>
        </p:nvSpPr>
        <p:spPr>
          <a:xfrm>
            <a:off x="1440000" y="1054440"/>
            <a:ext cx="6847920" cy="4748760"/>
          </a:xfrm>
          <a:prstGeom prst="rect">
            <a:avLst/>
          </a:prstGeom>
          <a:noFill/>
          <a:ln w="12600">
            <a:noFill/>
          </a:ln>
        </p:spPr>
        <p:txBody>
          <a:bodyPr lIns="45720" tIns="45720" rIns="45720" bIns="45720" anchor="t">
            <a:noAutofit/>
          </a:bodyPr>
          <a:p>
            <a:pPr indent="0" algn="l" defTabSz="914400">
              <a:lnSpc>
                <a:spcPct val="100000"/>
              </a:lnSpc>
              <a:spcBef>
                <a:spcPts val="799"/>
              </a:spcBef>
              <a:buNone/>
              <a:tabLst>
                <a:tab pos="0" algn="l"/>
              </a:tabLst>
            </a:pPr>
            <a:r>
              <a:rPr lang="es-ES" sz="3600" b="0" i="1" u="none" strike="noStrike">
                <a:solidFill>
                  <a:srgbClr val="004782"/>
                </a:solidFill>
                <a:effectLst/>
                <a:uFillTx/>
                <a:latin typeface="Candara"/>
                <a:ea typeface="Candara"/>
              </a:rPr>
              <a:t>no tendrán duda acerca de la proporción que deben dar, sino que comprenderán que la ofrenda más cuantiosa carece de valor y no puede compararse con el gran don del hijo unigénito del Dios infinito”.</a:t>
            </a:r>
            <a:endParaRPr lang="es-ES" sz="3600" b="0" u="none" strike="noStrike">
              <a:solidFill>
                <a:srgbClr val="000000"/>
              </a:solidFill>
              <a:effectLst/>
              <a:uFillTx/>
              <a:latin typeface="Helvetica Light"/>
            </a:endParaRPr>
          </a:p>
          <a:p>
            <a:pPr indent="0" algn="l" defTabSz="914400">
              <a:lnSpc>
                <a:spcPct val="100000"/>
              </a:lnSpc>
              <a:buNone/>
              <a:tabLst>
                <a:tab pos="0" algn="l"/>
              </a:tabLst>
            </a:pPr>
            <a:r>
              <a:rPr lang="es-ES" sz="3600" b="0" i="1" u="none" strike="noStrike">
                <a:solidFill>
                  <a:srgbClr val="C00000"/>
                </a:solidFill>
                <a:effectLst/>
                <a:uFillTx/>
                <a:latin typeface="Candara"/>
                <a:ea typeface="Candara"/>
              </a:rPr>
              <a:t>CMC 211</a:t>
            </a:r>
            <a:endParaRPr lang="es-ES" sz="3600" b="0" u="none" strike="noStrike">
              <a:solidFill>
                <a:srgbClr val="000000"/>
              </a:solidFill>
              <a:effectLst/>
              <a:uFillTx/>
              <a:latin typeface="Helvetica Light"/>
            </a:endParaRPr>
          </a:p>
        </p:txBody>
      </p:sp>
    </p:spTree>
  </p:cSld>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2" name="pasted-image.pdf"/>
          <p:cNvPicPr/>
          <p:nvPr/>
        </p:nvPicPr>
        <p:blipFill>
          <a:blip r:embed="rId1"/>
          <a:stretch/>
        </p:blipFill>
        <p:spPr>
          <a:xfrm>
            <a:off x="0" y="0"/>
            <a:ext cx="9143640" cy="6857640"/>
          </a:xfrm>
          <a:prstGeom prst="rect">
            <a:avLst/>
          </a:prstGeom>
          <a:noFill/>
          <a:ln w="12700">
            <a:noFill/>
          </a:ln>
        </p:spPr>
      </p:pic>
      <p:sp>
        <p:nvSpPr>
          <p:cNvPr id="133" name="PlaceHolder 1"/>
          <p:cNvSpPr>
            <a:spLocks noGrp="1"/>
          </p:cNvSpPr>
          <p:nvPr>
            <p:ph type="title"/>
          </p:nvPr>
        </p:nvSpPr>
        <p:spPr>
          <a:xfrm>
            <a:off x="1498680" y="586800"/>
            <a:ext cx="5820120" cy="1281960"/>
          </a:xfrm>
          <a:prstGeom prst="rect">
            <a:avLst/>
          </a:prstGeom>
          <a:noFill/>
          <a:ln w="12600">
            <a:noFill/>
          </a:ln>
        </p:spPr>
        <p:txBody>
          <a:bodyPr lIns="45720" tIns="45720" rIns="45720" bIns="45720" anchor="t">
            <a:noAutofit/>
          </a:bodyPr>
          <a:p>
            <a:pPr marL="518040" indent="-518040" algn="l" defTabSz="777240">
              <a:lnSpc>
                <a:spcPct val="100000"/>
              </a:lnSpc>
              <a:buNone/>
              <a:tabLst>
                <a:tab pos="0" algn="l"/>
              </a:tabLst>
            </a:pPr>
            <a:r>
              <a:rPr lang="es-ES" sz="4080" b="1" u="none" strike="noStrike">
                <a:solidFill>
                  <a:srgbClr val="C00000"/>
                </a:solidFill>
                <a:effectLst/>
                <a:uFillTx/>
                <a:latin typeface="Candara"/>
                <a:ea typeface="Candara"/>
              </a:rPr>
              <a:t>4. Las ofrendas deben              darse con alegría</a:t>
            </a:r>
            <a:endParaRPr lang="es-ES" sz="4080" b="0" u="none" strike="noStrike">
              <a:solidFill>
                <a:srgbClr val="000000"/>
              </a:solidFill>
              <a:effectLst/>
              <a:uFillTx/>
              <a:latin typeface="Helvetica Light"/>
            </a:endParaRPr>
          </a:p>
        </p:txBody>
      </p:sp>
      <p:sp>
        <p:nvSpPr>
          <p:cNvPr id="134" name="PlaceHolder 2"/>
          <p:cNvSpPr>
            <a:spLocks noGrp="1"/>
          </p:cNvSpPr>
          <p:nvPr>
            <p:ph/>
          </p:nvPr>
        </p:nvSpPr>
        <p:spPr>
          <a:xfrm>
            <a:off x="1188000" y="2018520"/>
            <a:ext cx="6767640" cy="3973320"/>
          </a:xfrm>
          <a:prstGeom prst="rect">
            <a:avLst/>
          </a:prstGeom>
          <a:noFill/>
          <a:ln w="12600">
            <a:noFill/>
          </a:ln>
        </p:spPr>
        <p:txBody>
          <a:bodyPr lIns="45720" tIns="45720" rIns="45720" bIns="45720" anchor="t">
            <a:noAutofit/>
          </a:bodyPr>
          <a:p>
            <a:pPr indent="0" algn="l" defTabSz="905400">
              <a:lnSpc>
                <a:spcPct val="100000"/>
              </a:lnSpc>
              <a:spcBef>
                <a:spcPts val="700"/>
              </a:spcBef>
              <a:buNone/>
              <a:tabLst>
                <a:tab pos="0" algn="l"/>
              </a:tabLst>
            </a:pPr>
            <a:r>
              <a:rPr lang="es-ES" sz="3170" b="0" u="none" strike="noStrike">
                <a:solidFill>
                  <a:srgbClr val="004782"/>
                </a:solidFill>
                <a:effectLst/>
                <a:uFillTx/>
                <a:latin typeface="Candara"/>
                <a:ea typeface="Candara"/>
              </a:rPr>
              <a:t>Nuestras ofrendas deben ser el producto de nuestra gratitud por todas las cosas buenas que Dios a diario hace por nosotros y nuestras familias e iglesias. Por lo tanto, debemos presentar nuestras ofrendas con alegría y gratitud, para que así Dios pueda ser honrado.</a:t>
            </a:r>
            <a:endParaRPr lang="es-ES" sz="3170" b="0" u="none" strike="noStrike">
              <a:solidFill>
                <a:srgbClr val="000000"/>
              </a:solidFill>
              <a:effectLst/>
              <a:uFillTx/>
              <a:latin typeface="Helvetica Light"/>
            </a:endParaRPr>
          </a:p>
        </p:txBody>
      </p:sp>
    </p:spTree>
  </p:cSld>
  <p:timing>
    <p:tnLst>
      <p:par>
        <p:cTn id="151" dur="indefinite" restart="never" nodeType="tmRoot">
          <p:childTnLst>
            <p:seq>
              <p:cTn id="152" dur="indefinite" nodeType="mainSeq">
                <p:childTnLst>
                  <p:par>
                    <p:cTn id="153" fill="hold">
                      <p:stCondLst>
                        <p:cond delay="indefinite"/>
                      </p:stCondLst>
                      <p:childTnLst>
                        <p:par>
                          <p:cTn id="154" fill="hold">
                            <p:stCondLst>
                              <p:cond delay="0"/>
                            </p:stCondLst>
                            <p:childTnLst>
                              <p:par>
                                <p:cTn id="155" presetID="9" presetClass="entr" fill="hold" nodeType="clickEffect">
                                  <p:stCondLst>
                                    <p:cond delay="0"/>
                                  </p:stCondLst>
                                  <p:iterate type="el">
                                    <p:tmAbs val="0"/>
                                  </p:iterate>
                                  <p:childTnLst>
                                    <p:set>
                                      <p:cBhvr>
                                        <p:cTn id="156" fill="hold"/>
                                        <p:tgtEl>
                                          <p:spTgt spid="134"/>
                                        </p:tgtEl>
                                        <p:attrNameLst>
                                          <p:attrName>style.visibility</p:attrName>
                                        </p:attrNameLst>
                                      </p:cBhvr>
                                      <p:to>
                                        <p:strVal val="visible"/>
                                      </p:to>
                                    </p:set>
                                    <p:animEffect transition="in" filter="dissolve">
                                      <p:cBhvr additive="repl">
                                        <p:cTn id="157" dur="500"/>
                                        <p:tgtEl>
                                          <p:spTgt spid="134"/>
                                        </p:tgtEl>
                                      </p:cBhvr>
                                    </p:animEffect>
                                  </p:childTnLst>
                                </p:cTn>
                              </p:par>
                              <p:par>
                                <p:cTn id="158" presetID="9" presetClass="entr" fill="hold" nodeType="withEffect">
                                  <p:stCondLst>
                                    <p:cond delay="0"/>
                                  </p:stCondLst>
                                  <p:iterate type="el">
                                    <p:tmAbs val="0"/>
                                  </p:iterate>
                                  <p:childTnLst>
                                    <p:set>
                                      <p:cBhvr>
                                        <p:cTn id="159" fill="hold"/>
                                        <p:tgtEl>
                                          <p:spTgt spid="134">
                                            <p:txEl>
                                              <p:pRg st="0" end="0"/>
                                            </p:txEl>
                                          </p:spTgt>
                                        </p:tgtEl>
                                        <p:attrNameLst>
                                          <p:attrName>style.visibility</p:attrName>
                                        </p:attrNameLst>
                                      </p:cBhvr>
                                      <p:to>
                                        <p:strVal val="visible"/>
                                      </p:to>
                                    </p:set>
                                    <p:animEffect transition="in" filter="dissolve">
                                      <p:cBhvr additive="repl">
                                        <p:cTn id="160" dur="500"/>
                                        <p:tgtEl>
                                          <p:spTgt spid="134">
                                            <p:txEl>
                                              <p:pRg st="0" end="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5" name="pasted-image.pdf"/>
          <p:cNvPicPr/>
          <p:nvPr/>
        </p:nvPicPr>
        <p:blipFill>
          <a:blip r:embed="rId1"/>
          <a:stretch/>
        </p:blipFill>
        <p:spPr>
          <a:xfrm>
            <a:off x="0" y="0"/>
            <a:ext cx="9143640" cy="6857640"/>
          </a:xfrm>
          <a:prstGeom prst="rect">
            <a:avLst/>
          </a:prstGeom>
          <a:noFill/>
          <a:ln w="12700">
            <a:noFill/>
          </a:ln>
        </p:spPr>
      </p:pic>
      <p:sp>
        <p:nvSpPr>
          <p:cNvPr id="136" name="PlaceHolder 1"/>
          <p:cNvSpPr>
            <a:spLocks noGrp="1"/>
          </p:cNvSpPr>
          <p:nvPr>
            <p:ph type="title"/>
          </p:nvPr>
        </p:nvSpPr>
        <p:spPr>
          <a:xfrm>
            <a:off x="1145160" y="764640"/>
            <a:ext cx="6853320" cy="1622880"/>
          </a:xfrm>
          <a:prstGeom prst="rect">
            <a:avLst/>
          </a:prstGeom>
          <a:noFill/>
          <a:ln w="12600">
            <a:noFill/>
          </a:ln>
        </p:spPr>
        <p:txBody>
          <a:bodyPr lIns="45720" tIns="45720" rIns="45720" bIns="45720" anchor="t">
            <a:noAutofit/>
          </a:bodyPr>
          <a:p>
            <a:pPr indent="0" algn="l" defTabSz="905400">
              <a:lnSpc>
                <a:spcPct val="100000"/>
              </a:lnSpc>
              <a:buNone/>
              <a:tabLst>
                <a:tab pos="0" algn="l"/>
              </a:tabLst>
            </a:pPr>
            <a:r>
              <a:rPr lang="es-ES" sz="3359" b="1" u="none" strike="noStrike">
                <a:solidFill>
                  <a:srgbClr val="C00000"/>
                </a:solidFill>
                <a:effectLst/>
                <a:uFillTx/>
                <a:latin typeface="Candara"/>
                <a:ea typeface="Candara"/>
              </a:rPr>
              <a:t>¿Por cuáles razones le tienen que recordar los ancianos a la iglesia que deben ofrendar con alegría?</a:t>
            </a:r>
            <a:endParaRPr lang="es-ES" sz="3359" b="0" u="none" strike="noStrike">
              <a:solidFill>
                <a:srgbClr val="000000"/>
              </a:solidFill>
              <a:effectLst/>
              <a:uFillTx/>
              <a:latin typeface="Helvetica Light"/>
            </a:endParaRPr>
          </a:p>
        </p:txBody>
      </p:sp>
      <p:sp>
        <p:nvSpPr>
          <p:cNvPr id="137" name="PlaceHolder 2"/>
          <p:cNvSpPr>
            <a:spLocks noGrp="1"/>
          </p:cNvSpPr>
          <p:nvPr>
            <p:ph/>
          </p:nvPr>
        </p:nvSpPr>
        <p:spPr>
          <a:xfrm>
            <a:off x="1203120" y="2526480"/>
            <a:ext cx="7041960" cy="3921480"/>
          </a:xfrm>
          <a:prstGeom prst="rect">
            <a:avLst/>
          </a:prstGeom>
          <a:noFill/>
          <a:ln w="12600">
            <a:noFill/>
          </a:ln>
        </p:spPr>
        <p:txBody>
          <a:bodyPr lIns="45720" tIns="45720" rIns="45720" bIns="45720" anchor="t">
            <a:noAutofit/>
          </a:bodyPr>
          <a:p>
            <a:pPr marL="332640" indent="-332640" algn="l" defTabSz="887040">
              <a:lnSpc>
                <a:spcPct val="100000"/>
              </a:lnSpc>
              <a:spcBef>
                <a:spcPts val="700"/>
              </a:spcBef>
              <a:buClr>
                <a:srgbClr val="004782"/>
              </a:buClr>
              <a:buFont typeface="Arial"/>
              <a:buChar char="•"/>
              <a:tabLst>
                <a:tab pos="0" algn="l"/>
              </a:tabLst>
            </a:pPr>
            <a:r>
              <a:rPr lang="es-ES" sz="2910" b="0" u="none" strike="noStrike">
                <a:solidFill>
                  <a:srgbClr val="004782"/>
                </a:solidFill>
                <a:effectLst/>
                <a:uFillTx/>
                <a:latin typeface="Candara"/>
                <a:ea typeface="Candara"/>
              </a:rPr>
              <a:t>Por haber recibido previamente bendiciones de nuestro Dios.</a:t>
            </a:r>
            <a:endParaRPr lang="es-ES" sz="2910" b="0" u="none" strike="noStrike">
              <a:solidFill>
                <a:srgbClr val="000000"/>
              </a:solidFill>
              <a:effectLst/>
              <a:uFillTx/>
              <a:latin typeface="Helvetica Light"/>
            </a:endParaRPr>
          </a:p>
          <a:p>
            <a:pPr marL="332640" indent="-332640" algn="l" defTabSz="887040">
              <a:lnSpc>
                <a:spcPct val="100000"/>
              </a:lnSpc>
              <a:spcBef>
                <a:spcPts val="700"/>
              </a:spcBef>
              <a:buClr>
                <a:srgbClr val="004782"/>
              </a:buClr>
              <a:buFont typeface="Arial"/>
              <a:buChar char="•"/>
              <a:tabLst>
                <a:tab pos="0" algn="l"/>
              </a:tabLst>
            </a:pPr>
            <a:r>
              <a:rPr lang="es-ES" sz="2910" b="0" u="none" strike="noStrike">
                <a:solidFill>
                  <a:srgbClr val="004782"/>
                </a:solidFill>
                <a:effectLst/>
                <a:uFillTx/>
                <a:latin typeface="Candara"/>
                <a:ea typeface="Candara"/>
              </a:rPr>
              <a:t>Por tener algo que llevarle al Señor.</a:t>
            </a:r>
            <a:endParaRPr lang="es-ES" sz="2910" b="0" u="none" strike="noStrike">
              <a:solidFill>
                <a:srgbClr val="000000"/>
              </a:solidFill>
              <a:effectLst/>
              <a:uFillTx/>
              <a:latin typeface="Helvetica Light"/>
            </a:endParaRPr>
          </a:p>
          <a:p>
            <a:pPr marL="332640" indent="-332640" algn="l" defTabSz="887040">
              <a:lnSpc>
                <a:spcPct val="100000"/>
              </a:lnSpc>
              <a:spcBef>
                <a:spcPts val="700"/>
              </a:spcBef>
              <a:buClr>
                <a:srgbClr val="004782"/>
              </a:buClr>
              <a:buFont typeface="Arial"/>
              <a:buChar char="•"/>
              <a:tabLst>
                <a:tab pos="0" algn="l"/>
              </a:tabLst>
            </a:pPr>
            <a:r>
              <a:rPr lang="es-ES" sz="2910" b="0" u="none" strike="noStrike">
                <a:solidFill>
                  <a:srgbClr val="004782"/>
                </a:solidFill>
                <a:effectLst/>
                <a:uFillTx/>
                <a:latin typeface="Candara"/>
                <a:ea typeface="Candara"/>
              </a:rPr>
              <a:t>Por poder cooperar con la iglesia en sus necesidades.</a:t>
            </a:r>
            <a:endParaRPr lang="es-ES" sz="2910" b="0" u="none" strike="noStrike">
              <a:solidFill>
                <a:srgbClr val="000000"/>
              </a:solidFill>
              <a:effectLst/>
              <a:uFillTx/>
              <a:latin typeface="Helvetica Light"/>
            </a:endParaRPr>
          </a:p>
          <a:p>
            <a:pPr marL="332640" indent="-332640" algn="l" defTabSz="887040">
              <a:lnSpc>
                <a:spcPct val="100000"/>
              </a:lnSpc>
              <a:spcBef>
                <a:spcPts val="700"/>
              </a:spcBef>
              <a:buClr>
                <a:srgbClr val="004782"/>
              </a:buClr>
              <a:buFont typeface="Arial"/>
              <a:buChar char="•"/>
              <a:tabLst>
                <a:tab pos="0" algn="l"/>
              </a:tabLst>
            </a:pPr>
            <a:r>
              <a:rPr lang="es-ES" sz="2910" b="0" u="none" strike="noStrike">
                <a:solidFill>
                  <a:srgbClr val="004782"/>
                </a:solidFill>
                <a:effectLst/>
                <a:uFillTx/>
                <a:latin typeface="Candara"/>
                <a:ea typeface="Candara"/>
              </a:rPr>
              <a:t>Por poder aportar para el cumplimiento de la misión de la iglesia.</a:t>
            </a:r>
            <a:endParaRPr lang="es-ES" sz="2910" b="0" u="none" strike="noStrike">
              <a:solidFill>
                <a:srgbClr val="000000"/>
              </a:solidFill>
              <a:effectLst/>
              <a:uFillTx/>
              <a:latin typeface="Helvetica Light"/>
            </a:endParaRPr>
          </a:p>
        </p:txBody>
      </p:sp>
    </p:spTree>
  </p:cSld>
  <p:timing>
    <p:tnLst>
      <p:par>
        <p:cTn id="161" dur="indefinite" restart="never" nodeType="tmRoot">
          <p:childTnLst>
            <p:seq>
              <p:cTn id="162" dur="indefinite" nodeType="mainSeq">
                <p:childTnLst>
                  <p:par>
                    <p:cTn id="163" fill="hold">
                      <p:stCondLst>
                        <p:cond delay="indefinite"/>
                      </p:stCondLst>
                      <p:childTnLst>
                        <p:par>
                          <p:cTn id="164" fill="hold">
                            <p:stCondLst>
                              <p:cond delay="0"/>
                            </p:stCondLst>
                            <p:childTnLst>
                              <p:par>
                                <p:cTn id="165" presetID="9" presetClass="entr" fill="hold" nodeType="clickEffect">
                                  <p:stCondLst>
                                    <p:cond delay="0"/>
                                  </p:stCondLst>
                                  <p:iterate type="el">
                                    <p:tmAbs val="0"/>
                                  </p:iterate>
                                  <p:childTnLst>
                                    <p:set>
                                      <p:cBhvr>
                                        <p:cTn id="166" fill="hold"/>
                                        <p:tgtEl>
                                          <p:spTgt spid="137"/>
                                        </p:tgtEl>
                                        <p:attrNameLst>
                                          <p:attrName>style.visibility</p:attrName>
                                        </p:attrNameLst>
                                      </p:cBhvr>
                                      <p:to>
                                        <p:strVal val="visible"/>
                                      </p:to>
                                    </p:set>
                                    <p:animEffect transition="in" filter="dissolve">
                                      <p:cBhvr additive="repl">
                                        <p:cTn id="167" dur="500"/>
                                        <p:tgtEl>
                                          <p:spTgt spid="137"/>
                                        </p:tgtEl>
                                      </p:cBhvr>
                                    </p:animEffect>
                                  </p:childTnLst>
                                </p:cTn>
                              </p:par>
                              <p:par>
                                <p:cTn id="168" presetID="9" presetClass="entr" fill="hold" nodeType="withEffect">
                                  <p:stCondLst>
                                    <p:cond delay="0"/>
                                  </p:stCondLst>
                                  <p:iterate type="el">
                                    <p:tmAbs val="0"/>
                                  </p:iterate>
                                  <p:childTnLst>
                                    <p:set>
                                      <p:cBhvr>
                                        <p:cTn id="169" fill="hold"/>
                                        <p:tgtEl>
                                          <p:spTgt spid="137">
                                            <p:txEl>
                                              <p:pRg st="0" end="0"/>
                                            </p:txEl>
                                          </p:spTgt>
                                        </p:tgtEl>
                                        <p:attrNameLst>
                                          <p:attrName>style.visibility</p:attrName>
                                        </p:attrNameLst>
                                      </p:cBhvr>
                                      <p:to>
                                        <p:strVal val="visible"/>
                                      </p:to>
                                    </p:set>
                                    <p:animEffect transition="in" filter="dissolve">
                                      <p:cBhvr additive="repl">
                                        <p:cTn id="170" dur="500"/>
                                        <p:tgtEl>
                                          <p:spTgt spid="137">
                                            <p:txEl>
                                              <p:pRg st="0" end="0"/>
                                            </p:txEl>
                                          </p:spTgt>
                                        </p:tgtEl>
                                      </p:cBhvr>
                                    </p:animEffect>
                                  </p:childTnLst>
                                </p:cTn>
                              </p:par>
                            </p:childTnLst>
                          </p:cTn>
                        </p:par>
                      </p:childTnLst>
                    </p:cTn>
                  </p:par>
                  <p:par>
                    <p:cTn id="171" fill="hold">
                      <p:stCondLst>
                        <p:cond delay="indefinite"/>
                      </p:stCondLst>
                      <p:childTnLst>
                        <p:par>
                          <p:cTn id="172" fill="hold">
                            <p:stCondLst>
                              <p:cond delay="0"/>
                            </p:stCondLst>
                            <p:childTnLst>
                              <p:par>
                                <p:cTn id="173" presetID="9" presetClass="entr" fill="hold" nodeType="clickEffect">
                                  <p:stCondLst>
                                    <p:cond delay="0"/>
                                  </p:stCondLst>
                                  <p:iterate type="el">
                                    <p:tmAbs val="0"/>
                                  </p:iterate>
                                  <p:childTnLst>
                                    <p:set>
                                      <p:cBhvr>
                                        <p:cTn id="174" fill="hold"/>
                                        <p:tgtEl>
                                          <p:spTgt spid="137">
                                            <p:txEl>
                                              <p:pRg st="1" end="1"/>
                                            </p:txEl>
                                          </p:spTgt>
                                        </p:tgtEl>
                                        <p:attrNameLst>
                                          <p:attrName>style.visibility</p:attrName>
                                        </p:attrNameLst>
                                      </p:cBhvr>
                                      <p:to>
                                        <p:strVal val="visible"/>
                                      </p:to>
                                    </p:set>
                                    <p:animEffect transition="in" filter="dissolve">
                                      <p:cBhvr additive="repl">
                                        <p:cTn id="175" dur="500"/>
                                        <p:tgtEl>
                                          <p:spTgt spid="137">
                                            <p:txEl>
                                              <p:pRg st="1" end="1"/>
                                            </p:txEl>
                                          </p:spTgt>
                                        </p:tgtEl>
                                      </p:cBhvr>
                                    </p:animEffect>
                                  </p:childTnLst>
                                </p:cTn>
                              </p:par>
                            </p:childTnLst>
                          </p:cTn>
                        </p:par>
                      </p:childTnLst>
                    </p:cTn>
                  </p:par>
                  <p:par>
                    <p:cTn id="176" fill="hold">
                      <p:stCondLst>
                        <p:cond delay="indefinite"/>
                      </p:stCondLst>
                      <p:childTnLst>
                        <p:par>
                          <p:cTn id="177" fill="hold">
                            <p:stCondLst>
                              <p:cond delay="0"/>
                            </p:stCondLst>
                            <p:childTnLst>
                              <p:par>
                                <p:cTn id="178" presetID="9" presetClass="entr" fill="hold" nodeType="clickEffect">
                                  <p:stCondLst>
                                    <p:cond delay="0"/>
                                  </p:stCondLst>
                                  <p:iterate type="el">
                                    <p:tmAbs val="0"/>
                                  </p:iterate>
                                  <p:childTnLst>
                                    <p:set>
                                      <p:cBhvr>
                                        <p:cTn id="179" fill="hold"/>
                                        <p:tgtEl>
                                          <p:spTgt spid="137">
                                            <p:txEl>
                                              <p:pRg st="2" end="2"/>
                                            </p:txEl>
                                          </p:spTgt>
                                        </p:tgtEl>
                                        <p:attrNameLst>
                                          <p:attrName>style.visibility</p:attrName>
                                        </p:attrNameLst>
                                      </p:cBhvr>
                                      <p:to>
                                        <p:strVal val="visible"/>
                                      </p:to>
                                    </p:set>
                                    <p:animEffect transition="in" filter="dissolve">
                                      <p:cBhvr additive="repl">
                                        <p:cTn id="180" dur="500"/>
                                        <p:tgtEl>
                                          <p:spTgt spid="137">
                                            <p:txEl>
                                              <p:pRg st="2" end="2"/>
                                            </p:txEl>
                                          </p:spTgt>
                                        </p:tgtEl>
                                      </p:cBhvr>
                                    </p:animEffect>
                                  </p:childTnLst>
                                </p:cTn>
                              </p:par>
                            </p:childTnLst>
                          </p:cTn>
                        </p:par>
                      </p:childTnLst>
                    </p:cTn>
                  </p:par>
                  <p:par>
                    <p:cTn id="181" fill="hold">
                      <p:stCondLst>
                        <p:cond delay="indefinite"/>
                      </p:stCondLst>
                      <p:childTnLst>
                        <p:par>
                          <p:cTn id="182" fill="hold">
                            <p:stCondLst>
                              <p:cond delay="0"/>
                            </p:stCondLst>
                            <p:childTnLst>
                              <p:par>
                                <p:cTn id="183" presetID="9" presetClass="entr" fill="hold" nodeType="clickEffect">
                                  <p:stCondLst>
                                    <p:cond delay="0"/>
                                  </p:stCondLst>
                                  <p:iterate type="el">
                                    <p:tmAbs val="0"/>
                                  </p:iterate>
                                  <p:childTnLst>
                                    <p:set>
                                      <p:cBhvr>
                                        <p:cTn id="184" fill="hold"/>
                                        <p:tgtEl>
                                          <p:spTgt spid="137">
                                            <p:txEl>
                                              <p:pRg st="3" end="3"/>
                                            </p:txEl>
                                          </p:spTgt>
                                        </p:tgtEl>
                                        <p:attrNameLst>
                                          <p:attrName>style.visibility</p:attrName>
                                        </p:attrNameLst>
                                      </p:cBhvr>
                                      <p:to>
                                        <p:strVal val="visible"/>
                                      </p:to>
                                    </p:set>
                                    <p:animEffect transition="in" filter="dissolve">
                                      <p:cBhvr additive="repl">
                                        <p:cTn id="185" dur="500"/>
                                        <p:tgtEl>
                                          <p:spTgt spid="137">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8" name="pasted-image.pdf"/>
          <p:cNvPicPr/>
          <p:nvPr/>
        </p:nvPicPr>
        <p:blipFill>
          <a:blip r:embed="rId1"/>
          <a:stretch/>
        </p:blipFill>
        <p:spPr>
          <a:xfrm>
            <a:off x="0" y="0"/>
            <a:ext cx="9143640" cy="6857640"/>
          </a:xfrm>
          <a:prstGeom prst="rect">
            <a:avLst/>
          </a:prstGeom>
          <a:noFill/>
          <a:ln w="12700">
            <a:noFill/>
          </a:ln>
        </p:spPr>
      </p:pic>
      <p:sp>
        <p:nvSpPr>
          <p:cNvPr id="139" name="PlaceHolder 1"/>
          <p:cNvSpPr>
            <a:spLocks noGrp="1"/>
          </p:cNvSpPr>
          <p:nvPr>
            <p:ph/>
          </p:nvPr>
        </p:nvSpPr>
        <p:spPr>
          <a:xfrm>
            <a:off x="1183320" y="817920"/>
            <a:ext cx="6777000" cy="5371200"/>
          </a:xfrm>
          <a:prstGeom prst="rect">
            <a:avLst/>
          </a:prstGeom>
          <a:noFill/>
          <a:ln w="12600">
            <a:noFill/>
          </a:ln>
        </p:spPr>
        <p:txBody>
          <a:bodyPr lIns="45720" tIns="45720" rIns="45720" bIns="45720" anchor="t">
            <a:noAutofit/>
          </a:bodyPr>
          <a:p>
            <a:pPr marL="343080" indent="-343080" algn="l" defTabSz="914400">
              <a:lnSpc>
                <a:spcPct val="100000"/>
              </a:lnSpc>
              <a:spcBef>
                <a:spcPts val="700"/>
              </a:spcBef>
              <a:buClr>
                <a:srgbClr val="004782"/>
              </a:buClr>
              <a:buFont typeface="Arial"/>
              <a:buChar char="•"/>
              <a:tabLst>
                <a:tab pos="0" algn="l"/>
              </a:tabLst>
            </a:pPr>
            <a:r>
              <a:rPr lang="es-ES" sz="3200" b="0" u="none" strike="noStrike">
                <a:solidFill>
                  <a:srgbClr val="004782"/>
                </a:solidFill>
                <a:effectLst/>
                <a:uFillTx/>
                <a:latin typeface="Candara"/>
                <a:ea typeface="Candara"/>
              </a:rPr>
              <a:t>Por dar para ayudar a otros que tanto lo necesitan.</a:t>
            </a:r>
            <a:endParaRPr lang="es-ES" sz="3200" b="0" u="none" strike="noStrike">
              <a:solidFill>
                <a:srgbClr val="000000"/>
              </a:solidFill>
              <a:effectLst/>
              <a:uFillTx/>
              <a:latin typeface="Helvetica Light"/>
            </a:endParaRPr>
          </a:p>
          <a:p>
            <a:pPr marL="343080" indent="-343080" algn="l" defTabSz="914400">
              <a:lnSpc>
                <a:spcPct val="100000"/>
              </a:lnSpc>
              <a:spcBef>
                <a:spcPts val="700"/>
              </a:spcBef>
              <a:buClr>
                <a:srgbClr val="004782"/>
              </a:buClr>
              <a:buFont typeface="Arial"/>
              <a:buChar char="•"/>
              <a:tabLst>
                <a:tab pos="0" algn="l"/>
              </a:tabLst>
            </a:pPr>
            <a:r>
              <a:rPr lang="es-ES" sz="3200" b="0" u="none" strike="noStrike">
                <a:solidFill>
                  <a:srgbClr val="004782"/>
                </a:solidFill>
                <a:effectLst/>
                <a:uFillTx/>
                <a:latin typeface="Candara"/>
                <a:ea typeface="Candara"/>
              </a:rPr>
              <a:t>Por estar vivos y poder ir a adorar a nuestro Dios.</a:t>
            </a:r>
            <a:endParaRPr lang="es-ES" sz="3200" b="0" u="none" strike="noStrike">
              <a:solidFill>
                <a:srgbClr val="000000"/>
              </a:solidFill>
              <a:effectLst/>
              <a:uFillTx/>
              <a:latin typeface="Helvetica Light"/>
            </a:endParaRPr>
          </a:p>
          <a:p>
            <a:pPr marL="343080" indent="-343080" algn="l" defTabSz="914400">
              <a:lnSpc>
                <a:spcPct val="100000"/>
              </a:lnSpc>
              <a:spcBef>
                <a:spcPts val="700"/>
              </a:spcBef>
              <a:buClr>
                <a:srgbClr val="004782"/>
              </a:buClr>
              <a:buFont typeface="Arial"/>
              <a:buChar char="•"/>
              <a:tabLst>
                <a:tab pos="0" algn="l"/>
              </a:tabLst>
            </a:pPr>
            <a:r>
              <a:rPr lang="es-ES" sz="3200" b="0" u="none" strike="noStrike">
                <a:solidFill>
                  <a:srgbClr val="004782"/>
                </a:solidFill>
                <a:effectLst/>
                <a:uFillTx/>
                <a:latin typeface="Candara"/>
                <a:ea typeface="Candara"/>
              </a:rPr>
              <a:t>Por todo lo que Dios hace por nosotros sin merecerlo.</a:t>
            </a:r>
            <a:endParaRPr lang="es-ES" sz="3200" b="0" u="none" strike="noStrike">
              <a:solidFill>
                <a:srgbClr val="000000"/>
              </a:solidFill>
              <a:effectLst/>
              <a:uFillTx/>
              <a:latin typeface="Helvetica Light"/>
            </a:endParaRPr>
          </a:p>
          <a:p>
            <a:pPr marL="343080" indent="-343080" algn="l" defTabSz="914400">
              <a:lnSpc>
                <a:spcPct val="100000"/>
              </a:lnSpc>
              <a:spcBef>
                <a:spcPts val="700"/>
              </a:spcBef>
              <a:buClr>
                <a:srgbClr val="004782"/>
              </a:buClr>
              <a:buFont typeface="Arial"/>
              <a:buChar char="•"/>
              <a:tabLst>
                <a:tab pos="0" algn="l"/>
              </a:tabLst>
            </a:pPr>
            <a:r>
              <a:rPr lang="es-ES" sz="3200" b="0" u="none" strike="noStrike">
                <a:solidFill>
                  <a:srgbClr val="004782"/>
                </a:solidFill>
                <a:effectLst/>
                <a:uFillTx/>
                <a:latin typeface="Candara"/>
                <a:ea typeface="Candara"/>
              </a:rPr>
              <a:t>Por saber que contamos con la protección del Todopoderoso.</a:t>
            </a:r>
            <a:endParaRPr lang="es-ES" sz="3200" b="0" u="none" strike="noStrike">
              <a:solidFill>
                <a:srgbClr val="000000"/>
              </a:solidFill>
              <a:effectLst/>
              <a:uFillTx/>
              <a:latin typeface="Helvetica Light"/>
            </a:endParaRPr>
          </a:p>
          <a:p>
            <a:pPr marL="343080" indent="-343080" algn="l" defTabSz="914400">
              <a:lnSpc>
                <a:spcPct val="100000"/>
              </a:lnSpc>
              <a:spcBef>
                <a:spcPts val="700"/>
              </a:spcBef>
              <a:buClr>
                <a:srgbClr val="004782"/>
              </a:buClr>
              <a:buFont typeface="Arial"/>
              <a:buChar char="•"/>
              <a:tabLst>
                <a:tab pos="0" algn="l"/>
              </a:tabLst>
            </a:pPr>
            <a:r>
              <a:rPr lang="es-ES" sz="3200" b="0" u="none" strike="noStrike">
                <a:solidFill>
                  <a:srgbClr val="004782"/>
                </a:solidFill>
                <a:effectLst/>
                <a:uFillTx/>
                <a:latin typeface="Candara"/>
                <a:ea typeface="Candara"/>
              </a:rPr>
              <a:t>Por saber que nuestra ofrenda le agrada a Dios.</a:t>
            </a:r>
            <a:endParaRPr lang="es-ES" sz="3200" b="0" u="none" strike="noStrike">
              <a:solidFill>
                <a:srgbClr val="000000"/>
              </a:solidFill>
              <a:effectLst/>
              <a:uFillTx/>
              <a:latin typeface="Helvetica Light"/>
            </a:endParaRPr>
          </a:p>
        </p:txBody>
      </p:sp>
    </p:spTree>
  </p:cSld>
  <p:timing>
    <p:tnLst>
      <p:par>
        <p:cTn id="186" dur="indefinite" restart="never" nodeType="tmRoot">
          <p:childTnLst>
            <p:seq>
              <p:cTn id="187" dur="indefinite" nodeType="mainSeq">
                <p:childTnLst>
                  <p:par>
                    <p:cTn id="188" fill="hold">
                      <p:stCondLst>
                        <p:cond delay="indefinite"/>
                      </p:stCondLst>
                      <p:childTnLst>
                        <p:par>
                          <p:cTn id="189" fill="hold">
                            <p:stCondLst>
                              <p:cond delay="0"/>
                            </p:stCondLst>
                            <p:childTnLst>
                              <p:par>
                                <p:cTn id="190" presetID="9" presetClass="entr" fill="hold" nodeType="clickEffect">
                                  <p:stCondLst>
                                    <p:cond delay="0"/>
                                  </p:stCondLst>
                                  <p:iterate type="el">
                                    <p:tmAbs val="0"/>
                                  </p:iterate>
                                  <p:childTnLst>
                                    <p:set>
                                      <p:cBhvr>
                                        <p:cTn id="191" fill="hold"/>
                                        <p:tgtEl>
                                          <p:spTgt spid="139"/>
                                        </p:tgtEl>
                                        <p:attrNameLst>
                                          <p:attrName>style.visibility</p:attrName>
                                        </p:attrNameLst>
                                      </p:cBhvr>
                                      <p:to>
                                        <p:strVal val="visible"/>
                                      </p:to>
                                    </p:set>
                                    <p:animEffect transition="in" filter="dissolve">
                                      <p:cBhvr additive="repl">
                                        <p:cTn id="192" dur="500"/>
                                        <p:tgtEl>
                                          <p:spTgt spid="139"/>
                                        </p:tgtEl>
                                      </p:cBhvr>
                                    </p:animEffect>
                                  </p:childTnLst>
                                </p:cTn>
                              </p:par>
                              <p:par>
                                <p:cTn id="193" presetID="9" presetClass="entr" fill="hold" nodeType="withEffect">
                                  <p:stCondLst>
                                    <p:cond delay="0"/>
                                  </p:stCondLst>
                                  <p:iterate type="el">
                                    <p:tmAbs val="0"/>
                                  </p:iterate>
                                  <p:childTnLst>
                                    <p:set>
                                      <p:cBhvr>
                                        <p:cTn id="194" fill="hold"/>
                                        <p:tgtEl>
                                          <p:spTgt spid="139">
                                            <p:txEl>
                                              <p:pRg st="0" end="0"/>
                                            </p:txEl>
                                          </p:spTgt>
                                        </p:tgtEl>
                                        <p:attrNameLst>
                                          <p:attrName>style.visibility</p:attrName>
                                        </p:attrNameLst>
                                      </p:cBhvr>
                                      <p:to>
                                        <p:strVal val="visible"/>
                                      </p:to>
                                    </p:set>
                                    <p:animEffect transition="in" filter="dissolve">
                                      <p:cBhvr additive="repl">
                                        <p:cTn id="195" dur="500"/>
                                        <p:tgtEl>
                                          <p:spTgt spid="139">
                                            <p:txEl>
                                              <p:pRg st="0" end="0"/>
                                            </p:txEl>
                                          </p:spTgt>
                                        </p:tgtEl>
                                      </p:cBhvr>
                                    </p:animEffect>
                                  </p:childTnLst>
                                </p:cTn>
                              </p:par>
                            </p:childTnLst>
                          </p:cTn>
                        </p:par>
                      </p:childTnLst>
                    </p:cTn>
                  </p:par>
                  <p:par>
                    <p:cTn id="196" fill="hold">
                      <p:stCondLst>
                        <p:cond delay="indefinite"/>
                      </p:stCondLst>
                      <p:childTnLst>
                        <p:par>
                          <p:cTn id="197" fill="hold">
                            <p:stCondLst>
                              <p:cond delay="0"/>
                            </p:stCondLst>
                            <p:childTnLst>
                              <p:par>
                                <p:cTn id="198" presetID="9" presetClass="entr" fill="hold" nodeType="clickEffect">
                                  <p:stCondLst>
                                    <p:cond delay="0"/>
                                  </p:stCondLst>
                                  <p:iterate type="el">
                                    <p:tmAbs val="0"/>
                                  </p:iterate>
                                  <p:childTnLst>
                                    <p:set>
                                      <p:cBhvr>
                                        <p:cTn id="199" fill="hold"/>
                                        <p:tgtEl>
                                          <p:spTgt spid="139">
                                            <p:txEl>
                                              <p:pRg st="1" end="1"/>
                                            </p:txEl>
                                          </p:spTgt>
                                        </p:tgtEl>
                                        <p:attrNameLst>
                                          <p:attrName>style.visibility</p:attrName>
                                        </p:attrNameLst>
                                      </p:cBhvr>
                                      <p:to>
                                        <p:strVal val="visible"/>
                                      </p:to>
                                    </p:set>
                                    <p:animEffect transition="in" filter="dissolve">
                                      <p:cBhvr additive="repl">
                                        <p:cTn id="200" dur="500"/>
                                        <p:tgtEl>
                                          <p:spTgt spid="139">
                                            <p:txEl>
                                              <p:pRg st="1" end="1"/>
                                            </p:txEl>
                                          </p:spTgt>
                                        </p:tgtEl>
                                      </p:cBhvr>
                                    </p:animEffect>
                                  </p:childTnLst>
                                </p:cTn>
                              </p:par>
                            </p:childTnLst>
                          </p:cTn>
                        </p:par>
                      </p:childTnLst>
                    </p:cTn>
                  </p:par>
                  <p:par>
                    <p:cTn id="201" fill="hold">
                      <p:stCondLst>
                        <p:cond delay="indefinite"/>
                      </p:stCondLst>
                      <p:childTnLst>
                        <p:par>
                          <p:cTn id="202" fill="hold">
                            <p:stCondLst>
                              <p:cond delay="0"/>
                            </p:stCondLst>
                            <p:childTnLst>
                              <p:par>
                                <p:cTn id="203" presetID="9" presetClass="entr" fill="hold" nodeType="clickEffect">
                                  <p:stCondLst>
                                    <p:cond delay="0"/>
                                  </p:stCondLst>
                                  <p:iterate type="el">
                                    <p:tmAbs val="0"/>
                                  </p:iterate>
                                  <p:childTnLst>
                                    <p:set>
                                      <p:cBhvr>
                                        <p:cTn id="204" fill="hold"/>
                                        <p:tgtEl>
                                          <p:spTgt spid="139">
                                            <p:txEl>
                                              <p:pRg st="2" end="2"/>
                                            </p:txEl>
                                          </p:spTgt>
                                        </p:tgtEl>
                                        <p:attrNameLst>
                                          <p:attrName>style.visibility</p:attrName>
                                        </p:attrNameLst>
                                      </p:cBhvr>
                                      <p:to>
                                        <p:strVal val="visible"/>
                                      </p:to>
                                    </p:set>
                                    <p:animEffect transition="in" filter="dissolve">
                                      <p:cBhvr additive="repl">
                                        <p:cTn id="205" dur="500"/>
                                        <p:tgtEl>
                                          <p:spTgt spid="139">
                                            <p:txEl>
                                              <p:pRg st="2" end="2"/>
                                            </p:txEl>
                                          </p:spTgt>
                                        </p:tgtEl>
                                      </p:cBhvr>
                                    </p:animEffect>
                                  </p:childTnLst>
                                </p:cTn>
                              </p:par>
                            </p:childTnLst>
                          </p:cTn>
                        </p:par>
                      </p:childTnLst>
                    </p:cTn>
                  </p:par>
                  <p:par>
                    <p:cTn id="206" fill="hold">
                      <p:stCondLst>
                        <p:cond delay="indefinite"/>
                      </p:stCondLst>
                      <p:childTnLst>
                        <p:par>
                          <p:cTn id="207" fill="hold">
                            <p:stCondLst>
                              <p:cond delay="0"/>
                            </p:stCondLst>
                            <p:childTnLst>
                              <p:par>
                                <p:cTn id="208" presetID="9" presetClass="entr" fill="hold" nodeType="clickEffect">
                                  <p:stCondLst>
                                    <p:cond delay="0"/>
                                  </p:stCondLst>
                                  <p:iterate type="el">
                                    <p:tmAbs val="0"/>
                                  </p:iterate>
                                  <p:childTnLst>
                                    <p:set>
                                      <p:cBhvr>
                                        <p:cTn id="209" fill="hold"/>
                                        <p:tgtEl>
                                          <p:spTgt spid="139">
                                            <p:txEl>
                                              <p:pRg st="3" end="3"/>
                                            </p:txEl>
                                          </p:spTgt>
                                        </p:tgtEl>
                                        <p:attrNameLst>
                                          <p:attrName>style.visibility</p:attrName>
                                        </p:attrNameLst>
                                      </p:cBhvr>
                                      <p:to>
                                        <p:strVal val="visible"/>
                                      </p:to>
                                    </p:set>
                                    <p:animEffect transition="in" filter="dissolve">
                                      <p:cBhvr additive="repl">
                                        <p:cTn id="210" dur="500"/>
                                        <p:tgtEl>
                                          <p:spTgt spid="139">
                                            <p:txEl>
                                              <p:pRg st="3" end="3"/>
                                            </p:txEl>
                                          </p:spTgt>
                                        </p:tgtEl>
                                      </p:cBhvr>
                                    </p:animEffect>
                                  </p:childTnLst>
                                </p:cTn>
                              </p:par>
                            </p:childTnLst>
                          </p:cTn>
                        </p:par>
                      </p:childTnLst>
                    </p:cTn>
                  </p:par>
                  <p:par>
                    <p:cTn id="211" fill="hold">
                      <p:stCondLst>
                        <p:cond delay="indefinite"/>
                      </p:stCondLst>
                      <p:childTnLst>
                        <p:par>
                          <p:cTn id="212" fill="hold">
                            <p:stCondLst>
                              <p:cond delay="0"/>
                            </p:stCondLst>
                            <p:childTnLst>
                              <p:par>
                                <p:cTn id="213" presetID="9" presetClass="entr" fill="hold" nodeType="clickEffect">
                                  <p:stCondLst>
                                    <p:cond delay="0"/>
                                  </p:stCondLst>
                                  <p:iterate type="el">
                                    <p:tmAbs val="0"/>
                                  </p:iterate>
                                  <p:childTnLst>
                                    <p:set>
                                      <p:cBhvr>
                                        <p:cTn id="214" fill="hold"/>
                                        <p:tgtEl>
                                          <p:spTgt spid="139">
                                            <p:txEl>
                                              <p:pRg st="4" end="4"/>
                                            </p:txEl>
                                          </p:spTgt>
                                        </p:tgtEl>
                                        <p:attrNameLst>
                                          <p:attrName>style.visibility</p:attrName>
                                        </p:attrNameLst>
                                      </p:cBhvr>
                                      <p:to>
                                        <p:strVal val="visible"/>
                                      </p:to>
                                    </p:set>
                                    <p:animEffect transition="in" filter="dissolve">
                                      <p:cBhvr additive="repl">
                                        <p:cTn id="215" dur="500"/>
                                        <p:tgtEl>
                                          <p:spTgt spid="139">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0" name="pasted-image.pdf"/>
          <p:cNvPicPr/>
          <p:nvPr/>
        </p:nvPicPr>
        <p:blipFill>
          <a:blip r:embed="rId1"/>
          <a:stretch/>
        </p:blipFill>
        <p:spPr>
          <a:xfrm>
            <a:off x="0" y="0"/>
            <a:ext cx="9143640" cy="6857640"/>
          </a:xfrm>
          <a:prstGeom prst="rect">
            <a:avLst/>
          </a:prstGeom>
          <a:noFill/>
          <a:ln w="12700">
            <a:noFill/>
          </a:ln>
        </p:spPr>
      </p:pic>
      <p:sp>
        <p:nvSpPr>
          <p:cNvPr id="141" name="PlaceHolder 1"/>
          <p:cNvSpPr>
            <a:spLocks noGrp="1"/>
          </p:cNvSpPr>
          <p:nvPr>
            <p:ph/>
          </p:nvPr>
        </p:nvSpPr>
        <p:spPr>
          <a:xfrm>
            <a:off x="1555920" y="1302840"/>
            <a:ext cx="6454800" cy="4252320"/>
          </a:xfrm>
          <a:prstGeom prst="rect">
            <a:avLst/>
          </a:prstGeom>
          <a:noFill/>
          <a:ln w="12600">
            <a:noFill/>
          </a:ln>
        </p:spPr>
        <p:txBody>
          <a:bodyPr lIns="45720" tIns="45720" rIns="45720" bIns="45720" anchor="t">
            <a:noAutofit/>
          </a:bodyPr>
          <a:p>
            <a:pPr indent="0" algn="l" defTabSz="914400">
              <a:lnSpc>
                <a:spcPct val="100000"/>
              </a:lnSpc>
              <a:spcBef>
                <a:spcPts val="1001"/>
              </a:spcBef>
              <a:buNone/>
              <a:tabLst>
                <a:tab pos="0" algn="l"/>
              </a:tabLst>
            </a:pPr>
            <a:r>
              <a:rPr lang="es-ES" sz="4400" b="0" i="1" u="none" strike="noStrike">
                <a:solidFill>
                  <a:srgbClr val="004782"/>
                </a:solidFill>
                <a:effectLst/>
                <a:uFillTx/>
                <a:latin typeface="Candara"/>
                <a:ea typeface="Candara"/>
              </a:rPr>
              <a:t>“Cada uno dé como propuso en su corazón: no con tristeza, ni por necesidad, porque Dios ama al dador alegre”.</a:t>
            </a:r>
            <a:endParaRPr lang="es-ES" sz="4400" b="0" u="none" strike="noStrike">
              <a:solidFill>
                <a:srgbClr val="000000"/>
              </a:solidFill>
              <a:effectLst/>
              <a:uFillTx/>
              <a:latin typeface="Helvetica Light"/>
            </a:endParaRPr>
          </a:p>
          <a:p>
            <a:pPr indent="0" algn="l" defTabSz="914400">
              <a:lnSpc>
                <a:spcPct val="100000"/>
              </a:lnSpc>
              <a:buNone/>
              <a:tabLst>
                <a:tab pos="0" algn="l"/>
              </a:tabLst>
            </a:pPr>
            <a:r>
              <a:rPr lang="es-ES" sz="4000" b="0" i="1" u="none" strike="noStrike">
                <a:solidFill>
                  <a:srgbClr val="C00000"/>
                </a:solidFill>
                <a:effectLst/>
                <a:uFillTx/>
                <a:latin typeface="Candara"/>
                <a:ea typeface="Candara"/>
              </a:rPr>
              <a:t>2 Corintios 9:7</a:t>
            </a:r>
            <a:endParaRPr lang="es-ES" sz="4000" b="0" u="none" strike="noStrike">
              <a:solidFill>
                <a:srgbClr val="000000"/>
              </a:solidFill>
              <a:effectLst/>
              <a:uFillTx/>
              <a:latin typeface="Helvetica Light"/>
            </a:endParaRPr>
          </a:p>
        </p:txBody>
      </p:sp>
    </p:spTree>
  </p:cSld>
</p:sld>
</file>

<file path=ppt/slides/slide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2" name="pasted-image.pdf"/>
          <p:cNvPicPr/>
          <p:nvPr/>
        </p:nvPicPr>
        <p:blipFill>
          <a:blip r:embed="rId1"/>
          <a:stretch/>
        </p:blipFill>
        <p:spPr>
          <a:xfrm>
            <a:off x="0" y="0"/>
            <a:ext cx="9143640" cy="6857640"/>
          </a:xfrm>
          <a:prstGeom prst="rect">
            <a:avLst/>
          </a:prstGeom>
          <a:noFill/>
          <a:ln w="12700">
            <a:noFill/>
          </a:ln>
        </p:spPr>
      </p:pic>
      <p:sp>
        <p:nvSpPr>
          <p:cNvPr id="143" name="PlaceHolder 1"/>
          <p:cNvSpPr>
            <a:spLocks noGrp="1"/>
          </p:cNvSpPr>
          <p:nvPr>
            <p:ph/>
          </p:nvPr>
        </p:nvSpPr>
        <p:spPr>
          <a:xfrm>
            <a:off x="1628640" y="1304640"/>
            <a:ext cx="6208560" cy="4248000"/>
          </a:xfrm>
          <a:prstGeom prst="rect">
            <a:avLst/>
          </a:prstGeom>
          <a:noFill/>
          <a:ln w="12600">
            <a:noFill/>
          </a:ln>
        </p:spPr>
        <p:txBody>
          <a:bodyPr lIns="45720" tIns="45720" rIns="45720" bIns="45720" anchor="t">
            <a:noAutofit/>
          </a:bodyPr>
          <a:p>
            <a:pPr indent="0" algn="l" defTabSz="905400">
              <a:lnSpc>
                <a:spcPct val="100000"/>
              </a:lnSpc>
              <a:spcBef>
                <a:spcPts val="799"/>
              </a:spcBef>
              <a:buNone/>
              <a:tabLst>
                <a:tab pos="0" algn="l"/>
              </a:tabLst>
            </a:pPr>
            <a:r>
              <a:rPr lang="es-ES" sz="3570" b="0" i="1" u="none" strike="noStrike">
                <a:solidFill>
                  <a:srgbClr val="004782"/>
                </a:solidFill>
                <a:effectLst/>
                <a:uFillTx/>
                <a:latin typeface="Candara"/>
                <a:ea typeface="Candara"/>
              </a:rPr>
              <a:t>“</a:t>
            </a:r>
            <a:r>
              <a:rPr lang="es-ES" sz="3570" b="1" i="1" u="none" strike="noStrike">
                <a:solidFill>
                  <a:srgbClr val="004782"/>
                </a:solidFill>
                <a:effectLst/>
                <a:uFillTx/>
                <a:latin typeface="Candara"/>
                <a:ea typeface="Candara"/>
              </a:rPr>
              <a:t>Sería mucho mejor no dar nada que dar de mala gana</a:t>
            </a:r>
            <a:r>
              <a:rPr lang="es-ES" sz="3570" b="0" i="1" u="none" strike="noStrike">
                <a:solidFill>
                  <a:srgbClr val="004782"/>
                </a:solidFill>
                <a:effectLst/>
                <a:uFillTx/>
                <a:latin typeface="Candara"/>
                <a:ea typeface="Candara"/>
              </a:rPr>
              <a:t>, porque cuando compartimos nuestros recursos sin la intención de dar voluntariamente, nos burlamos de Dios”.</a:t>
            </a:r>
            <a:endParaRPr lang="es-ES" sz="3570" b="0" u="none" strike="noStrike">
              <a:solidFill>
                <a:srgbClr val="000000"/>
              </a:solidFill>
              <a:effectLst/>
              <a:uFillTx/>
              <a:latin typeface="Helvetica Light"/>
            </a:endParaRPr>
          </a:p>
          <a:p>
            <a:pPr indent="0" algn="l" defTabSz="905400">
              <a:lnSpc>
                <a:spcPct val="100000"/>
              </a:lnSpc>
              <a:buNone/>
              <a:tabLst>
                <a:tab pos="0" algn="l"/>
              </a:tabLst>
            </a:pPr>
            <a:r>
              <a:rPr lang="es-ES" sz="3270" b="0" i="1" u="none" strike="noStrike">
                <a:solidFill>
                  <a:srgbClr val="C00000"/>
                </a:solidFill>
                <a:effectLst/>
                <a:uFillTx/>
                <a:latin typeface="Candara"/>
                <a:ea typeface="Candara"/>
              </a:rPr>
              <a:t>CMC 210</a:t>
            </a:r>
            <a:endParaRPr lang="es-ES" sz="3270" b="0" u="none" strike="noStrike">
              <a:solidFill>
                <a:srgbClr val="000000"/>
              </a:solidFill>
              <a:effectLst/>
              <a:uFillTx/>
              <a:latin typeface="Helvetica Light"/>
            </a:endParaRPr>
          </a:p>
        </p:txBody>
      </p:sp>
    </p:spTree>
  </p:cSld>
</p:sld>
</file>

<file path=ppt/slides/slide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4" name="pasted-image.pdf"/>
          <p:cNvPicPr/>
          <p:nvPr/>
        </p:nvPicPr>
        <p:blipFill>
          <a:blip r:embed="rId1"/>
          <a:stretch/>
        </p:blipFill>
        <p:spPr>
          <a:xfrm>
            <a:off x="0" y="0"/>
            <a:ext cx="9143640" cy="6857640"/>
          </a:xfrm>
          <a:prstGeom prst="rect">
            <a:avLst/>
          </a:prstGeom>
          <a:noFill/>
          <a:ln w="12700">
            <a:noFill/>
          </a:ln>
        </p:spPr>
      </p:pic>
      <p:sp>
        <p:nvSpPr>
          <p:cNvPr id="145" name="PlaceHolder 1"/>
          <p:cNvSpPr>
            <a:spLocks noGrp="1"/>
          </p:cNvSpPr>
          <p:nvPr>
            <p:ph/>
          </p:nvPr>
        </p:nvSpPr>
        <p:spPr>
          <a:xfrm>
            <a:off x="907560" y="1348560"/>
            <a:ext cx="7094520" cy="4386240"/>
          </a:xfrm>
          <a:prstGeom prst="rect">
            <a:avLst/>
          </a:prstGeom>
          <a:noFill/>
          <a:ln w="12600">
            <a:noFill/>
          </a:ln>
        </p:spPr>
        <p:txBody>
          <a:bodyPr lIns="45720" tIns="45720" rIns="45720" bIns="45720" anchor="t">
            <a:noAutofit/>
          </a:bodyPr>
          <a:p>
            <a:pPr indent="0" algn="l" defTabSz="740520">
              <a:lnSpc>
                <a:spcPct val="100000"/>
              </a:lnSpc>
              <a:spcBef>
                <a:spcPts val="601"/>
              </a:spcBef>
              <a:buNone/>
              <a:tabLst>
                <a:tab pos="0" algn="l"/>
              </a:tabLst>
            </a:pPr>
            <a:r>
              <a:rPr lang="es-ES" sz="2910" b="0" i="1" u="none" strike="noStrike">
                <a:solidFill>
                  <a:srgbClr val="004782"/>
                </a:solidFill>
                <a:effectLst/>
                <a:uFillTx/>
                <a:latin typeface="Candara"/>
                <a:ea typeface="Candara"/>
              </a:rPr>
              <a:t>Todas nuestras ofrendas debemos presentarlas con gozo, porque proceden de los fondos que el Señor ha considerado conveniente colocar en nuestras manos con el propósito de llevar adelante su obra en el mundo, a fin de que el estandarte de la verdad pueda ser desplegado en las zonas rurales y urbanas del mundo.”</a:t>
            </a:r>
            <a:endParaRPr lang="es-ES" sz="2910" b="0" u="none" strike="noStrike">
              <a:solidFill>
                <a:srgbClr val="000000"/>
              </a:solidFill>
              <a:effectLst/>
              <a:uFillTx/>
              <a:latin typeface="Helvetica Light"/>
            </a:endParaRPr>
          </a:p>
          <a:p>
            <a:pPr indent="0" algn="l" defTabSz="740520">
              <a:lnSpc>
                <a:spcPct val="100000"/>
              </a:lnSpc>
              <a:buNone/>
              <a:tabLst>
                <a:tab pos="0" algn="l"/>
              </a:tabLst>
            </a:pPr>
            <a:r>
              <a:rPr lang="es-ES" sz="2680" b="0" i="1" u="none" strike="noStrike">
                <a:solidFill>
                  <a:srgbClr val="C00000"/>
                </a:solidFill>
                <a:effectLst/>
                <a:uFillTx/>
                <a:latin typeface="Candara"/>
                <a:ea typeface="Candara"/>
              </a:rPr>
              <a:t>CMC 210</a:t>
            </a:r>
            <a:endParaRPr lang="es-ES" sz="2680" b="0" u="none" strike="noStrike">
              <a:solidFill>
                <a:srgbClr val="000000"/>
              </a:solidFill>
              <a:effectLst/>
              <a:uFillTx/>
              <a:latin typeface="Helvetica Light"/>
            </a:endParaRPr>
          </a:p>
        </p:txBody>
      </p:sp>
    </p:spTree>
  </p:cSld>
</p:sld>
</file>

<file path=ppt/slides/slide3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6" name="pasted-image.pdf"/>
          <p:cNvPicPr/>
          <p:nvPr/>
        </p:nvPicPr>
        <p:blipFill>
          <a:blip r:embed="rId1"/>
          <a:stretch/>
        </p:blipFill>
        <p:spPr>
          <a:xfrm>
            <a:off x="0" y="0"/>
            <a:ext cx="9143640" cy="6857640"/>
          </a:xfrm>
          <a:prstGeom prst="rect">
            <a:avLst/>
          </a:prstGeom>
          <a:noFill/>
          <a:ln w="12700">
            <a:noFill/>
          </a:ln>
        </p:spPr>
      </p:pic>
      <p:sp>
        <p:nvSpPr>
          <p:cNvPr id="147" name="PlaceHolder 1"/>
          <p:cNvSpPr>
            <a:spLocks noGrp="1"/>
          </p:cNvSpPr>
          <p:nvPr>
            <p:ph/>
          </p:nvPr>
        </p:nvSpPr>
        <p:spPr>
          <a:xfrm>
            <a:off x="1572840" y="1154520"/>
            <a:ext cx="6480360" cy="4320000"/>
          </a:xfrm>
          <a:prstGeom prst="rect">
            <a:avLst/>
          </a:prstGeom>
          <a:noFill/>
          <a:ln w="12600">
            <a:noFill/>
          </a:ln>
        </p:spPr>
        <p:txBody>
          <a:bodyPr lIns="45720" tIns="45720" rIns="45720" bIns="45720" anchor="t">
            <a:noAutofit/>
          </a:bodyPr>
          <a:p>
            <a:pPr indent="0" algn="l" defTabSz="914400">
              <a:lnSpc>
                <a:spcPct val="100000"/>
              </a:lnSpc>
              <a:spcBef>
                <a:spcPts val="901"/>
              </a:spcBef>
              <a:buNone/>
              <a:tabLst>
                <a:tab pos="0" algn="l"/>
              </a:tabLst>
            </a:pPr>
            <a:r>
              <a:rPr lang="es-ES" sz="4000" b="0" i="1" u="none" strike="noStrike">
                <a:solidFill>
                  <a:srgbClr val="004782"/>
                </a:solidFill>
                <a:effectLst/>
                <a:uFillTx/>
                <a:latin typeface="Candara"/>
                <a:ea typeface="Candara"/>
              </a:rPr>
              <a:t>“Me fue mostrado que el ángel registrador anota fielmente toda ofrenda dedicada a Dios y puesta en la tesorería, y también el resultado final de los recursos así consagrados. </a:t>
            </a:r>
            <a:endParaRPr lang="es-ES" sz="4000" b="0" u="none" strike="noStrike">
              <a:solidFill>
                <a:srgbClr val="000000"/>
              </a:solidFill>
              <a:effectLst/>
              <a:uFillTx/>
              <a:latin typeface="Helvetica Light"/>
            </a:endParaRPr>
          </a:p>
        </p:txBody>
      </p:sp>
    </p:spTree>
  </p:cSld>
</p:sld>
</file>

<file path=ppt/slides/slide3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8" name="pasted-image.pdf"/>
          <p:cNvPicPr/>
          <p:nvPr/>
        </p:nvPicPr>
        <p:blipFill>
          <a:blip r:embed="rId1"/>
          <a:stretch/>
        </p:blipFill>
        <p:spPr>
          <a:xfrm>
            <a:off x="0" y="0"/>
            <a:ext cx="9143640" cy="6857640"/>
          </a:xfrm>
          <a:prstGeom prst="rect">
            <a:avLst/>
          </a:prstGeom>
          <a:noFill/>
          <a:ln w="12700">
            <a:noFill/>
          </a:ln>
        </p:spPr>
      </p:pic>
      <p:sp>
        <p:nvSpPr>
          <p:cNvPr id="149" name="PlaceHolder 1"/>
          <p:cNvSpPr>
            <a:spLocks noGrp="1"/>
          </p:cNvSpPr>
          <p:nvPr>
            <p:ph/>
          </p:nvPr>
        </p:nvSpPr>
        <p:spPr>
          <a:xfrm>
            <a:off x="1585800" y="1285920"/>
            <a:ext cx="6480360" cy="4285440"/>
          </a:xfrm>
          <a:prstGeom prst="rect">
            <a:avLst/>
          </a:prstGeom>
          <a:noFill/>
          <a:ln w="12600">
            <a:noFill/>
          </a:ln>
        </p:spPr>
        <p:txBody>
          <a:bodyPr lIns="45720" tIns="45720" rIns="45720" bIns="45720" anchor="t">
            <a:noAutofit/>
          </a:bodyPr>
          <a:p>
            <a:pPr indent="0" algn="l" defTabSz="914400">
              <a:lnSpc>
                <a:spcPct val="100000"/>
              </a:lnSpc>
              <a:spcBef>
                <a:spcPts val="901"/>
              </a:spcBef>
              <a:buNone/>
              <a:tabLst>
                <a:tab pos="0" algn="l"/>
              </a:tabLst>
            </a:pPr>
            <a:r>
              <a:rPr lang="es-ES" sz="4000" b="0" i="1" u="none" strike="noStrike">
                <a:solidFill>
                  <a:srgbClr val="004782"/>
                </a:solidFill>
                <a:effectLst/>
                <a:uFillTx/>
                <a:latin typeface="Candara"/>
                <a:ea typeface="Candara"/>
              </a:rPr>
              <a:t>El ojo de Dios reconoce todo centavo dedicado a su causa y la buena o mala disposición del dador. El motivo que impulsa a dar es también anotado”.</a:t>
            </a:r>
            <a:endParaRPr lang="es-ES" sz="4000" b="0" u="none" strike="noStrike">
              <a:solidFill>
                <a:srgbClr val="000000"/>
              </a:solidFill>
              <a:effectLst/>
              <a:uFillTx/>
              <a:latin typeface="Helvetica Light"/>
            </a:endParaRPr>
          </a:p>
          <a:p>
            <a:pPr indent="0" algn="l" defTabSz="914400">
              <a:lnSpc>
                <a:spcPct val="100000"/>
              </a:lnSpc>
              <a:buNone/>
              <a:tabLst>
                <a:tab pos="0" algn="l"/>
              </a:tabLst>
            </a:pPr>
            <a:r>
              <a:rPr lang="es-ES" sz="4000" b="0" i="1" u="none" strike="noStrike">
                <a:solidFill>
                  <a:srgbClr val="C00000"/>
                </a:solidFill>
                <a:effectLst/>
                <a:uFillTx/>
                <a:latin typeface="Candara"/>
                <a:ea typeface="Candara"/>
              </a:rPr>
              <a:t>HC 333</a:t>
            </a:r>
            <a:endParaRPr lang="es-ES" sz="4000" b="0" u="none" strike="noStrike">
              <a:solidFill>
                <a:srgbClr val="000000"/>
              </a:solidFill>
              <a:effectLst/>
              <a:uFillTx/>
              <a:latin typeface="Helvetica Light"/>
            </a:endParaRPr>
          </a:p>
        </p:txBody>
      </p:sp>
    </p:spTree>
  </p:cSld>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1" name="PlaceHolder 1"/>
          <p:cNvSpPr>
            <a:spLocks noGrp="1"/>
          </p:cNvSpPr>
          <p:nvPr>
            <p:ph/>
          </p:nvPr>
        </p:nvSpPr>
        <p:spPr>
          <a:xfrm>
            <a:off x="1117440" y="774720"/>
            <a:ext cx="6628680" cy="4161240"/>
          </a:xfrm>
          <a:prstGeom prst="rect">
            <a:avLst/>
          </a:prstGeom>
          <a:noFill/>
          <a:ln w="12600">
            <a:noFill/>
          </a:ln>
        </p:spPr>
        <p:txBody>
          <a:bodyPr lIns="45720" tIns="45720" rIns="45720" bIns="45720" anchor="t">
            <a:noAutofit/>
          </a:bodyPr>
          <a:p>
            <a:pPr indent="0" algn="ctr" defTabSz="914400">
              <a:lnSpc>
                <a:spcPct val="100000"/>
              </a:lnSpc>
              <a:spcBef>
                <a:spcPts val="700"/>
              </a:spcBef>
              <a:buNone/>
              <a:tabLst>
                <a:tab pos="0" algn="l"/>
              </a:tabLst>
            </a:pPr>
            <a:r>
              <a:rPr lang="es-ES" sz="8000" b="0" u="none" strike="noStrike">
                <a:solidFill>
                  <a:schemeClr val="accent3">
                    <a:lumOff val="-10820"/>
                  </a:schemeClr>
                </a:solidFill>
                <a:effectLst/>
                <a:uFillTx/>
                <a:latin typeface="Phosphate Inline"/>
                <a:ea typeface="Phosphate Inline"/>
              </a:rPr>
              <a:t>THE ELDERS AND THE OFFERINGS</a:t>
            </a:r>
            <a:endParaRPr lang="es-ES" sz="8000" b="0" u="none" strike="noStrike">
              <a:solidFill>
                <a:srgbClr val="000000"/>
              </a:solidFill>
              <a:effectLst/>
              <a:uFillTx/>
              <a:latin typeface="Helvetica Light"/>
            </a:endParaRPr>
          </a:p>
        </p:txBody>
      </p:sp>
      <p:pic>
        <p:nvPicPr>
          <p:cNvPr id="72" name="pasted-image.pdf"/>
          <p:cNvPicPr/>
          <p:nvPr/>
        </p:nvPicPr>
        <p:blipFill>
          <a:blip r:embed="rId1"/>
          <a:stretch/>
        </p:blipFill>
        <p:spPr>
          <a:xfrm>
            <a:off x="0" y="0"/>
            <a:ext cx="9143640" cy="6857640"/>
          </a:xfrm>
          <a:prstGeom prst="rect">
            <a:avLst/>
          </a:prstGeom>
          <a:noFill/>
          <a:ln w="12700">
            <a:noFill/>
          </a:ln>
        </p:spPr>
      </p:pic>
      <p:sp>
        <p:nvSpPr>
          <p:cNvPr id="73" name="Shape 168"/>
          <p:cNvSpPr/>
          <p:nvPr/>
        </p:nvSpPr>
        <p:spPr>
          <a:xfrm>
            <a:off x="1590120" y="2646720"/>
            <a:ext cx="5963400" cy="1564200"/>
          </a:xfrm>
          <a:prstGeom prst="rect">
            <a:avLst/>
          </a:prstGeom>
          <a:noFill/>
          <a:ln w="12700">
            <a:noFill/>
          </a:ln>
        </p:spPr>
        <p:style>
          <a:lnRef idx="0"/>
          <a:fillRef idx="0"/>
          <a:effectRef idx="0"/>
          <a:fontRef idx="minor"/>
        </p:style>
        <p:txBody>
          <a:bodyPr lIns="45720" tIns="45000" rIns="45720" bIns="45000" anchor="t">
            <a:spAutoFit/>
          </a:bodyPr>
          <a:p>
            <a:pPr marL="596880" indent="-596880" defTabSz="914400">
              <a:lnSpc>
                <a:spcPct val="100000"/>
              </a:lnSpc>
              <a:tabLst>
                <a:tab pos="0" algn="l"/>
              </a:tabLst>
            </a:pPr>
            <a:r>
              <a:rPr lang="es-ES" sz="5000" b="1" u="none" strike="noStrike">
                <a:solidFill>
                  <a:srgbClr val="C00000"/>
                </a:solidFill>
                <a:effectLst/>
                <a:uFillTx/>
                <a:latin typeface="Candara"/>
                <a:ea typeface="Candara"/>
              </a:rPr>
              <a:t>I. Las ofrendas en la Biblia</a:t>
            </a:r>
            <a:endParaRPr lang="es-ES" sz="5000" b="0" u="none" strike="noStrike">
              <a:solidFill>
                <a:srgbClr val="000000"/>
              </a:solidFill>
              <a:effectLst/>
              <a:uFillTx/>
              <a:latin typeface="Arial"/>
            </a:endParaRPr>
          </a:p>
        </p:txBody>
      </p:sp>
    </p:spTree>
  </p:cSld>
</p:sld>
</file>

<file path=ppt/slides/slide4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0" name="pasted-image.pdf"/>
          <p:cNvPicPr/>
          <p:nvPr/>
        </p:nvPicPr>
        <p:blipFill>
          <a:blip r:embed="rId1"/>
          <a:stretch/>
        </p:blipFill>
        <p:spPr>
          <a:xfrm>
            <a:off x="0" y="0"/>
            <a:ext cx="9143640" cy="6857640"/>
          </a:xfrm>
          <a:prstGeom prst="rect">
            <a:avLst/>
          </a:prstGeom>
          <a:noFill/>
          <a:ln w="12700">
            <a:noFill/>
          </a:ln>
        </p:spPr>
      </p:pic>
      <p:sp>
        <p:nvSpPr>
          <p:cNvPr id="151" name="PlaceHolder 1"/>
          <p:cNvSpPr>
            <a:spLocks noGrp="1"/>
          </p:cNvSpPr>
          <p:nvPr>
            <p:ph type="title"/>
          </p:nvPr>
        </p:nvSpPr>
        <p:spPr>
          <a:xfrm>
            <a:off x="1117080" y="1065240"/>
            <a:ext cx="7365240" cy="1399320"/>
          </a:xfrm>
          <a:prstGeom prst="rect">
            <a:avLst/>
          </a:prstGeom>
          <a:noFill/>
          <a:ln w="12600">
            <a:noFill/>
          </a:ln>
        </p:spPr>
        <p:txBody>
          <a:bodyPr lIns="45720" tIns="45720" rIns="45720" bIns="45720" anchor="t">
            <a:noAutofit/>
          </a:bodyPr>
          <a:p>
            <a:pPr marL="553320" indent="-553320" algn="l" defTabSz="905400">
              <a:lnSpc>
                <a:spcPct val="100000"/>
              </a:lnSpc>
              <a:buNone/>
              <a:tabLst>
                <a:tab pos="0" algn="l"/>
              </a:tabLst>
            </a:pPr>
            <a:r>
              <a:rPr lang="es-ES" sz="3570" b="1" u="none" strike="noStrike">
                <a:solidFill>
                  <a:srgbClr val="C00000"/>
                </a:solidFill>
                <a:effectLst/>
                <a:uFillTx/>
                <a:latin typeface="Candara"/>
                <a:ea typeface="Candara"/>
              </a:rPr>
              <a:t>5. Las ofrendas deben darse como parte de la adoración a Dios</a:t>
            </a:r>
            <a:endParaRPr lang="es-ES" sz="3570" b="0" u="none" strike="noStrike">
              <a:solidFill>
                <a:srgbClr val="000000"/>
              </a:solidFill>
              <a:effectLst/>
              <a:uFillTx/>
              <a:latin typeface="Helvetica Light"/>
            </a:endParaRPr>
          </a:p>
        </p:txBody>
      </p:sp>
      <p:sp>
        <p:nvSpPr>
          <p:cNvPr id="152" name="PlaceHolder 2"/>
          <p:cNvSpPr>
            <a:spLocks noGrp="1"/>
          </p:cNvSpPr>
          <p:nvPr>
            <p:ph/>
          </p:nvPr>
        </p:nvSpPr>
        <p:spPr>
          <a:xfrm>
            <a:off x="1392120" y="2437560"/>
            <a:ext cx="6611760" cy="3889800"/>
          </a:xfrm>
          <a:prstGeom prst="rect">
            <a:avLst/>
          </a:prstGeom>
          <a:noFill/>
          <a:ln w="12600">
            <a:noFill/>
          </a:ln>
        </p:spPr>
        <p:txBody>
          <a:bodyPr lIns="45720" tIns="45720" rIns="45720" bIns="45720" anchor="t">
            <a:noAutofit/>
          </a:bodyPr>
          <a:p>
            <a:pPr marL="343080" indent="-343080" algn="l" defTabSz="914400">
              <a:lnSpc>
                <a:spcPct val="100000"/>
              </a:lnSpc>
              <a:spcBef>
                <a:spcPts val="700"/>
              </a:spcBef>
              <a:buClr>
                <a:srgbClr val="004782"/>
              </a:buClr>
              <a:buFont typeface="Arial"/>
              <a:buChar char="•"/>
              <a:tabLst>
                <a:tab pos="0" algn="l"/>
              </a:tabLst>
            </a:pPr>
            <a:r>
              <a:rPr lang="es-ES" sz="3000" b="0" u="none" strike="noStrike">
                <a:solidFill>
                  <a:srgbClr val="004782"/>
                </a:solidFill>
                <a:effectLst/>
                <a:uFillTx/>
                <a:latin typeface="Candara"/>
                <a:ea typeface="Candara"/>
              </a:rPr>
              <a:t>El ofrendar es un acto de adoración y como tal se le debe brindar toda la reverencia que todo acto de adoración a Dios requiere.</a:t>
            </a:r>
            <a:endParaRPr lang="es-ES" sz="3000" b="0" u="none" strike="noStrike">
              <a:solidFill>
                <a:srgbClr val="000000"/>
              </a:solidFill>
              <a:effectLst/>
              <a:uFillTx/>
              <a:latin typeface="Helvetica Light"/>
            </a:endParaRPr>
          </a:p>
          <a:p>
            <a:pPr marL="343080" indent="-343080" algn="l" defTabSz="914400">
              <a:lnSpc>
                <a:spcPct val="100000"/>
              </a:lnSpc>
              <a:spcBef>
                <a:spcPts val="700"/>
              </a:spcBef>
              <a:buClr>
                <a:srgbClr val="004782"/>
              </a:buClr>
              <a:buFont typeface="Arial"/>
              <a:buChar char="•"/>
              <a:tabLst>
                <a:tab pos="0" algn="l"/>
              </a:tabLst>
            </a:pPr>
            <a:r>
              <a:rPr lang="es-ES" sz="3000" b="0" u="none" strike="noStrike">
                <a:solidFill>
                  <a:srgbClr val="004782"/>
                </a:solidFill>
                <a:effectLst/>
                <a:uFillTx/>
                <a:latin typeface="Candara"/>
                <a:ea typeface="Candara"/>
              </a:rPr>
              <a:t>El momento de recoger los diezmos y las ofrendas debe ser un momento solemne.</a:t>
            </a:r>
            <a:endParaRPr lang="es-ES" sz="3000" b="0" u="none" strike="noStrike">
              <a:solidFill>
                <a:srgbClr val="000000"/>
              </a:solidFill>
              <a:effectLst/>
              <a:uFillTx/>
              <a:latin typeface="Helvetica Light"/>
            </a:endParaRPr>
          </a:p>
        </p:txBody>
      </p:sp>
    </p:spTree>
  </p:cSld>
  <p:timing>
    <p:tnLst>
      <p:par>
        <p:cTn id="216" dur="indefinite" restart="never" nodeType="tmRoot">
          <p:childTnLst>
            <p:seq>
              <p:cTn id="217" dur="indefinite" nodeType="mainSeq">
                <p:childTnLst>
                  <p:par>
                    <p:cTn id="218" fill="hold">
                      <p:stCondLst>
                        <p:cond delay="indefinite"/>
                      </p:stCondLst>
                      <p:childTnLst>
                        <p:par>
                          <p:cTn id="219" fill="hold">
                            <p:stCondLst>
                              <p:cond delay="0"/>
                            </p:stCondLst>
                            <p:childTnLst>
                              <p:par>
                                <p:cTn id="220" presetID="9" presetClass="entr" fill="hold" nodeType="clickEffect">
                                  <p:stCondLst>
                                    <p:cond delay="0"/>
                                  </p:stCondLst>
                                  <p:iterate type="el">
                                    <p:tmAbs val="0"/>
                                  </p:iterate>
                                  <p:childTnLst>
                                    <p:set>
                                      <p:cBhvr>
                                        <p:cTn id="221" fill="hold"/>
                                        <p:tgtEl>
                                          <p:spTgt spid="152"/>
                                        </p:tgtEl>
                                        <p:attrNameLst>
                                          <p:attrName>style.visibility</p:attrName>
                                        </p:attrNameLst>
                                      </p:cBhvr>
                                      <p:to>
                                        <p:strVal val="visible"/>
                                      </p:to>
                                    </p:set>
                                    <p:animEffect transition="in" filter="dissolve">
                                      <p:cBhvr additive="repl">
                                        <p:cTn id="222" dur="500"/>
                                        <p:tgtEl>
                                          <p:spTgt spid="152"/>
                                        </p:tgtEl>
                                      </p:cBhvr>
                                    </p:animEffect>
                                  </p:childTnLst>
                                </p:cTn>
                              </p:par>
                              <p:par>
                                <p:cTn id="223" presetID="9" presetClass="entr" fill="hold" nodeType="withEffect">
                                  <p:stCondLst>
                                    <p:cond delay="0"/>
                                  </p:stCondLst>
                                  <p:iterate type="el">
                                    <p:tmAbs val="0"/>
                                  </p:iterate>
                                  <p:childTnLst>
                                    <p:set>
                                      <p:cBhvr>
                                        <p:cTn id="224" fill="hold"/>
                                        <p:tgtEl>
                                          <p:spTgt spid="152">
                                            <p:txEl>
                                              <p:pRg st="0" end="0"/>
                                            </p:txEl>
                                          </p:spTgt>
                                        </p:tgtEl>
                                        <p:attrNameLst>
                                          <p:attrName>style.visibility</p:attrName>
                                        </p:attrNameLst>
                                      </p:cBhvr>
                                      <p:to>
                                        <p:strVal val="visible"/>
                                      </p:to>
                                    </p:set>
                                    <p:animEffect transition="in" filter="dissolve">
                                      <p:cBhvr additive="repl">
                                        <p:cTn id="225" dur="500"/>
                                        <p:tgtEl>
                                          <p:spTgt spid="152">
                                            <p:txEl>
                                              <p:pRg st="0" end="0"/>
                                            </p:txEl>
                                          </p:spTgt>
                                        </p:tgtEl>
                                      </p:cBhvr>
                                    </p:animEffect>
                                  </p:childTnLst>
                                </p:cTn>
                              </p:par>
                            </p:childTnLst>
                          </p:cTn>
                        </p:par>
                      </p:childTnLst>
                    </p:cTn>
                  </p:par>
                  <p:par>
                    <p:cTn id="226" fill="hold">
                      <p:stCondLst>
                        <p:cond delay="indefinite"/>
                      </p:stCondLst>
                      <p:childTnLst>
                        <p:par>
                          <p:cTn id="227" fill="hold">
                            <p:stCondLst>
                              <p:cond delay="0"/>
                            </p:stCondLst>
                            <p:childTnLst>
                              <p:par>
                                <p:cTn id="228" presetID="9" presetClass="entr" fill="hold" nodeType="clickEffect">
                                  <p:stCondLst>
                                    <p:cond delay="0"/>
                                  </p:stCondLst>
                                  <p:iterate type="el">
                                    <p:tmAbs val="0"/>
                                  </p:iterate>
                                  <p:childTnLst>
                                    <p:set>
                                      <p:cBhvr>
                                        <p:cTn id="229" fill="hold"/>
                                        <p:tgtEl>
                                          <p:spTgt spid="152">
                                            <p:txEl>
                                              <p:pRg st="1" end="1"/>
                                            </p:txEl>
                                          </p:spTgt>
                                        </p:tgtEl>
                                        <p:attrNameLst>
                                          <p:attrName>style.visibility</p:attrName>
                                        </p:attrNameLst>
                                      </p:cBhvr>
                                      <p:to>
                                        <p:strVal val="visible"/>
                                      </p:to>
                                    </p:set>
                                    <p:animEffect transition="in" filter="dissolve">
                                      <p:cBhvr additive="repl">
                                        <p:cTn id="230" dur="500"/>
                                        <p:tgtEl>
                                          <p:spTgt spid="152">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3" name="pasted-image.pdf"/>
          <p:cNvPicPr/>
          <p:nvPr/>
        </p:nvPicPr>
        <p:blipFill>
          <a:blip r:embed="rId1"/>
          <a:stretch/>
        </p:blipFill>
        <p:spPr>
          <a:xfrm>
            <a:off x="0" y="0"/>
            <a:ext cx="9143640" cy="6857640"/>
          </a:xfrm>
          <a:prstGeom prst="rect">
            <a:avLst/>
          </a:prstGeom>
          <a:noFill/>
          <a:ln w="12700">
            <a:noFill/>
          </a:ln>
        </p:spPr>
      </p:pic>
      <p:sp>
        <p:nvSpPr>
          <p:cNvPr id="154" name="PlaceHolder 1"/>
          <p:cNvSpPr>
            <a:spLocks noGrp="1"/>
          </p:cNvSpPr>
          <p:nvPr>
            <p:ph/>
          </p:nvPr>
        </p:nvSpPr>
        <p:spPr>
          <a:xfrm>
            <a:off x="1008360" y="904320"/>
            <a:ext cx="7126920" cy="5049360"/>
          </a:xfrm>
          <a:prstGeom prst="rect">
            <a:avLst/>
          </a:prstGeom>
          <a:noFill/>
          <a:ln w="12600">
            <a:noFill/>
          </a:ln>
        </p:spPr>
        <p:txBody>
          <a:bodyPr lIns="45720" tIns="45720" rIns="45720" bIns="45720" anchor="t">
            <a:noAutofit/>
          </a:bodyPr>
          <a:p>
            <a:pPr marL="343080" indent="-343080" algn="l" defTabSz="914400">
              <a:lnSpc>
                <a:spcPct val="100000"/>
              </a:lnSpc>
              <a:spcBef>
                <a:spcPts val="700"/>
              </a:spcBef>
              <a:buClr>
                <a:srgbClr val="004782"/>
              </a:buClr>
              <a:buFont typeface="Arial"/>
              <a:buChar char="•"/>
              <a:tabLst>
                <a:tab pos="0" algn="l"/>
              </a:tabLst>
            </a:pPr>
            <a:r>
              <a:rPr lang="es-ES" sz="3200" b="0" u="none" strike="noStrike">
                <a:solidFill>
                  <a:srgbClr val="004782"/>
                </a:solidFill>
                <a:effectLst/>
                <a:uFillTx/>
                <a:latin typeface="Candara"/>
                <a:ea typeface="Candara"/>
              </a:rPr>
              <a:t>Debe estar revestido de humildad y contrición ya que es el momento en que el hombre responde a las muchas bendiciones de un Padre bondadoso que lo ha dado todo por el ser humano.</a:t>
            </a:r>
            <a:endParaRPr lang="es-ES" sz="3200" b="0" u="none" strike="noStrike">
              <a:solidFill>
                <a:srgbClr val="000000"/>
              </a:solidFill>
              <a:effectLst/>
              <a:uFillTx/>
              <a:latin typeface="Helvetica Light"/>
            </a:endParaRPr>
          </a:p>
          <a:p>
            <a:pPr marL="343080" indent="-343080" algn="l" defTabSz="914400">
              <a:lnSpc>
                <a:spcPct val="100000"/>
              </a:lnSpc>
              <a:spcBef>
                <a:spcPts val="700"/>
              </a:spcBef>
              <a:buClr>
                <a:srgbClr val="004782"/>
              </a:buClr>
              <a:buFont typeface="Arial"/>
              <a:buChar char="•"/>
              <a:tabLst>
                <a:tab pos="0" algn="l"/>
              </a:tabLst>
            </a:pPr>
            <a:r>
              <a:rPr lang="es-ES" sz="3200" b="0" u="none" strike="noStrike">
                <a:solidFill>
                  <a:srgbClr val="004782"/>
                </a:solidFill>
                <a:effectLst/>
                <a:uFillTx/>
                <a:latin typeface="Candara"/>
                <a:ea typeface="Candara"/>
              </a:rPr>
              <a:t>Como es parte de la adoración, por eso no debe ser algo que dejemos para última hora o de acuerdo a las circunstancias del momento</a:t>
            </a:r>
            <a:r>
              <a:rPr lang="es-ES" sz="3200" b="0" u="none" strike="noStrike">
                <a:solidFill>
                  <a:srgbClr val="004782"/>
                </a:solidFill>
                <a:effectLst/>
                <a:uFillTx/>
                <a:latin typeface="Calibri"/>
                <a:ea typeface="Calibri"/>
              </a:rPr>
              <a:t>.</a:t>
            </a:r>
            <a:endParaRPr lang="es-ES" sz="3200" b="0" u="none" strike="noStrike">
              <a:solidFill>
                <a:srgbClr val="000000"/>
              </a:solidFill>
              <a:effectLst/>
              <a:uFillTx/>
              <a:latin typeface="Helvetica Light"/>
            </a:endParaRPr>
          </a:p>
        </p:txBody>
      </p:sp>
    </p:spTree>
  </p:cSld>
  <p:timing>
    <p:tnLst>
      <p:par>
        <p:cTn id="231" dur="indefinite" restart="never" nodeType="tmRoot">
          <p:childTnLst>
            <p:seq>
              <p:cTn id="232" dur="indefinite" nodeType="mainSeq">
                <p:childTnLst>
                  <p:par>
                    <p:cTn id="233" fill="hold">
                      <p:stCondLst>
                        <p:cond delay="indefinite"/>
                      </p:stCondLst>
                      <p:childTnLst>
                        <p:par>
                          <p:cTn id="234" fill="hold">
                            <p:stCondLst>
                              <p:cond delay="0"/>
                            </p:stCondLst>
                            <p:childTnLst>
                              <p:par>
                                <p:cTn id="235" presetID="9" presetClass="entr" fill="hold" nodeType="clickEffect">
                                  <p:stCondLst>
                                    <p:cond delay="0"/>
                                  </p:stCondLst>
                                  <p:iterate type="el">
                                    <p:tmAbs val="0"/>
                                  </p:iterate>
                                  <p:childTnLst>
                                    <p:set>
                                      <p:cBhvr>
                                        <p:cTn id="236" fill="hold"/>
                                        <p:tgtEl>
                                          <p:spTgt spid="154"/>
                                        </p:tgtEl>
                                        <p:attrNameLst>
                                          <p:attrName>style.visibility</p:attrName>
                                        </p:attrNameLst>
                                      </p:cBhvr>
                                      <p:to>
                                        <p:strVal val="visible"/>
                                      </p:to>
                                    </p:set>
                                    <p:animEffect transition="in" filter="dissolve">
                                      <p:cBhvr additive="repl">
                                        <p:cTn id="237" dur="500"/>
                                        <p:tgtEl>
                                          <p:spTgt spid="154"/>
                                        </p:tgtEl>
                                      </p:cBhvr>
                                    </p:animEffect>
                                  </p:childTnLst>
                                </p:cTn>
                              </p:par>
                              <p:par>
                                <p:cTn id="238" presetID="9" presetClass="entr" fill="hold" nodeType="withEffect">
                                  <p:stCondLst>
                                    <p:cond delay="0"/>
                                  </p:stCondLst>
                                  <p:iterate type="el">
                                    <p:tmAbs val="0"/>
                                  </p:iterate>
                                  <p:childTnLst>
                                    <p:set>
                                      <p:cBhvr>
                                        <p:cTn id="239" fill="hold"/>
                                        <p:tgtEl>
                                          <p:spTgt spid="154">
                                            <p:txEl>
                                              <p:pRg st="0" end="0"/>
                                            </p:txEl>
                                          </p:spTgt>
                                        </p:tgtEl>
                                        <p:attrNameLst>
                                          <p:attrName>style.visibility</p:attrName>
                                        </p:attrNameLst>
                                      </p:cBhvr>
                                      <p:to>
                                        <p:strVal val="visible"/>
                                      </p:to>
                                    </p:set>
                                    <p:animEffect transition="in" filter="dissolve">
                                      <p:cBhvr additive="repl">
                                        <p:cTn id="240" dur="500"/>
                                        <p:tgtEl>
                                          <p:spTgt spid="154">
                                            <p:txEl>
                                              <p:pRg st="0" end="0"/>
                                            </p:txEl>
                                          </p:spTgt>
                                        </p:tgtEl>
                                      </p:cBhvr>
                                    </p:animEffect>
                                  </p:childTnLst>
                                </p:cTn>
                              </p:par>
                            </p:childTnLst>
                          </p:cTn>
                        </p:par>
                      </p:childTnLst>
                    </p:cTn>
                  </p:par>
                  <p:par>
                    <p:cTn id="241" fill="hold">
                      <p:stCondLst>
                        <p:cond delay="indefinite"/>
                      </p:stCondLst>
                      <p:childTnLst>
                        <p:par>
                          <p:cTn id="242" fill="hold">
                            <p:stCondLst>
                              <p:cond delay="0"/>
                            </p:stCondLst>
                            <p:childTnLst>
                              <p:par>
                                <p:cTn id="243" presetID="9" presetClass="entr" fill="hold" nodeType="clickEffect">
                                  <p:stCondLst>
                                    <p:cond delay="0"/>
                                  </p:stCondLst>
                                  <p:iterate type="el">
                                    <p:tmAbs val="0"/>
                                  </p:iterate>
                                  <p:childTnLst>
                                    <p:set>
                                      <p:cBhvr>
                                        <p:cTn id="244" fill="hold"/>
                                        <p:tgtEl>
                                          <p:spTgt spid="154">
                                            <p:txEl>
                                              <p:pRg st="1" end="1"/>
                                            </p:txEl>
                                          </p:spTgt>
                                        </p:tgtEl>
                                        <p:attrNameLst>
                                          <p:attrName>style.visibility</p:attrName>
                                        </p:attrNameLst>
                                      </p:cBhvr>
                                      <p:to>
                                        <p:strVal val="visible"/>
                                      </p:to>
                                    </p:set>
                                    <p:animEffect transition="in" filter="dissolve">
                                      <p:cBhvr additive="repl">
                                        <p:cTn id="245" dur="500"/>
                                        <p:tgtEl>
                                          <p:spTgt spid="154">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5" name="pasted-image.pdf"/>
          <p:cNvPicPr/>
          <p:nvPr/>
        </p:nvPicPr>
        <p:blipFill>
          <a:blip r:embed="rId1"/>
          <a:stretch/>
        </p:blipFill>
        <p:spPr>
          <a:xfrm>
            <a:off x="0" y="0"/>
            <a:ext cx="9143640" cy="6857640"/>
          </a:xfrm>
          <a:prstGeom prst="rect">
            <a:avLst/>
          </a:prstGeom>
          <a:noFill/>
          <a:ln w="12700">
            <a:noFill/>
          </a:ln>
        </p:spPr>
      </p:pic>
      <p:sp>
        <p:nvSpPr>
          <p:cNvPr id="156" name="PlaceHolder 1"/>
          <p:cNvSpPr>
            <a:spLocks noGrp="1"/>
          </p:cNvSpPr>
          <p:nvPr>
            <p:ph/>
          </p:nvPr>
        </p:nvSpPr>
        <p:spPr>
          <a:xfrm>
            <a:off x="1348200" y="1016640"/>
            <a:ext cx="6735240" cy="4824000"/>
          </a:xfrm>
          <a:prstGeom prst="rect">
            <a:avLst/>
          </a:prstGeom>
          <a:noFill/>
          <a:ln w="12600">
            <a:noFill/>
          </a:ln>
        </p:spPr>
        <p:txBody>
          <a:bodyPr lIns="45720" tIns="45720" rIns="45720" bIns="45720" anchor="t">
            <a:noAutofit/>
          </a:bodyPr>
          <a:p>
            <a:pPr marL="343080" indent="-343080" algn="l" defTabSz="914400">
              <a:lnSpc>
                <a:spcPct val="100000"/>
              </a:lnSpc>
              <a:spcBef>
                <a:spcPts val="799"/>
              </a:spcBef>
              <a:buClr>
                <a:srgbClr val="004782"/>
              </a:buClr>
              <a:buFont typeface="Arial"/>
              <a:buChar char="•"/>
              <a:tabLst>
                <a:tab pos="0" algn="l"/>
              </a:tabLst>
            </a:pPr>
            <a:r>
              <a:rPr lang="es-ES" sz="3600" b="0" u="none" strike="noStrike">
                <a:solidFill>
                  <a:srgbClr val="004782"/>
                </a:solidFill>
                <a:effectLst/>
                <a:uFillTx/>
                <a:latin typeface="Candara"/>
                <a:ea typeface="Candara"/>
              </a:rPr>
              <a:t>Desde que salimos de casa debemos saber qué ofrendas le llevamos a nuestro Señor.</a:t>
            </a:r>
            <a:endParaRPr lang="es-ES" sz="3600" b="0" u="none" strike="noStrike">
              <a:solidFill>
                <a:srgbClr val="000000"/>
              </a:solidFill>
              <a:effectLst/>
              <a:uFillTx/>
              <a:latin typeface="Helvetica Light"/>
            </a:endParaRPr>
          </a:p>
          <a:p>
            <a:pPr marL="343080" indent="-343080" algn="l" defTabSz="914400">
              <a:lnSpc>
                <a:spcPct val="100000"/>
              </a:lnSpc>
              <a:spcBef>
                <a:spcPts val="799"/>
              </a:spcBef>
              <a:buClr>
                <a:srgbClr val="004782"/>
              </a:buClr>
              <a:buFont typeface="Arial"/>
              <a:buChar char="•"/>
              <a:tabLst>
                <a:tab pos="0" algn="l"/>
              </a:tabLst>
            </a:pPr>
            <a:r>
              <a:rPr lang="es-ES" sz="3600" b="0" u="none" strike="noStrike">
                <a:solidFill>
                  <a:srgbClr val="004782"/>
                </a:solidFill>
                <a:effectLst/>
                <a:uFillTx/>
                <a:latin typeface="Candara"/>
                <a:ea typeface="Candara"/>
              </a:rPr>
              <a:t>Debemos ser conscientes que un acto de adoración no se debe dejar a las circunstancias, ni debe ser descuidado u olvidado.</a:t>
            </a:r>
            <a:endParaRPr lang="es-ES" sz="3600" b="0" u="none" strike="noStrike">
              <a:solidFill>
                <a:srgbClr val="000000"/>
              </a:solidFill>
              <a:effectLst/>
              <a:uFillTx/>
              <a:latin typeface="Helvetica Light"/>
            </a:endParaRPr>
          </a:p>
        </p:txBody>
      </p:sp>
    </p:spTree>
  </p:cSld>
  <p:timing>
    <p:tnLst>
      <p:par>
        <p:cTn id="246" dur="indefinite" restart="never" nodeType="tmRoot">
          <p:childTnLst>
            <p:seq>
              <p:cTn id="247" dur="indefinite" nodeType="mainSeq">
                <p:childTnLst>
                  <p:par>
                    <p:cTn id="248" fill="hold">
                      <p:stCondLst>
                        <p:cond delay="indefinite"/>
                      </p:stCondLst>
                      <p:childTnLst>
                        <p:par>
                          <p:cTn id="249" fill="hold">
                            <p:stCondLst>
                              <p:cond delay="0"/>
                            </p:stCondLst>
                            <p:childTnLst>
                              <p:par>
                                <p:cTn id="250" presetID="9" presetClass="entr" fill="hold" nodeType="clickEffect">
                                  <p:stCondLst>
                                    <p:cond delay="0"/>
                                  </p:stCondLst>
                                  <p:iterate type="el">
                                    <p:tmAbs val="0"/>
                                  </p:iterate>
                                  <p:childTnLst>
                                    <p:set>
                                      <p:cBhvr>
                                        <p:cTn id="251" fill="hold"/>
                                        <p:tgtEl>
                                          <p:spTgt spid="156"/>
                                        </p:tgtEl>
                                        <p:attrNameLst>
                                          <p:attrName>style.visibility</p:attrName>
                                        </p:attrNameLst>
                                      </p:cBhvr>
                                      <p:to>
                                        <p:strVal val="visible"/>
                                      </p:to>
                                    </p:set>
                                    <p:animEffect transition="in" filter="dissolve">
                                      <p:cBhvr additive="repl">
                                        <p:cTn id="252" dur="500"/>
                                        <p:tgtEl>
                                          <p:spTgt spid="156"/>
                                        </p:tgtEl>
                                      </p:cBhvr>
                                    </p:animEffect>
                                  </p:childTnLst>
                                </p:cTn>
                              </p:par>
                              <p:par>
                                <p:cTn id="253" presetID="9" presetClass="entr" fill="hold" nodeType="withEffect">
                                  <p:stCondLst>
                                    <p:cond delay="0"/>
                                  </p:stCondLst>
                                  <p:iterate type="el">
                                    <p:tmAbs val="0"/>
                                  </p:iterate>
                                  <p:childTnLst>
                                    <p:set>
                                      <p:cBhvr>
                                        <p:cTn id="254" fill="hold"/>
                                        <p:tgtEl>
                                          <p:spTgt spid="156">
                                            <p:txEl>
                                              <p:pRg st="0" end="0"/>
                                            </p:txEl>
                                          </p:spTgt>
                                        </p:tgtEl>
                                        <p:attrNameLst>
                                          <p:attrName>style.visibility</p:attrName>
                                        </p:attrNameLst>
                                      </p:cBhvr>
                                      <p:to>
                                        <p:strVal val="visible"/>
                                      </p:to>
                                    </p:set>
                                    <p:animEffect transition="in" filter="dissolve">
                                      <p:cBhvr additive="repl">
                                        <p:cTn id="255" dur="500"/>
                                        <p:tgtEl>
                                          <p:spTgt spid="156">
                                            <p:txEl>
                                              <p:pRg st="0" end="0"/>
                                            </p:txEl>
                                          </p:spTgt>
                                        </p:tgtEl>
                                      </p:cBhvr>
                                    </p:animEffect>
                                  </p:childTnLst>
                                </p:cTn>
                              </p:par>
                            </p:childTnLst>
                          </p:cTn>
                        </p:par>
                      </p:childTnLst>
                    </p:cTn>
                  </p:par>
                  <p:par>
                    <p:cTn id="256" fill="hold">
                      <p:stCondLst>
                        <p:cond delay="indefinite"/>
                      </p:stCondLst>
                      <p:childTnLst>
                        <p:par>
                          <p:cTn id="257" fill="hold">
                            <p:stCondLst>
                              <p:cond delay="0"/>
                            </p:stCondLst>
                            <p:childTnLst>
                              <p:par>
                                <p:cTn id="258" presetID="9" presetClass="entr" fill="hold" nodeType="clickEffect">
                                  <p:stCondLst>
                                    <p:cond delay="0"/>
                                  </p:stCondLst>
                                  <p:iterate type="el">
                                    <p:tmAbs val="0"/>
                                  </p:iterate>
                                  <p:childTnLst>
                                    <p:set>
                                      <p:cBhvr>
                                        <p:cTn id="259" fill="hold"/>
                                        <p:tgtEl>
                                          <p:spTgt spid="156">
                                            <p:txEl>
                                              <p:pRg st="1" end="1"/>
                                            </p:txEl>
                                          </p:spTgt>
                                        </p:tgtEl>
                                        <p:attrNameLst>
                                          <p:attrName>style.visibility</p:attrName>
                                        </p:attrNameLst>
                                      </p:cBhvr>
                                      <p:to>
                                        <p:strVal val="visible"/>
                                      </p:to>
                                    </p:set>
                                    <p:animEffect transition="in" filter="dissolve">
                                      <p:cBhvr additive="repl">
                                        <p:cTn id="260" dur="500"/>
                                        <p:tgtEl>
                                          <p:spTgt spid="156">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7" name="pasted-image.pdf"/>
          <p:cNvPicPr/>
          <p:nvPr/>
        </p:nvPicPr>
        <p:blipFill>
          <a:blip r:embed="rId1"/>
          <a:stretch/>
        </p:blipFill>
        <p:spPr>
          <a:xfrm>
            <a:off x="0" y="0"/>
            <a:ext cx="9143640" cy="6857640"/>
          </a:xfrm>
          <a:prstGeom prst="rect">
            <a:avLst/>
          </a:prstGeom>
          <a:noFill/>
          <a:ln w="12700">
            <a:noFill/>
          </a:ln>
        </p:spPr>
      </p:pic>
      <p:sp>
        <p:nvSpPr>
          <p:cNvPr id="158" name="PlaceHolder 1"/>
          <p:cNvSpPr>
            <a:spLocks noGrp="1"/>
          </p:cNvSpPr>
          <p:nvPr>
            <p:ph/>
          </p:nvPr>
        </p:nvSpPr>
        <p:spPr>
          <a:xfrm>
            <a:off x="1326600" y="1304640"/>
            <a:ext cx="6490440" cy="4248000"/>
          </a:xfrm>
          <a:prstGeom prst="rect">
            <a:avLst/>
          </a:prstGeom>
          <a:noFill/>
          <a:ln w="12600">
            <a:noFill/>
          </a:ln>
        </p:spPr>
        <p:txBody>
          <a:bodyPr lIns="45720" tIns="45720" rIns="45720" bIns="45720" anchor="t">
            <a:noAutofit/>
          </a:bodyPr>
          <a:p>
            <a:pPr indent="0" algn="l" defTabSz="877680">
              <a:lnSpc>
                <a:spcPct val="100000"/>
              </a:lnSpc>
              <a:spcBef>
                <a:spcPts val="901"/>
              </a:spcBef>
              <a:buNone/>
              <a:tabLst>
                <a:tab pos="0" algn="l"/>
              </a:tabLst>
            </a:pPr>
            <a:r>
              <a:rPr lang="es-ES" sz="3459" b="0" i="1" u="none" strike="noStrike">
                <a:solidFill>
                  <a:srgbClr val="004782"/>
                </a:solidFill>
                <a:effectLst/>
                <a:uFillTx/>
                <a:latin typeface="Candara"/>
                <a:ea typeface="Candara"/>
              </a:rPr>
              <a:t>“Si traes tu ofrenda al altar y allí te acuerdas que tu hermano tiene algo contra ti; deja allí tu ofrenda delante del altar y anda, reconcíliate primero con tu hermano, y entonces ven y presenta tu ofrenda”.</a:t>
            </a:r>
            <a:endParaRPr lang="es-ES" sz="3459" b="0" u="none" strike="noStrike">
              <a:solidFill>
                <a:srgbClr val="000000"/>
              </a:solidFill>
              <a:effectLst/>
              <a:uFillTx/>
              <a:latin typeface="Helvetica Light"/>
            </a:endParaRPr>
          </a:p>
          <a:p>
            <a:pPr indent="0" algn="l" defTabSz="877680">
              <a:lnSpc>
                <a:spcPct val="100000"/>
              </a:lnSpc>
              <a:buNone/>
              <a:tabLst>
                <a:tab pos="0" algn="l"/>
              </a:tabLst>
            </a:pPr>
            <a:r>
              <a:rPr lang="es-ES" sz="3459" b="0" i="1" u="none" strike="noStrike">
                <a:solidFill>
                  <a:srgbClr val="C00000"/>
                </a:solidFill>
                <a:effectLst/>
                <a:uFillTx/>
                <a:latin typeface="Candara"/>
                <a:ea typeface="Candara"/>
              </a:rPr>
              <a:t>Mateo 5:23-34</a:t>
            </a:r>
            <a:endParaRPr lang="es-ES" sz="3459" b="0" u="none" strike="noStrike">
              <a:solidFill>
                <a:srgbClr val="000000"/>
              </a:solidFill>
              <a:effectLst/>
              <a:uFillTx/>
              <a:latin typeface="Helvetica Light"/>
            </a:endParaRPr>
          </a:p>
        </p:txBody>
      </p:sp>
    </p:spTree>
  </p:cSld>
</p:sld>
</file>

<file path=ppt/slides/slide4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9" name="pasted-image.pdf"/>
          <p:cNvPicPr/>
          <p:nvPr/>
        </p:nvPicPr>
        <p:blipFill>
          <a:blip r:embed="rId1"/>
          <a:stretch/>
        </p:blipFill>
        <p:spPr>
          <a:xfrm>
            <a:off x="0" y="0"/>
            <a:ext cx="9143640" cy="6857640"/>
          </a:xfrm>
          <a:prstGeom prst="rect">
            <a:avLst/>
          </a:prstGeom>
          <a:noFill/>
          <a:ln w="12700">
            <a:noFill/>
          </a:ln>
        </p:spPr>
      </p:pic>
      <p:sp>
        <p:nvSpPr>
          <p:cNvPr id="160" name="PlaceHolder 1"/>
          <p:cNvSpPr>
            <a:spLocks noGrp="1"/>
          </p:cNvSpPr>
          <p:nvPr>
            <p:ph/>
          </p:nvPr>
        </p:nvSpPr>
        <p:spPr>
          <a:xfrm>
            <a:off x="1569960" y="980640"/>
            <a:ext cx="6562440" cy="4896360"/>
          </a:xfrm>
          <a:prstGeom prst="rect">
            <a:avLst/>
          </a:prstGeom>
          <a:noFill/>
          <a:ln w="12600">
            <a:noFill/>
          </a:ln>
        </p:spPr>
        <p:txBody>
          <a:bodyPr lIns="45720" tIns="45720" rIns="45720" bIns="45720" anchor="t">
            <a:noAutofit/>
          </a:bodyPr>
          <a:p>
            <a:pPr indent="0" algn="l" defTabSz="914400">
              <a:lnSpc>
                <a:spcPct val="100000"/>
              </a:lnSpc>
              <a:spcBef>
                <a:spcPts val="799"/>
              </a:spcBef>
              <a:buNone/>
              <a:tabLst>
                <a:tab pos="0" algn="l"/>
              </a:tabLst>
            </a:pPr>
            <a:r>
              <a:rPr lang="es-ES" sz="3600" b="0" i="1" u="none" strike="noStrike">
                <a:solidFill>
                  <a:srgbClr val="004782"/>
                </a:solidFill>
                <a:effectLst/>
                <a:uFillTx/>
                <a:latin typeface="Candara"/>
                <a:ea typeface="Candara"/>
              </a:rPr>
              <a:t>“Sacrificios y Ofrendas: Productos de origen animal o vegetal que se presentaban al Señor como una expresión de </a:t>
            </a:r>
            <a:r>
              <a:rPr lang="es-ES" sz="3600" b="1" i="1" u="none" strike="noStrike">
                <a:solidFill>
                  <a:srgbClr val="004782"/>
                </a:solidFill>
                <a:effectLst/>
                <a:uFillTx/>
                <a:latin typeface="Candara"/>
                <a:ea typeface="Candara"/>
              </a:rPr>
              <a:t>adoración</a:t>
            </a:r>
            <a:r>
              <a:rPr lang="es-ES" sz="3600" b="0" i="1" u="none" strike="noStrike">
                <a:solidFill>
                  <a:srgbClr val="004782"/>
                </a:solidFill>
                <a:effectLst/>
                <a:uFillTx/>
                <a:latin typeface="Candara"/>
                <a:ea typeface="Candara"/>
              </a:rPr>
              <a:t>, gratitud o dedicación, o para la expiación del pecado”.</a:t>
            </a:r>
            <a:endParaRPr lang="es-ES" sz="3600" b="0" u="none" strike="noStrike">
              <a:solidFill>
                <a:srgbClr val="000000"/>
              </a:solidFill>
              <a:effectLst/>
              <a:uFillTx/>
              <a:latin typeface="Helvetica Light"/>
            </a:endParaRPr>
          </a:p>
          <a:p>
            <a:pPr indent="0" algn="l" defTabSz="914400">
              <a:lnSpc>
                <a:spcPct val="100000"/>
              </a:lnSpc>
              <a:buNone/>
              <a:tabLst>
                <a:tab pos="0" algn="l"/>
              </a:tabLst>
            </a:pPr>
            <a:r>
              <a:rPr lang="es-ES" sz="3600" b="0" i="1" u="none" strike="noStrike">
                <a:solidFill>
                  <a:srgbClr val="FF2600"/>
                </a:solidFill>
                <a:effectLst/>
                <a:uFillTx/>
                <a:latin typeface="Candara"/>
                <a:ea typeface="Candara"/>
              </a:rPr>
              <a:t>Diccionario Bíblico Adventista 1023</a:t>
            </a:r>
            <a:endParaRPr lang="es-ES" sz="3600" b="0" u="none" strike="noStrike">
              <a:solidFill>
                <a:srgbClr val="000000"/>
              </a:solidFill>
              <a:effectLst/>
              <a:uFillTx/>
              <a:latin typeface="Helvetica Light"/>
            </a:endParaRPr>
          </a:p>
        </p:txBody>
      </p:sp>
    </p:spTree>
  </p:cSld>
  <p:timing>
    <p:tnLst>
      <p:par>
        <p:cTn id="261" dur="indefinite" restart="never" nodeType="tmRoot">
          <p:childTnLst>
            <p:seq>
              <p:cTn id="262" dur="indefinite" nodeType="mainSeq">
                <p:childTnLst>
                  <p:par>
                    <p:cTn id="263" fill="hold">
                      <p:stCondLst>
                        <p:cond delay="indefinite"/>
                      </p:stCondLst>
                      <p:childTnLst>
                        <p:par>
                          <p:cTn id="264" fill="hold">
                            <p:stCondLst>
                              <p:cond delay="0"/>
                            </p:stCondLst>
                            <p:childTnLst>
                              <p:par>
                                <p:cTn id="265" presetID="9" presetClass="entr" fill="hold" nodeType="clickEffect">
                                  <p:stCondLst>
                                    <p:cond delay="0"/>
                                  </p:stCondLst>
                                  <p:iterate type="el">
                                    <p:tmAbs val="0"/>
                                  </p:iterate>
                                  <p:childTnLst>
                                    <p:set>
                                      <p:cBhvr>
                                        <p:cTn id="266" fill="hold"/>
                                        <p:tgtEl>
                                          <p:spTgt spid="160"/>
                                        </p:tgtEl>
                                        <p:attrNameLst>
                                          <p:attrName>style.visibility</p:attrName>
                                        </p:attrNameLst>
                                      </p:cBhvr>
                                      <p:to>
                                        <p:strVal val="visible"/>
                                      </p:to>
                                    </p:set>
                                    <p:animEffect transition="in" filter="dissolve">
                                      <p:cBhvr additive="repl">
                                        <p:cTn id="267" dur="500"/>
                                        <p:tgtEl>
                                          <p:spTgt spid="1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61" name="pasted-image.pdf"/>
          <p:cNvPicPr/>
          <p:nvPr/>
        </p:nvPicPr>
        <p:blipFill>
          <a:blip r:embed="rId1"/>
          <a:stretch/>
        </p:blipFill>
        <p:spPr>
          <a:xfrm>
            <a:off x="0" y="0"/>
            <a:ext cx="9143640" cy="6857640"/>
          </a:xfrm>
          <a:prstGeom prst="rect">
            <a:avLst/>
          </a:prstGeom>
          <a:noFill/>
          <a:ln w="12700">
            <a:noFill/>
          </a:ln>
        </p:spPr>
      </p:pic>
      <p:sp>
        <p:nvSpPr>
          <p:cNvPr id="162" name="PlaceHolder 1"/>
          <p:cNvSpPr>
            <a:spLocks noGrp="1"/>
          </p:cNvSpPr>
          <p:nvPr>
            <p:ph/>
          </p:nvPr>
        </p:nvSpPr>
        <p:spPr>
          <a:xfrm>
            <a:off x="1254600" y="1520640"/>
            <a:ext cx="6634800" cy="4350240"/>
          </a:xfrm>
          <a:prstGeom prst="rect">
            <a:avLst/>
          </a:prstGeom>
          <a:noFill/>
          <a:ln w="12600">
            <a:noFill/>
          </a:ln>
        </p:spPr>
        <p:txBody>
          <a:bodyPr lIns="45720" tIns="45720" rIns="45720" bIns="45720" anchor="t">
            <a:noAutofit/>
          </a:bodyPr>
          <a:p>
            <a:pPr indent="0" algn="l" defTabSz="795600">
              <a:lnSpc>
                <a:spcPct val="100000"/>
              </a:lnSpc>
              <a:spcBef>
                <a:spcPts val="1001"/>
              </a:spcBef>
              <a:buNone/>
              <a:tabLst>
                <a:tab pos="0" algn="l"/>
              </a:tabLst>
            </a:pPr>
            <a:r>
              <a:rPr lang="es-ES" sz="4180" b="0" u="none" strike="noStrike">
                <a:solidFill>
                  <a:srgbClr val="004782"/>
                </a:solidFill>
                <a:effectLst/>
                <a:uFillTx/>
                <a:latin typeface="Candara"/>
                <a:ea typeface="Candara"/>
              </a:rPr>
              <a:t>Los ancianos deben enfatizar que cuando se dan las ofrendas no se debe olvidar que se está adorando a Dios, y que a Él se le adora con lo mejor.</a:t>
            </a:r>
            <a:endParaRPr lang="es-ES" sz="4180" b="0" u="none" strike="noStrike">
              <a:solidFill>
                <a:srgbClr val="000000"/>
              </a:solidFill>
              <a:effectLst/>
              <a:uFillTx/>
              <a:latin typeface="Helvetica Light"/>
            </a:endParaRPr>
          </a:p>
        </p:txBody>
      </p:sp>
    </p:spTree>
  </p:cSld>
</p:sld>
</file>

<file path=ppt/slides/slide4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 name="PlaceHolder 1"/>
          <p:cNvSpPr>
            <a:spLocks noGrp="1"/>
          </p:cNvSpPr>
          <p:nvPr>
            <p:ph/>
          </p:nvPr>
        </p:nvSpPr>
        <p:spPr>
          <a:xfrm>
            <a:off x="1117440" y="774720"/>
            <a:ext cx="6628680" cy="4161240"/>
          </a:xfrm>
          <a:prstGeom prst="rect">
            <a:avLst/>
          </a:prstGeom>
          <a:noFill/>
          <a:ln w="12600">
            <a:noFill/>
          </a:ln>
        </p:spPr>
        <p:txBody>
          <a:bodyPr lIns="45720" tIns="45720" rIns="45720" bIns="45720" anchor="t">
            <a:noAutofit/>
          </a:bodyPr>
          <a:p>
            <a:pPr indent="0" algn="ctr" defTabSz="914400">
              <a:lnSpc>
                <a:spcPct val="100000"/>
              </a:lnSpc>
              <a:spcBef>
                <a:spcPts val="700"/>
              </a:spcBef>
              <a:buNone/>
              <a:tabLst>
                <a:tab pos="0" algn="l"/>
              </a:tabLst>
            </a:pPr>
            <a:r>
              <a:rPr lang="es-ES" sz="8000" b="0" u="none" strike="noStrike">
                <a:solidFill>
                  <a:schemeClr val="accent3">
                    <a:lumOff val="-10820"/>
                  </a:schemeClr>
                </a:solidFill>
                <a:effectLst/>
                <a:uFillTx/>
                <a:latin typeface="Phosphate Inline"/>
                <a:ea typeface="Phosphate Inline"/>
              </a:rPr>
              <a:t>THE ELDERS AND THE OFFERINGS</a:t>
            </a:r>
            <a:endParaRPr lang="es-ES" sz="8000" b="0" u="none" strike="noStrike">
              <a:solidFill>
                <a:srgbClr val="000000"/>
              </a:solidFill>
              <a:effectLst/>
              <a:uFillTx/>
              <a:latin typeface="Helvetica Light"/>
            </a:endParaRPr>
          </a:p>
        </p:txBody>
      </p:sp>
      <p:pic>
        <p:nvPicPr>
          <p:cNvPr id="164" name="pasted-image.pdf"/>
          <p:cNvPicPr/>
          <p:nvPr/>
        </p:nvPicPr>
        <p:blipFill>
          <a:blip r:embed="rId1"/>
          <a:stretch/>
        </p:blipFill>
        <p:spPr>
          <a:xfrm>
            <a:off x="0" y="0"/>
            <a:ext cx="9143640" cy="6857640"/>
          </a:xfrm>
          <a:prstGeom prst="rect">
            <a:avLst/>
          </a:prstGeom>
          <a:noFill/>
          <a:ln w="12700">
            <a:noFill/>
          </a:ln>
        </p:spPr>
      </p:pic>
      <p:sp>
        <p:nvSpPr>
          <p:cNvPr id="165" name="PlaceHolder 2"/>
          <p:cNvSpPr>
            <a:spLocks noGrp="1"/>
          </p:cNvSpPr>
          <p:nvPr>
            <p:ph type="title"/>
          </p:nvPr>
        </p:nvSpPr>
        <p:spPr>
          <a:xfrm>
            <a:off x="1896120" y="2421000"/>
            <a:ext cx="5255280" cy="2405160"/>
          </a:xfrm>
          <a:prstGeom prst="rect">
            <a:avLst/>
          </a:prstGeom>
          <a:noFill/>
          <a:ln w="12600">
            <a:noFill/>
          </a:ln>
        </p:spPr>
        <p:txBody>
          <a:bodyPr lIns="45720" tIns="45720" rIns="45720" bIns="45720" anchor="t">
            <a:noAutofit/>
          </a:bodyPr>
          <a:p>
            <a:pPr indent="0" algn="ctr" defTabSz="914400">
              <a:lnSpc>
                <a:spcPct val="100000"/>
              </a:lnSpc>
              <a:buNone/>
              <a:tabLst>
                <a:tab pos="0" algn="l"/>
              </a:tabLst>
            </a:pPr>
            <a:r>
              <a:rPr lang="es-ES" sz="6000" b="1" u="none" strike="noStrike">
                <a:solidFill>
                  <a:srgbClr val="C00000"/>
                </a:solidFill>
                <a:effectLst/>
                <a:uFillTx/>
                <a:latin typeface="Candara"/>
                <a:ea typeface="Candara"/>
              </a:rPr>
              <a:t>Reafirmando lo estudiado</a:t>
            </a:r>
            <a:endParaRPr lang="es-ES" sz="6000" b="0" u="none" strike="noStrike">
              <a:solidFill>
                <a:srgbClr val="000000"/>
              </a:solidFill>
              <a:effectLst/>
              <a:uFillTx/>
              <a:latin typeface="Helvetica Light"/>
            </a:endParaRPr>
          </a:p>
        </p:txBody>
      </p:sp>
    </p:spTree>
  </p:cSld>
</p:sld>
</file>

<file path=ppt/slides/slide4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66" name="pasted-image.pdf"/>
          <p:cNvPicPr/>
          <p:nvPr/>
        </p:nvPicPr>
        <p:blipFill>
          <a:blip r:embed="rId1"/>
          <a:stretch/>
        </p:blipFill>
        <p:spPr>
          <a:xfrm>
            <a:off x="0" y="0"/>
            <a:ext cx="9143640" cy="6857640"/>
          </a:xfrm>
          <a:prstGeom prst="rect">
            <a:avLst/>
          </a:prstGeom>
          <a:noFill/>
          <a:ln w="12700">
            <a:noFill/>
          </a:ln>
        </p:spPr>
      </p:pic>
      <p:sp>
        <p:nvSpPr>
          <p:cNvPr id="167" name="PlaceHolder 1"/>
          <p:cNvSpPr>
            <a:spLocks noGrp="1"/>
          </p:cNvSpPr>
          <p:nvPr>
            <p:ph type="title"/>
          </p:nvPr>
        </p:nvSpPr>
        <p:spPr>
          <a:xfrm>
            <a:off x="961560" y="1027080"/>
            <a:ext cx="6814080" cy="1406880"/>
          </a:xfrm>
          <a:prstGeom prst="rect">
            <a:avLst/>
          </a:prstGeom>
          <a:noFill/>
          <a:ln w="12600">
            <a:noFill/>
          </a:ln>
        </p:spPr>
        <p:txBody>
          <a:bodyPr lIns="45720" tIns="45720" rIns="45720" bIns="45720" anchor="t">
            <a:noAutofit/>
          </a:bodyPr>
          <a:p>
            <a:pPr indent="0" algn="l" defTabSz="877680">
              <a:lnSpc>
                <a:spcPct val="100000"/>
              </a:lnSpc>
              <a:buNone/>
              <a:tabLst>
                <a:tab pos="0" algn="l"/>
              </a:tabLst>
            </a:pPr>
            <a:r>
              <a:rPr lang="es-ES" sz="2690" b="1" u="none" strike="noStrike">
                <a:solidFill>
                  <a:srgbClr val="C00000"/>
                </a:solidFill>
                <a:effectLst/>
                <a:uFillTx/>
                <a:latin typeface="Candara"/>
                <a:ea typeface="Candara"/>
              </a:rPr>
              <a:t>¿Qué seis cosas el salmista pedía que nos ocurriera cuando Dios hiciera memoria de todas nuestras ofrendas y las aceptara?</a:t>
            </a:r>
            <a:endParaRPr lang="es-ES" sz="2690" b="0" u="none" strike="noStrike">
              <a:solidFill>
                <a:srgbClr val="000000"/>
              </a:solidFill>
              <a:effectLst/>
              <a:uFillTx/>
              <a:latin typeface="Helvetica Light"/>
            </a:endParaRPr>
          </a:p>
        </p:txBody>
      </p:sp>
      <p:sp>
        <p:nvSpPr>
          <p:cNvPr id="168" name="PlaceHolder 2"/>
          <p:cNvSpPr>
            <a:spLocks noGrp="1"/>
          </p:cNvSpPr>
          <p:nvPr>
            <p:ph/>
          </p:nvPr>
        </p:nvSpPr>
        <p:spPr>
          <a:xfrm>
            <a:off x="1164600" y="2509560"/>
            <a:ext cx="6814080" cy="3548160"/>
          </a:xfrm>
          <a:prstGeom prst="rect">
            <a:avLst/>
          </a:prstGeom>
          <a:noFill/>
          <a:ln w="12600">
            <a:noFill/>
          </a:ln>
        </p:spPr>
        <p:txBody>
          <a:bodyPr lIns="45720" tIns="45720" rIns="45720" bIns="45720" anchor="t">
            <a:noAutofit/>
          </a:bodyPr>
          <a:p>
            <a:pPr marL="279000" indent="-279000" algn="l" defTabSz="658440">
              <a:lnSpc>
                <a:spcPct val="100000"/>
              </a:lnSpc>
              <a:spcBef>
                <a:spcPts val="499"/>
              </a:spcBef>
              <a:buClr>
                <a:srgbClr val="004782"/>
              </a:buClr>
              <a:buFont typeface="Arial"/>
              <a:buAutoNum type="arabicPeriod"/>
              <a:tabLst>
                <a:tab pos="0" algn="l"/>
              </a:tabLst>
            </a:pPr>
            <a:r>
              <a:rPr lang="es-ES" sz="2590" b="0" u="none" strike="noStrike">
                <a:solidFill>
                  <a:srgbClr val="004782"/>
                </a:solidFill>
                <a:effectLst/>
                <a:uFillTx/>
                <a:latin typeface="Candara"/>
                <a:ea typeface="Candara"/>
              </a:rPr>
              <a:t>Que nos oyera en el día de conflicto.</a:t>
            </a:r>
            <a:endParaRPr lang="es-ES" sz="2590" b="0" u="none" strike="noStrike">
              <a:solidFill>
                <a:srgbClr val="000000"/>
              </a:solidFill>
              <a:effectLst/>
              <a:uFillTx/>
              <a:latin typeface="Helvetica Light"/>
            </a:endParaRPr>
          </a:p>
          <a:p>
            <a:pPr marL="279000" indent="-279000" algn="l" defTabSz="658440">
              <a:lnSpc>
                <a:spcPct val="100000"/>
              </a:lnSpc>
              <a:spcBef>
                <a:spcPts val="499"/>
              </a:spcBef>
              <a:buClr>
                <a:srgbClr val="004782"/>
              </a:buClr>
              <a:buFont typeface="Arial"/>
              <a:buAutoNum type="arabicPeriod"/>
              <a:tabLst>
                <a:tab pos="0" algn="l"/>
              </a:tabLst>
            </a:pPr>
            <a:r>
              <a:rPr lang="es-ES" sz="2590" b="0" u="none" strike="noStrike">
                <a:solidFill>
                  <a:srgbClr val="004782"/>
                </a:solidFill>
                <a:effectLst/>
                <a:uFillTx/>
                <a:latin typeface="Candara"/>
                <a:ea typeface="Candara"/>
              </a:rPr>
              <a:t>Que nos defendiera.</a:t>
            </a:r>
            <a:endParaRPr lang="es-ES" sz="2590" b="0" u="none" strike="noStrike">
              <a:solidFill>
                <a:srgbClr val="000000"/>
              </a:solidFill>
              <a:effectLst/>
              <a:uFillTx/>
              <a:latin typeface="Helvetica Light"/>
            </a:endParaRPr>
          </a:p>
          <a:p>
            <a:pPr marL="279000" indent="-279000" algn="l" defTabSz="658440">
              <a:lnSpc>
                <a:spcPct val="100000"/>
              </a:lnSpc>
              <a:spcBef>
                <a:spcPts val="499"/>
              </a:spcBef>
              <a:buClr>
                <a:srgbClr val="004782"/>
              </a:buClr>
              <a:buFont typeface="Arial"/>
              <a:buAutoNum type="arabicPeriod"/>
              <a:tabLst>
                <a:tab pos="0" algn="l"/>
              </a:tabLst>
            </a:pPr>
            <a:r>
              <a:rPr lang="es-ES" sz="2590" b="0" u="none" strike="noStrike">
                <a:solidFill>
                  <a:srgbClr val="004782"/>
                </a:solidFill>
                <a:effectLst/>
                <a:uFillTx/>
                <a:latin typeface="Candara"/>
                <a:ea typeface="Candara"/>
              </a:rPr>
              <a:t>Que nos enviara ayuda desde el santuario.</a:t>
            </a:r>
            <a:endParaRPr lang="es-ES" sz="2590" b="0" u="none" strike="noStrike">
              <a:solidFill>
                <a:srgbClr val="000000"/>
              </a:solidFill>
              <a:effectLst/>
              <a:uFillTx/>
              <a:latin typeface="Helvetica Light"/>
            </a:endParaRPr>
          </a:p>
          <a:p>
            <a:pPr marL="279000" indent="-279000" algn="l" defTabSz="658440">
              <a:lnSpc>
                <a:spcPct val="100000"/>
              </a:lnSpc>
              <a:spcBef>
                <a:spcPts val="499"/>
              </a:spcBef>
              <a:buClr>
                <a:srgbClr val="004782"/>
              </a:buClr>
              <a:buFont typeface="Arial"/>
              <a:buAutoNum type="arabicPeriod"/>
              <a:tabLst>
                <a:tab pos="0" algn="l"/>
              </a:tabLst>
            </a:pPr>
            <a:r>
              <a:rPr lang="es-ES" sz="2590" b="0" u="none" strike="noStrike">
                <a:solidFill>
                  <a:srgbClr val="004782"/>
                </a:solidFill>
                <a:effectLst/>
                <a:uFillTx/>
                <a:latin typeface="Candara"/>
                <a:ea typeface="Candara"/>
              </a:rPr>
              <a:t>Que desde Sión nos sostuviese.</a:t>
            </a:r>
            <a:endParaRPr lang="es-ES" sz="2590" b="0" u="none" strike="noStrike">
              <a:solidFill>
                <a:srgbClr val="000000"/>
              </a:solidFill>
              <a:effectLst/>
              <a:uFillTx/>
              <a:latin typeface="Helvetica Light"/>
            </a:endParaRPr>
          </a:p>
          <a:p>
            <a:pPr marL="279000" indent="-279000" algn="l" defTabSz="658440">
              <a:lnSpc>
                <a:spcPct val="100000"/>
              </a:lnSpc>
              <a:spcBef>
                <a:spcPts val="499"/>
              </a:spcBef>
              <a:buClr>
                <a:srgbClr val="004782"/>
              </a:buClr>
              <a:buFont typeface="Arial"/>
              <a:buAutoNum type="arabicPeriod"/>
              <a:tabLst>
                <a:tab pos="0" algn="l"/>
              </a:tabLst>
            </a:pPr>
            <a:r>
              <a:rPr lang="es-ES" sz="2590" b="0" u="none" strike="noStrike">
                <a:solidFill>
                  <a:srgbClr val="004782"/>
                </a:solidFill>
                <a:effectLst/>
                <a:uFillTx/>
                <a:latin typeface="Candara"/>
                <a:ea typeface="Candara"/>
              </a:rPr>
              <a:t>Que nos diera conforme al deseo de nuestro corazón.</a:t>
            </a:r>
            <a:endParaRPr lang="es-ES" sz="2590" b="0" u="none" strike="noStrike">
              <a:solidFill>
                <a:srgbClr val="000000"/>
              </a:solidFill>
              <a:effectLst/>
              <a:uFillTx/>
              <a:latin typeface="Helvetica Light"/>
            </a:endParaRPr>
          </a:p>
          <a:p>
            <a:pPr marL="279000" indent="-279000" algn="l" defTabSz="658440">
              <a:lnSpc>
                <a:spcPct val="100000"/>
              </a:lnSpc>
              <a:spcBef>
                <a:spcPts val="499"/>
              </a:spcBef>
              <a:buClr>
                <a:srgbClr val="004782"/>
              </a:buClr>
              <a:buFont typeface="Arial"/>
              <a:buAutoNum type="arabicPeriod"/>
              <a:tabLst>
                <a:tab pos="0" algn="l"/>
              </a:tabLst>
            </a:pPr>
            <a:r>
              <a:rPr lang="es-ES" sz="2590" b="0" u="none" strike="noStrike">
                <a:solidFill>
                  <a:srgbClr val="004782"/>
                </a:solidFill>
                <a:effectLst/>
                <a:uFillTx/>
                <a:latin typeface="Candara"/>
                <a:ea typeface="Candara"/>
              </a:rPr>
              <a:t>Que nos concediera todas nuestras peticiones.</a:t>
            </a:r>
            <a:endParaRPr lang="es-ES" sz="2590" b="0" u="none" strike="noStrike">
              <a:solidFill>
                <a:srgbClr val="000000"/>
              </a:solidFill>
              <a:effectLst/>
              <a:uFillTx/>
              <a:latin typeface="Helvetica Light"/>
            </a:endParaRPr>
          </a:p>
        </p:txBody>
      </p:sp>
    </p:spTree>
  </p:cSld>
  <p:timing>
    <p:tnLst>
      <p:par>
        <p:cTn id="268" dur="indefinite" restart="never" nodeType="tmRoot">
          <p:childTnLst>
            <p:seq>
              <p:cTn id="269" dur="indefinite" nodeType="mainSeq">
                <p:childTnLst>
                  <p:par>
                    <p:cTn id="270" fill="hold">
                      <p:stCondLst>
                        <p:cond delay="indefinite"/>
                      </p:stCondLst>
                      <p:childTnLst>
                        <p:par>
                          <p:cTn id="271" fill="hold">
                            <p:stCondLst>
                              <p:cond delay="0"/>
                            </p:stCondLst>
                            <p:childTnLst>
                              <p:par>
                                <p:cTn id="272" presetID="9" presetClass="entr" fill="hold" nodeType="clickEffect">
                                  <p:stCondLst>
                                    <p:cond delay="0"/>
                                  </p:stCondLst>
                                  <p:iterate type="el">
                                    <p:tmAbs val="0"/>
                                  </p:iterate>
                                  <p:childTnLst>
                                    <p:set>
                                      <p:cBhvr>
                                        <p:cTn id="273" fill="hold"/>
                                        <p:tgtEl>
                                          <p:spTgt spid="168"/>
                                        </p:tgtEl>
                                        <p:attrNameLst>
                                          <p:attrName>style.visibility</p:attrName>
                                        </p:attrNameLst>
                                      </p:cBhvr>
                                      <p:to>
                                        <p:strVal val="visible"/>
                                      </p:to>
                                    </p:set>
                                    <p:animEffect transition="in" filter="dissolve">
                                      <p:cBhvr additive="repl">
                                        <p:cTn id="274" dur="500"/>
                                        <p:tgtEl>
                                          <p:spTgt spid="168"/>
                                        </p:tgtEl>
                                      </p:cBhvr>
                                    </p:animEffect>
                                  </p:childTnLst>
                                </p:cTn>
                              </p:par>
                              <p:par>
                                <p:cTn id="275" presetID="9" presetClass="entr" fill="hold" nodeType="withEffect">
                                  <p:stCondLst>
                                    <p:cond delay="0"/>
                                  </p:stCondLst>
                                  <p:iterate type="el">
                                    <p:tmAbs val="0"/>
                                  </p:iterate>
                                  <p:childTnLst>
                                    <p:set>
                                      <p:cBhvr>
                                        <p:cTn id="276" fill="hold"/>
                                        <p:tgtEl>
                                          <p:spTgt spid="168">
                                            <p:txEl>
                                              <p:pRg st="0" end="0"/>
                                            </p:txEl>
                                          </p:spTgt>
                                        </p:tgtEl>
                                        <p:attrNameLst>
                                          <p:attrName>style.visibility</p:attrName>
                                        </p:attrNameLst>
                                      </p:cBhvr>
                                      <p:to>
                                        <p:strVal val="visible"/>
                                      </p:to>
                                    </p:set>
                                    <p:animEffect transition="in" filter="dissolve">
                                      <p:cBhvr additive="repl">
                                        <p:cTn id="277" dur="500"/>
                                        <p:tgtEl>
                                          <p:spTgt spid="168">
                                            <p:txEl>
                                              <p:pRg st="0" end="0"/>
                                            </p:txEl>
                                          </p:spTgt>
                                        </p:tgtEl>
                                      </p:cBhvr>
                                    </p:animEffect>
                                  </p:childTnLst>
                                </p:cTn>
                              </p:par>
                            </p:childTnLst>
                          </p:cTn>
                        </p:par>
                      </p:childTnLst>
                    </p:cTn>
                  </p:par>
                  <p:par>
                    <p:cTn id="278" fill="hold">
                      <p:stCondLst>
                        <p:cond delay="indefinite"/>
                      </p:stCondLst>
                      <p:childTnLst>
                        <p:par>
                          <p:cTn id="279" fill="hold">
                            <p:stCondLst>
                              <p:cond delay="0"/>
                            </p:stCondLst>
                            <p:childTnLst>
                              <p:par>
                                <p:cTn id="280" presetID="9" presetClass="entr" fill="hold" nodeType="clickEffect">
                                  <p:stCondLst>
                                    <p:cond delay="0"/>
                                  </p:stCondLst>
                                  <p:iterate type="el">
                                    <p:tmAbs val="0"/>
                                  </p:iterate>
                                  <p:childTnLst>
                                    <p:set>
                                      <p:cBhvr>
                                        <p:cTn id="281" fill="hold"/>
                                        <p:tgtEl>
                                          <p:spTgt spid="168">
                                            <p:txEl>
                                              <p:pRg st="1" end="1"/>
                                            </p:txEl>
                                          </p:spTgt>
                                        </p:tgtEl>
                                        <p:attrNameLst>
                                          <p:attrName>style.visibility</p:attrName>
                                        </p:attrNameLst>
                                      </p:cBhvr>
                                      <p:to>
                                        <p:strVal val="visible"/>
                                      </p:to>
                                    </p:set>
                                    <p:animEffect transition="in" filter="dissolve">
                                      <p:cBhvr additive="repl">
                                        <p:cTn id="282" dur="500"/>
                                        <p:tgtEl>
                                          <p:spTgt spid="168">
                                            <p:txEl>
                                              <p:pRg st="1" end="1"/>
                                            </p:txEl>
                                          </p:spTgt>
                                        </p:tgtEl>
                                      </p:cBhvr>
                                    </p:animEffect>
                                  </p:childTnLst>
                                </p:cTn>
                              </p:par>
                            </p:childTnLst>
                          </p:cTn>
                        </p:par>
                      </p:childTnLst>
                    </p:cTn>
                  </p:par>
                  <p:par>
                    <p:cTn id="283" fill="hold">
                      <p:stCondLst>
                        <p:cond delay="indefinite"/>
                      </p:stCondLst>
                      <p:childTnLst>
                        <p:par>
                          <p:cTn id="284" fill="hold">
                            <p:stCondLst>
                              <p:cond delay="0"/>
                            </p:stCondLst>
                            <p:childTnLst>
                              <p:par>
                                <p:cTn id="285" presetID="9" presetClass="entr" fill="hold" nodeType="clickEffect">
                                  <p:stCondLst>
                                    <p:cond delay="0"/>
                                  </p:stCondLst>
                                  <p:iterate type="el">
                                    <p:tmAbs val="0"/>
                                  </p:iterate>
                                  <p:childTnLst>
                                    <p:set>
                                      <p:cBhvr>
                                        <p:cTn id="286" fill="hold"/>
                                        <p:tgtEl>
                                          <p:spTgt spid="168">
                                            <p:txEl>
                                              <p:pRg st="2" end="2"/>
                                            </p:txEl>
                                          </p:spTgt>
                                        </p:tgtEl>
                                        <p:attrNameLst>
                                          <p:attrName>style.visibility</p:attrName>
                                        </p:attrNameLst>
                                      </p:cBhvr>
                                      <p:to>
                                        <p:strVal val="visible"/>
                                      </p:to>
                                    </p:set>
                                    <p:animEffect transition="in" filter="dissolve">
                                      <p:cBhvr additive="repl">
                                        <p:cTn id="287" dur="500"/>
                                        <p:tgtEl>
                                          <p:spTgt spid="168">
                                            <p:txEl>
                                              <p:pRg st="2" end="2"/>
                                            </p:txEl>
                                          </p:spTgt>
                                        </p:tgtEl>
                                      </p:cBhvr>
                                    </p:animEffect>
                                  </p:childTnLst>
                                </p:cTn>
                              </p:par>
                            </p:childTnLst>
                          </p:cTn>
                        </p:par>
                      </p:childTnLst>
                    </p:cTn>
                  </p:par>
                  <p:par>
                    <p:cTn id="288" fill="hold">
                      <p:stCondLst>
                        <p:cond delay="indefinite"/>
                      </p:stCondLst>
                      <p:childTnLst>
                        <p:par>
                          <p:cTn id="289" fill="hold">
                            <p:stCondLst>
                              <p:cond delay="0"/>
                            </p:stCondLst>
                            <p:childTnLst>
                              <p:par>
                                <p:cTn id="290" presetID="9" presetClass="entr" fill="hold" nodeType="clickEffect">
                                  <p:stCondLst>
                                    <p:cond delay="0"/>
                                  </p:stCondLst>
                                  <p:iterate type="el">
                                    <p:tmAbs val="0"/>
                                  </p:iterate>
                                  <p:childTnLst>
                                    <p:set>
                                      <p:cBhvr>
                                        <p:cTn id="291" fill="hold"/>
                                        <p:tgtEl>
                                          <p:spTgt spid="168">
                                            <p:txEl>
                                              <p:pRg st="3" end="3"/>
                                            </p:txEl>
                                          </p:spTgt>
                                        </p:tgtEl>
                                        <p:attrNameLst>
                                          <p:attrName>style.visibility</p:attrName>
                                        </p:attrNameLst>
                                      </p:cBhvr>
                                      <p:to>
                                        <p:strVal val="visible"/>
                                      </p:to>
                                    </p:set>
                                    <p:animEffect transition="in" filter="dissolve">
                                      <p:cBhvr additive="repl">
                                        <p:cTn id="292" dur="500"/>
                                        <p:tgtEl>
                                          <p:spTgt spid="168">
                                            <p:txEl>
                                              <p:pRg st="3" end="3"/>
                                            </p:txEl>
                                          </p:spTgt>
                                        </p:tgtEl>
                                      </p:cBhvr>
                                    </p:animEffect>
                                  </p:childTnLst>
                                </p:cTn>
                              </p:par>
                            </p:childTnLst>
                          </p:cTn>
                        </p:par>
                      </p:childTnLst>
                    </p:cTn>
                  </p:par>
                  <p:par>
                    <p:cTn id="293" fill="hold">
                      <p:stCondLst>
                        <p:cond delay="indefinite"/>
                      </p:stCondLst>
                      <p:childTnLst>
                        <p:par>
                          <p:cTn id="294" fill="hold">
                            <p:stCondLst>
                              <p:cond delay="0"/>
                            </p:stCondLst>
                            <p:childTnLst>
                              <p:par>
                                <p:cTn id="295" presetID="9" presetClass="entr" fill="hold" nodeType="clickEffect">
                                  <p:stCondLst>
                                    <p:cond delay="0"/>
                                  </p:stCondLst>
                                  <p:iterate type="el">
                                    <p:tmAbs val="0"/>
                                  </p:iterate>
                                  <p:childTnLst>
                                    <p:set>
                                      <p:cBhvr>
                                        <p:cTn id="296" fill="hold"/>
                                        <p:tgtEl>
                                          <p:spTgt spid="168">
                                            <p:txEl>
                                              <p:pRg st="4" end="4"/>
                                            </p:txEl>
                                          </p:spTgt>
                                        </p:tgtEl>
                                        <p:attrNameLst>
                                          <p:attrName>style.visibility</p:attrName>
                                        </p:attrNameLst>
                                      </p:cBhvr>
                                      <p:to>
                                        <p:strVal val="visible"/>
                                      </p:to>
                                    </p:set>
                                    <p:animEffect transition="in" filter="dissolve">
                                      <p:cBhvr additive="repl">
                                        <p:cTn id="297" dur="500"/>
                                        <p:tgtEl>
                                          <p:spTgt spid="168">
                                            <p:txEl>
                                              <p:pRg st="4" end="4"/>
                                            </p:txEl>
                                          </p:spTgt>
                                        </p:tgtEl>
                                      </p:cBhvr>
                                    </p:animEffect>
                                  </p:childTnLst>
                                </p:cTn>
                              </p:par>
                            </p:childTnLst>
                          </p:cTn>
                        </p:par>
                      </p:childTnLst>
                    </p:cTn>
                  </p:par>
                  <p:par>
                    <p:cTn id="298" fill="hold">
                      <p:stCondLst>
                        <p:cond delay="indefinite"/>
                      </p:stCondLst>
                      <p:childTnLst>
                        <p:par>
                          <p:cTn id="299" fill="hold">
                            <p:stCondLst>
                              <p:cond delay="0"/>
                            </p:stCondLst>
                            <p:childTnLst>
                              <p:par>
                                <p:cTn id="300" presetID="9" presetClass="entr" fill="hold" nodeType="clickEffect">
                                  <p:stCondLst>
                                    <p:cond delay="0"/>
                                  </p:stCondLst>
                                  <p:iterate type="el">
                                    <p:tmAbs val="0"/>
                                  </p:iterate>
                                  <p:childTnLst>
                                    <p:set>
                                      <p:cBhvr>
                                        <p:cTn id="301" fill="hold"/>
                                        <p:tgtEl>
                                          <p:spTgt spid="168">
                                            <p:txEl>
                                              <p:pRg st="5" end="5"/>
                                            </p:txEl>
                                          </p:spTgt>
                                        </p:tgtEl>
                                        <p:attrNameLst>
                                          <p:attrName>style.visibility</p:attrName>
                                        </p:attrNameLst>
                                      </p:cBhvr>
                                      <p:to>
                                        <p:strVal val="visible"/>
                                      </p:to>
                                    </p:set>
                                    <p:animEffect transition="in" filter="dissolve">
                                      <p:cBhvr additive="repl">
                                        <p:cTn id="302" dur="500"/>
                                        <p:tgtEl>
                                          <p:spTgt spid="168">
                                            <p:txEl>
                                              <p:pRg st="5" end="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4" name="pasted-image.pdf"/>
          <p:cNvPicPr/>
          <p:nvPr/>
        </p:nvPicPr>
        <p:blipFill>
          <a:blip r:embed="rId1"/>
          <a:stretch/>
        </p:blipFill>
        <p:spPr>
          <a:xfrm>
            <a:off x="0" y="0"/>
            <a:ext cx="9143640" cy="6857640"/>
          </a:xfrm>
          <a:prstGeom prst="rect">
            <a:avLst/>
          </a:prstGeom>
          <a:noFill/>
          <a:ln w="12700">
            <a:noFill/>
          </a:ln>
        </p:spPr>
      </p:pic>
      <p:sp>
        <p:nvSpPr>
          <p:cNvPr id="75" name="PlaceHolder 1"/>
          <p:cNvSpPr>
            <a:spLocks noGrp="1"/>
          </p:cNvSpPr>
          <p:nvPr>
            <p:ph/>
          </p:nvPr>
        </p:nvSpPr>
        <p:spPr>
          <a:xfrm>
            <a:off x="1581840" y="913320"/>
            <a:ext cx="6360840" cy="5335920"/>
          </a:xfrm>
          <a:prstGeom prst="rect">
            <a:avLst/>
          </a:prstGeom>
          <a:noFill/>
          <a:ln w="12600">
            <a:noFill/>
          </a:ln>
        </p:spPr>
        <p:txBody>
          <a:bodyPr lIns="45720" tIns="45720" rIns="45720" bIns="45720" anchor="t">
            <a:noAutofit/>
          </a:bodyPr>
          <a:p>
            <a:pPr indent="0" algn="l" defTabSz="914400">
              <a:lnSpc>
                <a:spcPct val="100000"/>
              </a:lnSpc>
              <a:spcBef>
                <a:spcPts val="799"/>
              </a:spcBef>
              <a:buNone/>
              <a:tabLst>
                <a:tab pos="0" algn="l"/>
              </a:tabLst>
            </a:pPr>
            <a:r>
              <a:rPr lang="es-ES" sz="3600" b="0" u="none" strike="noStrike">
                <a:solidFill>
                  <a:srgbClr val="004782"/>
                </a:solidFill>
                <a:effectLst/>
                <a:uFillTx/>
                <a:latin typeface="Candara"/>
                <a:ea typeface="Candara"/>
              </a:rPr>
              <a:t>La idea de dar ofrendas es netamente Bíblica. Tiene como finalidad desterrar el egoísmo del corazón humano y proveer los recursos necesarios para el mejor funcionamiento de la iglesia y para el fiel cumplimiento de su misión.</a:t>
            </a:r>
            <a:endParaRPr lang="es-ES" sz="3600" b="0" u="none" strike="noStrike">
              <a:solidFill>
                <a:srgbClr val="000000"/>
              </a:solidFill>
              <a:effectLst/>
              <a:uFillTx/>
              <a:latin typeface="Helvetica Light"/>
            </a:endParaRPr>
          </a:p>
        </p:txBody>
      </p:sp>
    </p:spTree>
  </p:cSld>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6" name="pasted-image.pdf"/>
          <p:cNvPicPr/>
          <p:nvPr/>
        </p:nvPicPr>
        <p:blipFill>
          <a:blip r:embed="rId1"/>
          <a:stretch/>
        </p:blipFill>
        <p:spPr>
          <a:xfrm>
            <a:off x="0" y="0"/>
            <a:ext cx="9143640" cy="6857640"/>
          </a:xfrm>
          <a:prstGeom prst="rect">
            <a:avLst/>
          </a:prstGeom>
          <a:noFill/>
          <a:ln w="12700">
            <a:noFill/>
          </a:ln>
        </p:spPr>
      </p:pic>
      <p:sp>
        <p:nvSpPr>
          <p:cNvPr id="77" name="PlaceHolder 1"/>
          <p:cNvSpPr>
            <a:spLocks noGrp="1"/>
          </p:cNvSpPr>
          <p:nvPr>
            <p:ph/>
          </p:nvPr>
        </p:nvSpPr>
        <p:spPr>
          <a:xfrm>
            <a:off x="1746000" y="1214280"/>
            <a:ext cx="6319080" cy="4683600"/>
          </a:xfrm>
          <a:prstGeom prst="rect">
            <a:avLst/>
          </a:prstGeom>
          <a:noFill/>
          <a:ln w="12600">
            <a:noFill/>
          </a:ln>
        </p:spPr>
        <p:txBody>
          <a:bodyPr lIns="45720" tIns="45720" rIns="45720" bIns="45720" anchor="t">
            <a:noAutofit/>
          </a:bodyPr>
          <a:p>
            <a:pPr indent="0" algn="l" defTabSz="914400">
              <a:lnSpc>
                <a:spcPct val="100000"/>
              </a:lnSpc>
              <a:spcBef>
                <a:spcPts val="901"/>
              </a:spcBef>
              <a:buNone/>
              <a:tabLst>
                <a:tab pos="0" algn="l"/>
              </a:tabLst>
            </a:pPr>
            <a:r>
              <a:rPr lang="es-ES" sz="4000" b="0" i="1" u="none" strike="noStrike">
                <a:solidFill>
                  <a:srgbClr val="004782"/>
                </a:solidFill>
                <a:effectLst/>
                <a:uFillTx/>
                <a:latin typeface="Candara"/>
                <a:ea typeface="Candara"/>
              </a:rPr>
              <a:t>“Di a los hijos de Israel que tomen para mí ofrenda; de todo varón que la diere de su voluntad, de corazón, tomaréis mi ofrenda”.</a:t>
            </a:r>
            <a:endParaRPr lang="es-ES" sz="4000" b="0" u="none" strike="noStrike">
              <a:solidFill>
                <a:srgbClr val="000000"/>
              </a:solidFill>
              <a:effectLst/>
              <a:uFillTx/>
              <a:latin typeface="Helvetica Light"/>
            </a:endParaRPr>
          </a:p>
          <a:p>
            <a:pPr indent="0" algn="l" defTabSz="914400">
              <a:lnSpc>
                <a:spcPct val="100000"/>
              </a:lnSpc>
              <a:buNone/>
              <a:tabLst>
                <a:tab pos="0" algn="l"/>
              </a:tabLst>
            </a:pPr>
            <a:r>
              <a:rPr lang="es-ES" sz="4000" b="0" i="1" u="none" strike="noStrike">
                <a:solidFill>
                  <a:srgbClr val="FF0000"/>
                </a:solidFill>
                <a:effectLst/>
                <a:uFillTx/>
                <a:latin typeface="Candara"/>
                <a:ea typeface="Candara"/>
              </a:rPr>
              <a:t>Éxodo 25:2</a:t>
            </a:r>
            <a:endParaRPr lang="es-ES" sz="4000" b="0" u="none" strike="noStrike">
              <a:solidFill>
                <a:srgbClr val="000000"/>
              </a:solidFill>
              <a:effectLst/>
              <a:uFillTx/>
              <a:latin typeface="Helvetica Light"/>
            </a:endParaRPr>
          </a:p>
        </p:txBody>
      </p:sp>
    </p:spTree>
  </p:cSld>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8" name="pasted-image.pdf"/>
          <p:cNvPicPr/>
          <p:nvPr/>
        </p:nvPicPr>
        <p:blipFill>
          <a:blip r:embed="rId1"/>
          <a:stretch/>
        </p:blipFill>
        <p:spPr>
          <a:xfrm>
            <a:off x="0" y="0"/>
            <a:ext cx="9143640" cy="6857640"/>
          </a:xfrm>
          <a:prstGeom prst="rect">
            <a:avLst/>
          </a:prstGeom>
          <a:noFill/>
          <a:ln w="12700">
            <a:noFill/>
          </a:ln>
        </p:spPr>
      </p:pic>
      <p:sp>
        <p:nvSpPr>
          <p:cNvPr id="79" name="PlaceHolder 1"/>
          <p:cNvSpPr>
            <a:spLocks noGrp="1"/>
          </p:cNvSpPr>
          <p:nvPr>
            <p:ph/>
          </p:nvPr>
        </p:nvSpPr>
        <p:spPr>
          <a:xfrm>
            <a:off x="1284480" y="870840"/>
            <a:ext cx="7050600" cy="5433840"/>
          </a:xfrm>
          <a:prstGeom prst="rect">
            <a:avLst/>
          </a:prstGeom>
          <a:noFill/>
          <a:ln w="12600">
            <a:noFill/>
          </a:ln>
        </p:spPr>
        <p:txBody>
          <a:bodyPr lIns="45720" tIns="45720" rIns="45720" bIns="45720" anchor="t">
            <a:noAutofit/>
          </a:bodyPr>
          <a:p>
            <a:pPr indent="0" algn="l" defTabSz="905400">
              <a:lnSpc>
                <a:spcPct val="100000"/>
              </a:lnSpc>
              <a:spcBef>
                <a:spcPts val="901"/>
              </a:spcBef>
              <a:buNone/>
              <a:tabLst>
                <a:tab pos="0" algn="l"/>
              </a:tabLst>
            </a:pPr>
            <a:r>
              <a:rPr lang="es-ES" sz="3959" b="0" i="1" u="none" strike="noStrike">
                <a:solidFill>
                  <a:srgbClr val="004782"/>
                </a:solidFill>
                <a:effectLst/>
                <a:uFillTx/>
                <a:latin typeface="Candara"/>
                <a:ea typeface="Candara"/>
              </a:rPr>
              <a:t>“Si traes tu ofrenda al altar y allí te acuerdas que tu hermano tiene algo contra ti; deja allí tu ofrenda delante del altar y anda, reconcíliate primero con tu hermano, y entonces ven y presenta tu ofrenda”.</a:t>
            </a:r>
            <a:endParaRPr lang="es-ES" sz="3959" b="0" u="none" strike="noStrike">
              <a:solidFill>
                <a:srgbClr val="000000"/>
              </a:solidFill>
              <a:effectLst/>
              <a:uFillTx/>
              <a:latin typeface="Helvetica Light"/>
            </a:endParaRPr>
          </a:p>
          <a:p>
            <a:pPr indent="0" algn="l" defTabSz="905400">
              <a:lnSpc>
                <a:spcPct val="100000"/>
              </a:lnSpc>
              <a:buNone/>
              <a:tabLst>
                <a:tab pos="0" algn="l"/>
              </a:tabLst>
            </a:pPr>
            <a:r>
              <a:rPr lang="es-ES" sz="3959" b="0" i="1" u="none" strike="noStrike">
                <a:solidFill>
                  <a:srgbClr val="FF0000"/>
                </a:solidFill>
                <a:effectLst/>
                <a:uFillTx/>
                <a:latin typeface="Candara"/>
                <a:ea typeface="Candara"/>
              </a:rPr>
              <a:t>Mateo 5:23-34</a:t>
            </a:r>
            <a:endParaRPr lang="es-ES" sz="3959" b="0" u="none" strike="noStrike">
              <a:solidFill>
                <a:srgbClr val="000000"/>
              </a:solidFill>
              <a:effectLst/>
              <a:uFillTx/>
              <a:latin typeface="Helvetica Light"/>
            </a:endParaRPr>
          </a:p>
        </p:txBody>
      </p:sp>
    </p:spTree>
  </p:cSld>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0" name="pasted-image.pdf"/>
          <p:cNvPicPr/>
          <p:nvPr/>
        </p:nvPicPr>
        <p:blipFill>
          <a:blip r:embed="rId1"/>
          <a:stretch/>
        </p:blipFill>
        <p:spPr>
          <a:xfrm>
            <a:off x="0" y="0"/>
            <a:ext cx="9143640" cy="6857640"/>
          </a:xfrm>
          <a:prstGeom prst="rect">
            <a:avLst/>
          </a:prstGeom>
          <a:noFill/>
          <a:ln w="12700">
            <a:noFill/>
          </a:ln>
        </p:spPr>
      </p:pic>
      <p:sp>
        <p:nvSpPr>
          <p:cNvPr id="81" name="PlaceHolder 1"/>
          <p:cNvSpPr>
            <a:spLocks noGrp="1"/>
          </p:cNvSpPr>
          <p:nvPr>
            <p:ph/>
          </p:nvPr>
        </p:nvSpPr>
        <p:spPr>
          <a:xfrm>
            <a:off x="1178640" y="951120"/>
            <a:ext cx="7136280" cy="5428800"/>
          </a:xfrm>
          <a:prstGeom prst="rect">
            <a:avLst/>
          </a:prstGeom>
          <a:noFill/>
          <a:ln w="12600">
            <a:noFill/>
          </a:ln>
        </p:spPr>
        <p:txBody>
          <a:bodyPr lIns="45720" tIns="45720" rIns="45720" bIns="45720" anchor="t">
            <a:noAutofit/>
          </a:bodyPr>
          <a:p>
            <a:pPr indent="0" algn="l" defTabSz="914400">
              <a:lnSpc>
                <a:spcPct val="100000"/>
              </a:lnSpc>
              <a:spcBef>
                <a:spcPts val="799"/>
              </a:spcBef>
              <a:buNone/>
              <a:tabLst>
                <a:tab pos="0" algn="l"/>
              </a:tabLst>
            </a:pPr>
            <a:r>
              <a:rPr lang="es-ES" sz="3700" b="0" i="1" u="none" strike="noStrike">
                <a:solidFill>
                  <a:srgbClr val="004782"/>
                </a:solidFill>
                <a:effectLst/>
                <a:uFillTx/>
                <a:latin typeface="Candara"/>
                <a:ea typeface="Candara"/>
              </a:rPr>
              <a:t>“El que siembra escasamente, también segará escasamente; y el que siembra generosamente, generosamente también segará. Cada uno dé como propuso en su corazón: no con tristeza, ni por necesidad, porque Dios ama al dador alegre”.</a:t>
            </a:r>
            <a:endParaRPr lang="es-ES" sz="3700" b="0" u="none" strike="noStrike">
              <a:solidFill>
                <a:srgbClr val="000000"/>
              </a:solidFill>
              <a:effectLst/>
              <a:uFillTx/>
              <a:latin typeface="Helvetica Light"/>
            </a:endParaRPr>
          </a:p>
          <a:p>
            <a:pPr indent="0" algn="l" defTabSz="914400">
              <a:lnSpc>
                <a:spcPct val="100000"/>
              </a:lnSpc>
              <a:buNone/>
              <a:tabLst>
                <a:tab pos="0" algn="l"/>
              </a:tabLst>
            </a:pPr>
            <a:r>
              <a:rPr lang="es-ES" sz="3700" b="0" i="1" u="none" strike="noStrike">
                <a:solidFill>
                  <a:srgbClr val="FF0000"/>
                </a:solidFill>
                <a:effectLst/>
                <a:uFillTx/>
                <a:latin typeface="Candara"/>
                <a:ea typeface="Candara"/>
              </a:rPr>
              <a:t>2 Corintios 9:6-7</a:t>
            </a:r>
            <a:endParaRPr lang="es-ES" sz="3700" b="0" u="none" strike="noStrike">
              <a:solidFill>
                <a:srgbClr val="000000"/>
              </a:solidFill>
              <a:effectLst/>
              <a:uFillTx/>
              <a:latin typeface="Helvetica Light"/>
            </a:endParaRPr>
          </a:p>
        </p:txBody>
      </p:sp>
    </p:spTree>
  </p:cSld>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2" name="pasted-image.pdf"/>
          <p:cNvPicPr/>
          <p:nvPr/>
        </p:nvPicPr>
        <p:blipFill>
          <a:blip r:embed="rId1"/>
          <a:stretch/>
        </p:blipFill>
        <p:spPr>
          <a:xfrm>
            <a:off x="0" y="0"/>
            <a:ext cx="9143640" cy="6857640"/>
          </a:xfrm>
          <a:prstGeom prst="rect">
            <a:avLst/>
          </a:prstGeom>
          <a:noFill/>
          <a:ln w="12700">
            <a:noFill/>
          </a:ln>
        </p:spPr>
      </p:pic>
      <p:sp>
        <p:nvSpPr>
          <p:cNvPr id="83" name="PlaceHolder 1"/>
          <p:cNvSpPr>
            <a:spLocks noGrp="1"/>
          </p:cNvSpPr>
          <p:nvPr>
            <p:ph/>
          </p:nvPr>
        </p:nvSpPr>
        <p:spPr>
          <a:xfrm>
            <a:off x="1863720" y="1157400"/>
            <a:ext cx="6280200" cy="4543200"/>
          </a:xfrm>
          <a:prstGeom prst="rect">
            <a:avLst/>
          </a:prstGeom>
          <a:noFill/>
          <a:ln w="12600">
            <a:noFill/>
          </a:ln>
        </p:spPr>
        <p:txBody>
          <a:bodyPr lIns="45720" tIns="45720" rIns="45720" bIns="45720" anchor="t">
            <a:noAutofit/>
          </a:bodyPr>
          <a:p>
            <a:pPr indent="0" algn="l" defTabSz="896040">
              <a:lnSpc>
                <a:spcPct val="100000"/>
              </a:lnSpc>
              <a:spcBef>
                <a:spcPts val="1001"/>
              </a:spcBef>
              <a:buNone/>
              <a:tabLst>
                <a:tab pos="0" algn="l"/>
              </a:tabLst>
            </a:pPr>
            <a:r>
              <a:rPr lang="es-ES" sz="4310" b="0" u="none" strike="noStrike">
                <a:solidFill>
                  <a:srgbClr val="004782"/>
                </a:solidFill>
                <a:effectLst/>
                <a:uFillTx/>
                <a:latin typeface="Candara"/>
                <a:ea typeface="Candara"/>
              </a:rPr>
              <a:t>Los ancianos deben siempre recordar a la iglesia que Dios tiene en cuenta las ofrendas que se dan </a:t>
            </a:r>
            <a:r>
              <a:rPr lang="es-ES" sz="4310" b="1" i="1" u="none" strike="noStrike">
                <a:solidFill>
                  <a:srgbClr val="C00000"/>
                </a:solidFill>
                <a:effectLst/>
                <a:uFillTx/>
                <a:latin typeface="Candara"/>
                <a:ea typeface="Candara"/>
              </a:rPr>
              <a:t>voluntariamente y con un corazón alegre</a:t>
            </a:r>
            <a:r>
              <a:rPr lang="es-ES" sz="4310" b="0" i="1" u="none" strike="noStrike">
                <a:solidFill>
                  <a:srgbClr val="004782"/>
                </a:solidFill>
                <a:effectLst/>
                <a:uFillTx/>
                <a:latin typeface="Candara"/>
                <a:ea typeface="Candara"/>
              </a:rPr>
              <a:t>.</a:t>
            </a:r>
            <a:endParaRPr lang="es-ES" sz="4310" b="0" u="none" strike="noStrike">
              <a:solidFill>
                <a:srgbClr val="000000"/>
              </a:solidFill>
              <a:effectLst/>
              <a:uFillTx/>
              <a:latin typeface="Helvetica Light"/>
            </a:endParaRPr>
          </a:p>
        </p:txBody>
      </p:sp>
    </p:spTree>
  </p:cSld>
</p:sld>
</file>

<file path=ppt/theme/theme1.xml><?xml version="1.0" encoding="utf-8"?>
<a:theme xmlns:a="http://schemas.openxmlformats.org/drawingml/2006/main" xmlns:r="http://schemas.openxmlformats.org/officeDocument/2006/relationships" name="Tema de Office">
  <a:themeElements>
    <a:clrScheme name="Tema de Offic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Tema de Office">
      <a:majorFont>
        <a:latin typeface="Helvetica" pitchFamily="0" charset="1"/>
        <a:ea typeface="Helvetica" pitchFamily="0" charset="1"/>
        <a:cs typeface="Helvetica" pitchFamily="0" charset="1"/>
      </a:majorFont>
      <a:minorFont>
        <a:latin typeface="Calibri" pitchFamily="0" charset="1"/>
        <a:ea typeface="Calibri" pitchFamily="0" charset="1"/>
        <a:cs typeface="Calibri"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0</TotalTime>
  <Application>LibreOffice/26.2.5.2$MacOSX_AARCH64 LibreOffice_project/cd7284b4cbbfeb507e630c1aac019f4157393acb</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dc:description/>
  <dc:language>es-ES</dc:language>
  <cp:lastModifiedBy/>
  <cp:revision>0</cp:revision>
  <dc:subject/>
  <dc:title/>
</cp:coreProperties>
</file>