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theme/theme1.xml" ContentType="application/vnd.openxmlformats-officedocument.theme+xml"/>
  <Override PartName="/ppt/slides/slide16.xml" ContentType="application/vnd.openxmlformats-officedocument.presentationml.slide+xml"/>
  <Override PartName="/ppt/slides/slide2.xml" ContentType="application/vnd.openxmlformats-officedocument.presentationml.slide+xml"/>
  <Override PartName="/ppt/slides/slide10.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12.xml" ContentType="application/vnd.openxmlformats-officedocument.presentationml.slide+xml"/>
  <Override PartName="/ppt/slides/slide19.xml" ContentType="application/vnd.openxmlformats-officedocument.presentationml.slide+xml"/>
  <Override PartName="/ppt/slides/slide11.xml" ContentType="application/vnd.openxmlformats-officedocument.presentationml.slide+xml"/>
  <Override PartName="/ppt/slides/slide27.xml" ContentType="application/vnd.openxmlformats-officedocument.presentationml.slide+xml"/>
  <Override PartName="/ppt/slides/slide22.xml" ContentType="application/vnd.openxmlformats-officedocument.presentationml.slide+xml"/>
  <Override PartName="/ppt/slides/slide4.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20.xml" ContentType="application/vnd.openxmlformats-officedocument.presentationml.slide+xml"/>
  <Override PartName="/ppt/slides/slide1.xml" ContentType="application/vnd.openxmlformats-officedocument.presentationml.slide+xml"/>
  <Override PartName="/ppt/slides/slide18.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23.xml" ContentType="application/vnd.openxmlformats-officedocument.presentationml.slide+xml"/>
  <Override PartName="/ppt/slides/slide13.xml" ContentType="application/vnd.openxmlformats-officedocument.presentationml.slide+xml"/>
  <Override PartName="/ppt/slides/slide21.xml" ContentType="application/vnd.openxmlformats-officedocument.presentationml.slide+xml"/>
  <Override PartName="/ppt/slides/slide5.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15.xml" ContentType="application/vnd.openxmlformats-officedocument.presentationml.slide+xml"/>
  <Override PartName="/ppt/slides/slide26.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15.xml" ContentType="application/vnd.openxmlformats-officedocument.presentationml.slideLayout+xml"/>
  <Override PartName="/ppt/slideLayouts/slideLayout11.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9.xml" ContentType="application/vnd.openxmlformats-officedocument.presentationml.slideLayout+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6858000"/>
  <p:notesSz cx="7772400" cy="10058400"/>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3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Contenido con título">
    <p:bg>
      <p:bgPr>
        <a:solidFill>
          <a:srgbClr val="FFFFFF"/>
        </a:solidFill>
      </p:bgPr>
    </p:bg>
    <p:spTree>
      <p:nvGrpSpPr>
        <p:cNvPr id="1" name=""/>
        <p:cNvGrpSpPr/>
        <p:nvPr/>
      </p:nvGrpSpPr>
      <p:grpSpPr>
        <a:xfrm>
          <a:off x="0" y="0"/>
          <a:ext cx="0" cy="0"/>
          <a:chOff x="0" y="0"/>
          <a:chExt cx="0" cy="0"/>
        </a:xfrm>
      </p:grpSpPr>
      <p:pic>
        <p:nvPicPr>
          <p:cNvPr id="2" name="image1.jpeg" descr="Plantillas módulo 3-02.jpg"/>
          <p:cNvPicPr/>
          <p:nvPr/>
        </p:nvPicPr>
        <p:blipFill>
          <a:blip r:embed="rId2"/>
          <a:stretch/>
        </p:blipFill>
        <p:spPr>
          <a:xfrm>
            <a:off x="0" y="0"/>
            <a:ext cx="9143640" cy="6857640"/>
          </a:xfrm>
          <a:prstGeom prst="rect">
            <a:avLst/>
          </a:prstGeom>
          <a:noFill/>
          <a:ln w="12700">
            <a:noFill/>
          </a:ln>
        </p:spPr>
      </p:pic>
      <p:sp>
        <p:nvSpPr>
          <p:cNvPr id="3" name="PlaceHolder 1"/>
          <p:cNvSpPr>
            <a:spLocks noGrp="1"/>
          </p:cNvSpPr>
          <p:nvPr>
            <p:ph type="title"/>
          </p:nvPr>
        </p:nvSpPr>
        <p:spPr>
          <a:xfrm>
            <a:off x="457200" y="272880"/>
            <a:ext cx="3007800" cy="1161720"/>
          </a:xfrm>
          <a:prstGeom prst="rect">
            <a:avLst/>
          </a:prstGeom>
          <a:noFill/>
          <a:ln w="12600">
            <a:noFill/>
          </a:ln>
        </p:spPr>
        <p:txBody>
          <a:bodyPr lIns="45720" tIns="45000" rIns="45720" bIns="45000" anchor="b">
            <a:noAutofit/>
          </a:bodyPr>
          <a:lstStyle>
            <a:lvl1pPr indent="0" algn="l" defTabSz="914400">
              <a:lnSpc>
                <a:spcPct val="100000"/>
              </a:lnSpc>
              <a:buNone/>
              <a:tabLst>
                <a:tab pos="0" algn="l"/>
              </a:tabLst>
              <a:defRPr lang="es-ES" sz="2000" b="1" u="none" strike="noStrike">
                <a:solidFill>
                  <a:srgbClr val="000000"/>
                </a:solidFill>
                <a:effectLst/>
                <a:uFillTx/>
                <a:latin typeface="Calibri"/>
                <a:ea typeface="Calibri"/>
              </a:defRPr>
            </a:lvl1pPr>
          </a:lstStyle>
          <a:p>
            <a:pPr indent="0" algn="l" defTabSz="914400">
              <a:lnSpc>
                <a:spcPct val="100000"/>
              </a:lnSpc>
              <a:buNone/>
              <a:tabLst>
                <a:tab pos="0" algn="l"/>
              </a:tabLst>
            </a:pPr>
            <a:r>
              <a:rPr lang="es-ES" sz="2000" b="1" u="none" strike="noStrike">
                <a:solidFill>
                  <a:srgbClr val="000000"/>
                </a:solidFill>
                <a:effectLst/>
                <a:uFillTx/>
                <a:latin typeface="Calibri"/>
                <a:ea typeface="Calibri"/>
              </a:rPr>
              <a:t>Title Text</a:t>
            </a:r>
            <a:endParaRPr lang="es-ES" sz="2000" b="1" u="none" strike="noStrike">
              <a:solidFill>
                <a:srgbClr val="000000"/>
              </a:solidFill>
              <a:effectLst/>
              <a:uFillTx/>
              <a:latin typeface="Calibri"/>
            </a:endParaRPr>
          </a:p>
        </p:txBody>
      </p:sp>
      <p:sp>
        <p:nvSpPr>
          <p:cNvPr id="4" name="PlaceHolder 2"/>
          <p:cNvSpPr>
            <a:spLocks noGrp="1"/>
          </p:cNvSpPr>
          <p:nvPr>
            <p:ph type="body"/>
          </p:nvPr>
        </p:nvSpPr>
        <p:spPr>
          <a:xfrm>
            <a:off x="3575160" y="272880"/>
            <a:ext cx="5111280" cy="585288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One</a:t>
            </a:r>
            <a:endParaRPr lang="es-ES" sz="3200" b="0" u="none" strike="noStrike">
              <a:solidFill>
                <a:srgbClr val="000000"/>
              </a:solidFill>
              <a:effectLst/>
              <a:uFillTx/>
              <a:latin typeface="Calibri"/>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Two</a:t>
            </a:r>
            <a:endParaRPr lang="es-ES" sz="3200" b="0" u="none" strike="noStrike">
              <a:solidFill>
                <a:srgbClr val="000000"/>
              </a:solidFill>
              <a:effectLst/>
              <a:uFillTx/>
              <a:latin typeface="Calibri"/>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Three</a:t>
            </a:r>
            <a:endParaRPr lang="es-ES" sz="3200" b="0" u="none" strike="noStrike">
              <a:solidFill>
                <a:srgbClr val="000000"/>
              </a:solidFill>
              <a:effectLst/>
              <a:uFillTx/>
              <a:latin typeface="Calibri"/>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Four</a:t>
            </a:r>
            <a:endParaRPr lang="es-ES" sz="3200" b="0" u="none" strike="noStrike">
              <a:solidFill>
                <a:srgbClr val="000000"/>
              </a:solidFill>
              <a:effectLst/>
              <a:uFillTx/>
              <a:latin typeface="Calibri"/>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Five</a:t>
            </a:r>
            <a:endParaRPr lang="es-ES" sz="3200" b="0" u="none" strike="noStrike">
              <a:solidFill>
                <a:srgbClr val="000000"/>
              </a:solidFill>
              <a:effectLst/>
              <a:uFillTx/>
              <a:latin typeface="Calibri"/>
            </a:endParaRPr>
          </a:p>
        </p:txBody>
      </p:sp>
      <p:sp>
        <p:nvSpPr>
          <p:cNvPr id="5" name="PlaceHolder 3"/>
          <p:cNvSpPr>
            <a:spLocks noGrp="1"/>
          </p:cNvSpPr>
          <p:nvPr>
            <p:ph type="body"/>
          </p:nvPr>
        </p:nvSpPr>
        <p:spPr>
          <a:xfrm>
            <a:off x="457200" y="1434960"/>
            <a:ext cx="3007800" cy="4690800"/>
          </a:xfrm>
          <a:prstGeom prst="rect">
            <a:avLst/>
          </a:prstGeom>
          <a:noFill/>
          <a:ln w="12600">
            <a:noFill/>
          </a:ln>
        </p:spPr>
        <p:txBody>
          <a:bodyPr lIns="45720" tIns="45000" rIns="45720" bIns="45000" anchor="t">
            <a:noAutofit/>
          </a:bodyPr>
          <a:lstStyle>
            <a:lvl1pPr algn="l" defTabSz="914400">
              <a:spcBef>
                <a:spcPts val="700"/>
              </a:spcBef>
              <a:buClr>
                <a:srgbClr val="000000"/>
              </a:buClr>
              <a:buFont typeface="Arial"/>
              <a:buChar char="•"/>
              <a:defRPr lang="es-ES" sz="3200" b="0" u="none" strike="noStrike">
                <a:solidFill>
                  <a:srgbClr val="000000"/>
                </a:solidFill>
                <a:effectLst/>
                <a:uFillTx/>
                <a:latin typeface="Calibri"/>
              </a:defRPr>
            </a:lvl1pPr>
            <a:lvl2pPr lvl="1" algn="l" defTabSz="914400">
              <a:spcBef>
                <a:spcPts val="700"/>
              </a:spcBef>
              <a:buClr>
                <a:srgbClr val="000000"/>
              </a:buClr>
              <a:buSzPct val="75000"/>
              <a:buFont typeface="Symbol" charset="2"/>
              <a:buChar char=""/>
              <a:defRPr lang="es-ES" sz="3200" b="0" u="none" strike="noStrike">
                <a:solidFill>
                  <a:srgbClr val="000000"/>
                </a:solidFill>
                <a:effectLst/>
                <a:uFillTx/>
                <a:latin typeface="Calibri"/>
              </a:defRPr>
            </a:lvl2pPr>
            <a:lvl3pPr lvl="2" algn="l" defTabSz="914400">
              <a:spcBef>
                <a:spcPts val="700"/>
              </a:spcBef>
              <a:buClr>
                <a:srgbClr val="000000"/>
              </a:buClr>
              <a:buSzPct val="45000"/>
              <a:buFont typeface="Wingdings" charset="2"/>
              <a:buChar char=""/>
              <a:defRPr lang="es-ES" sz="3200" b="0" u="none" strike="noStrike">
                <a:solidFill>
                  <a:srgbClr val="000000"/>
                </a:solidFill>
                <a:effectLst/>
                <a:uFillTx/>
                <a:latin typeface="Calibri"/>
              </a:defRPr>
            </a:lvl3pPr>
            <a:lvl4pPr lvl="3" algn="l" defTabSz="914400">
              <a:spcBef>
                <a:spcPts val="700"/>
              </a:spcBef>
              <a:buClr>
                <a:srgbClr val="000000"/>
              </a:buClr>
              <a:buSzPct val="75000"/>
              <a:buFont typeface="Symbol" charset="2"/>
              <a:buChar char=""/>
              <a:defRPr lang="es-ES" sz="3200" b="0" u="none" strike="noStrike">
                <a:solidFill>
                  <a:srgbClr val="000000"/>
                </a:solidFill>
                <a:effectLst/>
                <a:uFillTx/>
                <a:latin typeface="Calibri"/>
              </a:defRPr>
            </a:lvl4pPr>
            <a:lvl5pPr lvl="4" algn="l" defTabSz="914400">
              <a:spcBef>
                <a:spcPts val="700"/>
              </a:spcBef>
              <a:buClr>
                <a:srgbClr val="000000"/>
              </a:buClr>
              <a:buSzPct val="45000"/>
              <a:buFont typeface="Wingdings" charset="2"/>
              <a:buChar char=""/>
              <a:defRPr lang="es-ES" sz="3200" b="0" u="none" strike="noStrike">
                <a:solidFill>
                  <a:srgbClr val="000000"/>
                </a:solidFill>
                <a:effectLst/>
                <a:uFillTx/>
                <a:latin typeface="Calibri"/>
              </a:defRPr>
            </a:lvl5pPr>
            <a:lvl6pPr lvl="5" algn="l" defTabSz="914400">
              <a:spcBef>
                <a:spcPts val="283"/>
              </a:spcBef>
              <a:buClr>
                <a:srgbClr val="000000"/>
              </a:buClr>
              <a:buSzPct val="45000"/>
              <a:buFont typeface="Wingdings" charset="2"/>
              <a:buChar char=""/>
              <a:defRPr lang="es-ES" sz="3200" b="0" u="none" strike="noStrike">
                <a:solidFill>
                  <a:srgbClr val="000000"/>
                </a:solidFill>
                <a:effectLst/>
                <a:uFillTx/>
                <a:latin typeface="Calibri"/>
              </a:defRPr>
            </a:lvl6pPr>
            <a:lvl7pPr lvl="6" algn="l" defTabSz="914400">
              <a:spcBef>
                <a:spcPts val="283"/>
              </a:spcBef>
              <a:buClr>
                <a:srgbClr val="000000"/>
              </a:buClr>
              <a:buSzPct val="45000"/>
              <a:buFont typeface="Wingdings" charset="2"/>
              <a:buChar char=""/>
              <a:defRPr lang="es-ES" sz="3200" b="0" u="none" strike="noStrike">
                <a:solidFill>
                  <a:srgbClr val="000000"/>
                </a:solidFill>
                <a:effectLst/>
                <a:uFillTx/>
                <a:latin typeface="Calibri"/>
              </a:defRPr>
            </a:lvl7pPr>
          </a:lstStyle>
          <a:p>
            <a:pPr marL="343080" indent="-343080" algn="l" defTabSz="914400">
              <a:spcBef>
                <a:spcPts val="700"/>
              </a:spcBef>
              <a:buClr>
                <a:srgbClr val="000000"/>
              </a:buClr>
              <a:buFont typeface="Arial"/>
              <a:buChar char="•"/>
            </a:pPr>
            <a:r>
              <a:rPr lang="es-ES" sz="3200" b="0" u="none" strike="noStrike">
                <a:solidFill>
                  <a:srgbClr val="000000"/>
                </a:solidFill>
                <a:effectLst/>
                <a:uFillTx/>
                <a:latin typeface="Calibri"/>
              </a:rPr>
              <a:t>Click to edit the outline text format</a:t>
            </a:r>
            <a:endParaRPr lang="es-ES" sz="3200" b="0" u="none" strike="noStrike">
              <a:solidFill>
                <a:srgbClr val="000000"/>
              </a:solidFill>
              <a:effectLst/>
              <a:uFillTx/>
              <a:latin typeface="Calibri"/>
            </a:endParaRPr>
          </a:p>
          <a:p>
            <a:pPr marL="783720" lvl="1" indent="-326520" algn="l" defTabSz="914400">
              <a:spcBef>
                <a:spcPts val="700"/>
              </a:spcBef>
              <a:buClr>
                <a:srgbClr val="000000"/>
              </a:buClr>
              <a:buSzPct val="75000"/>
              <a:buFont typeface="Symbol" charset="2"/>
              <a:buChar char=""/>
            </a:pPr>
            <a:r>
              <a:rPr lang="es-ES" sz="3200" b="0" u="none" strike="noStrike">
                <a:solidFill>
                  <a:srgbClr val="000000"/>
                </a:solidFill>
                <a:effectLst/>
                <a:uFillTx/>
                <a:latin typeface="Calibri"/>
              </a:rPr>
              <a:t>Second Outline Level</a:t>
            </a:r>
            <a:endParaRPr lang="es-ES" sz="3200" b="0" u="none" strike="noStrike">
              <a:solidFill>
                <a:srgbClr val="000000"/>
              </a:solidFill>
              <a:effectLst/>
              <a:uFillTx/>
              <a:latin typeface="Calibri"/>
            </a:endParaRPr>
          </a:p>
          <a:p>
            <a:pPr marL="1219320" lvl="2" indent="-304920" algn="l" defTabSz="914400">
              <a:spcBef>
                <a:spcPts val="700"/>
              </a:spcBef>
              <a:buClr>
                <a:srgbClr val="000000"/>
              </a:buClr>
              <a:buSzPct val="45000"/>
              <a:buFont typeface="Wingdings" charset="2"/>
              <a:buChar char=""/>
            </a:pPr>
            <a:r>
              <a:rPr lang="es-ES" sz="3200" b="0" u="none" strike="noStrike">
                <a:solidFill>
                  <a:srgbClr val="000000"/>
                </a:solidFill>
                <a:effectLst/>
                <a:uFillTx/>
                <a:latin typeface="Calibri"/>
              </a:rPr>
              <a:t>Third Outline Level</a:t>
            </a:r>
            <a:endParaRPr lang="es-ES" sz="3200" b="0" u="none" strike="noStrike">
              <a:solidFill>
                <a:srgbClr val="000000"/>
              </a:solidFill>
              <a:effectLst/>
              <a:uFillTx/>
              <a:latin typeface="Calibri"/>
            </a:endParaRPr>
          </a:p>
          <a:p>
            <a:pPr marL="1737360" lvl="3" indent="-365760" algn="l" defTabSz="914400">
              <a:spcBef>
                <a:spcPts val="700"/>
              </a:spcBef>
              <a:buClr>
                <a:srgbClr val="000000"/>
              </a:buClr>
              <a:buSzPct val="75000"/>
              <a:buFont typeface="Symbol" charset="2"/>
              <a:buChar char=""/>
            </a:pPr>
            <a:r>
              <a:rPr lang="es-ES" sz="3200" b="0" u="none" strike="noStrike">
                <a:solidFill>
                  <a:srgbClr val="000000"/>
                </a:solidFill>
                <a:effectLst/>
                <a:uFillTx/>
                <a:latin typeface="Calibri"/>
              </a:rPr>
              <a:t>Fourth Outline Level</a:t>
            </a:r>
            <a:endParaRPr lang="es-ES" sz="3200" b="0" u="none" strike="noStrike">
              <a:solidFill>
                <a:srgbClr val="000000"/>
              </a:solidFill>
              <a:effectLst/>
              <a:uFillTx/>
              <a:latin typeface="Calibri"/>
            </a:endParaRPr>
          </a:p>
          <a:p>
            <a:pPr marL="2194560" lvl="4" indent="-365760" algn="l" defTabSz="914400">
              <a:spcBef>
                <a:spcPts val="700"/>
              </a:spcBef>
              <a:buClr>
                <a:srgbClr val="000000"/>
              </a:buClr>
              <a:buSzPct val="45000"/>
              <a:buFont typeface="Wingdings" charset="2"/>
              <a:buChar char=""/>
            </a:pPr>
            <a:r>
              <a:rPr lang="es-ES" sz="3200" b="0" u="none" strike="noStrike">
                <a:solidFill>
                  <a:srgbClr val="000000"/>
                </a:solidFill>
                <a:effectLst/>
                <a:uFillTx/>
                <a:latin typeface="Calibri"/>
              </a:rPr>
              <a:t>Fifth Outline Level</a:t>
            </a:r>
            <a:endParaRPr lang="es-ES" sz="3200" b="0" u="none" strike="noStrike">
              <a:solidFill>
                <a:srgbClr val="000000"/>
              </a:solidFill>
              <a:effectLst/>
              <a:uFillTx/>
              <a:latin typeface="Calibri"/>
            </a:endParaRPr>
          </a:p>
          <a:p>
            <a:pPr marL="2651760" lvl="5" indent="-365760" algn="l" defTabSz="914400">
              <a:spcBef>
                <a:spcPts val="283"/>
              </a:spcBef>
              <a:buClr>
                <a:srgbClr val="000000"/>
              </a:buClr>
              <a:buSzPct val="45000"/>
              <a:buFont typeface="Wingdings" charset="2"/>
              <a:buChar char=""/>
            </a:pPr>
            <a:r>
              <a:rPr lang="es-ES" sz="3200" b="0" u="none" strike="noStrike">
                <a:solidFill>
                  <a:srgbClr val="000000"/>
                </a:solidFill>
                <a:effectLst/>
                <a:uFillTx/>
                <a:latin typeface="Calibri"/>
              </a:rPr>
              <a:t>Sixth Outline Level</a:t>
            </a:r>
            <a:endParaRPr lang="es-ES" sz="3200" b="0" u="none" strike="noStrike">
              <a:solidFill>
                <a:srgbClr val="000000"/>
              </a:solidFill>
              <a:effectLst/>
              <a:uFillTx/>
              <a:latin typeface="Calibri"/>
            </a:endParaRPr>
          </a:p>
          <a:p>
            <a:pPr marL="3108960" lvl="6" indent="-365760" algn="l" defTabSz="914400">
              <a:spcBef>
                <a:spcPts val="283"/>
              </a:spcBef>
              <a:buClr>
                <a:srgbClr val="000000"/>
              </a:buClr>
              <a:buSzPct val="45000"/>
              <a:buFont typeface="Wingdings" charset="2"/>
              <a:buChar char=""/>
            </a:pPr>
            <a:r>
              <a:rPr lang="es-ES" sz="3200" b="0" u="none" strike="noStrike">
                <a:solidFill>
                  <a:srgbClr val="000000"/>
                </a:solidFill>
                <a:effectLst/>
                <a:uFillTx/>
                <a:latin typeface="Calibri"/>
              </a:rPr>
              <a:t>Seventh Outline Level</a:t>
            </a:r>
            <a:endParaRPr lang="es-ES" sz="3200" b="0" u="none" strike="noStrike">
              <a:solidFill>
                <a:srgbClr val="000000"/>
              </a:solidFill>
              <a:effectLst/>
              <a:uFillTx/>
              <a:latin typeface="Calibri"/>
            </a:endParaRPr>
          </a:p>
        </p:txBody>
      </p:sp>
      <p:sp>
        <p:nvSpPr>
          <p:cNvPr id="6" name="PlaceHolder 4"/>
          <p:cNvSpPr>
            <a:spLocks noGrp="1"/>
          </p:cNvSpPr>
          <p:nvPr>
            <p:ph type="sldNum" idx="1"/>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2">
    <p:bg>
      <p:bgPr>
        <a:solidFill>
          <a:srgbClr val="FFFFFF"/>
        </a:solidFill>
      </p:bgPr>
    </p:bg>
    <p:spTree>
      <p:nvGrpSpPr>
        <p:cNvPr id="1" name=""/>
        <p:cNvGrpSpPr/>
        <p:nvPr/>
      </p:nvGrpSpPr>
      <p:grpSpPr>
        <a:xfrm>
          <a:off x="0" y="0"/>
          <a:ext cx="0" cy="0"/>
          <a:chOff x="0" y="0"/>
          <a:chExt cx="0" cy="0"/>
        </a:xfrm>
      </p:grpSpPr>
      <p:pic>
        <p:nvPicPr>
          <p:cNvPr id="40" name="image1.jpeg" descr="Plantillas módulo 3-02.jpg"/>
          <p:cNvPicPr/>
          <p:nvPr/>
        </p:nvPicPr>
        <p:blipFill>
          <a:blip r:embed="rId2"/>
          <a:stretch/>
        </p:blipFill>
        <p:spPr>
          <a:xfrm>
            <a:off x="0" y="0"/>
            <a:ext cx="9143640" cy="6857640"/>
          </a:xfrm>
          <a:prstGeom prst="rect">
            <a:avLst/>
          </a:prstGeom>
          <a:noFill/>
          <a:ln w="12700">
            <a:noFill/>
          </a:ln>
        </p:spPr>
      </p:pic>
      <p:sp>
        <p:nvSpPr>
          <p:cNvPr id="41"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42" name="PlaceHolder 2"/>
          <p:cNvSpPr>
            <a:spLocks noGrp="1"/>
          </p:cNvSpPr>
          <p:nvPr>
            <p:ph type="body"/>
          </p:nvPr>
        </p:nvSpPr>
        <p:spPr>
          <a:xfrm>
            <a:off x="457200" y="1600200"/>
            <a:ext cx="8229240" cy="452556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One</a:t>
            </a:r>
            <a:endParaRPr lang="es-ES" sz="3200" b="0" u="none" strike="noStrike">
              <a:solidFill>
                <a:srgbClr val="000000"/>
              </a:solidFill>
              <a:effectLst/>
              <a:uFillTx/>
              <a:latin typeface="Calibri"/>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Two</a:t>
            </a:r>
            <a:endParaRPr lang="es-ES" sz="3200" b="0" u="none" strike="noStrike">
              <a:solidFill>
                <a:srgbClr val="000000"/>
              </a:solidFill>
              <a:effectLst/>
              <a:uFillTx/>
              <a:latin typeface="Calibri"/>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Three</a:t>
            </a:r>
            <a:endParaRPr lang="es-ES" sz="3200" b="0" u="none" strike="noStrike">
              <a:solidFill>
                <a:srgbClr val="000000"/>
              </a:solidFill>
              <a:effectLst/>
              <a:uFillTx/>
              <a:latin typeface="Calibri"/>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Four</a:t>
            </a:r>
            <a:endParaRPr lang="es-ES" sz="3200" b="0" u="none" strike="noStrike">
              <a:solidFill>
                <a:srgbClr val="000000"/>
              </a:solidFill>
              <a:effectLst/>
              <a:uFillTx/>
              <a:latin typeface="Calibri"/>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Five</a:t>
            </a:r>
            <a:endParaRPr lang="es-ES" sz="3200" b="0" u="none" strike="noStrike">
              <a:solidFill>
                <a:srgbClr val="000000"/>
              </a:solidFill>
              <a:effectLst/>
              <a:uFillTx/>
              <a:latin typeface="Calibri"/>
            </a:endParaRPr>
          </a:p>
        </p:txBody>
      </p:sp>
      <p:sp>
        <p:nvSpPr>
          <p:cNvPr id="43" name="PlaceHolder 3"/>
          <p:cNvSpPr>
            <a:spLocks noGrp="1"/>
          </p:cNvSpPr>
          <p:nvPr>
            <p:ph type="sldNum" idx="10"/>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Encabezado de sección">
    <p:bg>
      <p:bgPr>
        <a:solidFill>
          <a:srgbClr val="FFFFFF"/>
        </a:solidFill>
      </p:bgPr>
    </p:bg>
    <p:spTree>
      <p:nvGrpSpPr>
        <p:cNvPr id="1" name=""/>
        <p:cNvGrpSpPr/>
        <p:nvPr/>
      </p:nvGrpSpPr>
      <p:grpSpPr>
        <a:xfrm>
          <a:off x="0" y="0"/>
          <a:ext cx="0" cy="0"/>
          <a:chOff x="0" y="0"/>
          <a:chExt cx="0" cy="0"/>
        </a:xfrm>
      </p:grpSpPr>
      <p:pic>
        <p:nvPicPr>
          <p:cNvPr id="44" name="image1.jpeg" descr="Plantillas módulo 3-02.jpg"/>
          <p:cNvPicPr/>
          <p:nvPr/>
        </p:nvPicPr>
        <p:blipFill>
          <a:blip r:embed="rId2"/>
          <a:stretch/>
        </p:blipFill>
        <p:spPr>
          <a:xfrm>
            <a:off x="0" y="0"/>
            <a:ext cx="9143640" cy="6857640"/>
          </a:xfrm>
          <a:prstGeom prst="rect">
            <a:avLst/>
          </a:prstGeom>
          <a:noFill/>
          <a:ln w="12700">
            <a:noFill/>
          </a:ln>
        </p:spPr>
      </p:pic>
      <p:sp>
        <p:nvSpPr>
          <p:cNvPr id="45" name="PlaceHolder 1"/>
          <p:cNvSpPr>
            <a:spLocks noGrp="1"/>
          </p:cNvSpPr>
          <p:nvPr>
            <p:ph type="title"/>
          </p:nvPr>
        </p:nvSpPr>
        <p:spPr>
          <a:xfrm>
            <a:off x="722160" y="4406760"/>
            <a:ext cx="7772040" cy="1361880"/>
          </a:xfrm>
          <a:prstGeom prst="rect">
            <a:avLst/>
          </a:prstGeom>
          <a:noFill/>
          <a:ln w="12600">
            <a:noFill/>
          </a:ln>
        </p:spPr>
        <p:txBody>
          <a:bodyPr lIns="45720" tIns="45000" rIns="45720" bIns="45000" anchor="t">
            <a:noAutofit/>
          </a:bodyPr>
          <a:lstStyle>
            <a:lvl1pPr indent="0" algn="l" defTabSz="914400">
              <a:lnSpc>
                <a:spcPct val="100000"/>
              </a:lnSpc>
              <a:buNone/>
              <a:tabLst>
                <a:tab pos="0" algn="l"/>
              </a:tabLst>
              <a:defRPr lang="es-ES" sz="4000" b="1" u="none" strike="noStrike" cap="all">
                <a:solidFill>
                  <a:srgbClr val="000000"/>
                </a:solidFill>
                <a:effectLst/>
                <a:uFillTx/>
                <a:latin typeface="Calibri"/>
                <a:ea typeface="Calibri"/>
              </a:defRPr>
            </a:lvl1pPr>
          </a:lstStyle>
          <a:p>
            <a:pPr indent="0" algn="l" defTabSz="914400">
              <a:lnSpc>
                <a:spcPct val="100000"/>
              </a:lnSpc>
              <a:buNone/>
              <a:tabLst>
                <a:tab pos="0" algn="l"/>
              </a:tabLst>
            </a:pPr>
            <a:r>
              <a:rPr lang="es-ES" sz="4000" b="1" u="none" strike="noStrike" cap="all">
                <a:solidFill>
                  <a:srgbClr val="000000"/>
                </a:solidFill>
                <a:effectLst/>
                <a:uFillTx/>
                <a:latin typeface="Calibri"/>
                <a:ea typeface="Calibri"/>
              </a:rPr>
              <a:t>Title Text</a:t>
            </a:r>
            <a:endParaRPr lang="es-ES" sz="4000" b="1" u="none" strike="noStrike" cap="all">
              <a:solidFill>
                <a:srgbClr val="000000"/>
              </a:solidFill>
              <a:effectLst/>
              <a:uFillTx/>
              <a:latin typeface="Calibri"/>
            </a:endParaRPr>
          </a:p>
        </p:txBody>
      </p:sp>
      <p:sp>
        <p:nvSpPr>
          <p:cNvPr id="46" name="PlaceHolder 2"/>
          <p:cNvSpPr>
            <a:spLocks noGrp="1"/>
          </p:cNvSpPr>
          <p:nvPr>
            <p:ph type="body"/>
          </p:nvPr>
        </p:nvSpPr>
        <p:spPr>
          <a:xfrm>
            <a:off x="722160" y="2906640"/>
            <a:ext cx="7772040" cy="1499760"/>
          </a:xfrm>
          <a:prstGeom prst="rect">
            <a:avLst/>
          </a:prstGeom>
          <a:noFill/>
          <a:ln w="12600">
            <a:noFill/>
          </a:ln>
        </p:spPr>
        <p:txBody>
          <a:bodyPr lIns="45720" tIns="45000" rIns="45720" bIns="45000" anchor="b">
            <a:noAutofit/>
          </a:bodyPr>
          <a:lstStyle>
            <a:lvl1pPr indent="0" algn="l" defTabSz="914400">
              <a:lnSpc>
                <a:spcPct val="100000"/>
              </a:lnSpc>
              <a:spcBef>
                <a:spcPts val="400"/>
              </a:spcBef>
              <a:buNone/>
              <a:tabLst>
                <a:tab pos="0" algn="l"/>
              </a:tabLst>
              <a:defRPr lang="es-ES" sz="2000" b="0" u="none" strike="noStrike">
                <a:solidFill>
                  <a:srgbClr val="888888"/>
                </a:solidFill>
                <a:effectLst/>
                <a:uFillTx/>
                <a:latin typeface="Calibri"/>
                <a:ea typeface="Calibri"/>
              </a:defRPr>
            </a:lvl1pPr>
            <a:lvl2pPr indent="457200" algn="l" defTabSz="914400">
              <a:lnSpc>
                <a:spcPct val="100000"/>
              </a:lnSpc>
              <a:spcBef>
                <a:spcPts val="400"/>
              </a:spcBef>
              <a:buNone/>
              <a:tabLst>
                <a:tab pos="0" algn="l"/>
              </a:tabLst>
              <a:defRPr lang="es-ES" sz="2000" b="0" u="none" strike="noStrike">
                <a:solidFill>
                  <a:srgbClr val="888888"/>
                </a:solidFill>
                <a:effectLst/>
                <a:uFillTx/>
                <a:latin typeface="Calibri"/>
                <a:ea typeface="Calibri"/>
              </a:defRPr>
            </a:lvl2pPr>
            <a:lvl3pPr indent="914400" algn="l" defTabSz="914400">
              <a:lnSpc>
                <a:spcPct val="100000"/>
              </a:lnSpc>
              <a:spcBef>
                <a:spcPts val="400"/>
              </a:spcBef>
              <a:buNone/>
              <a:tabLst>
                <a:tab pos="0" algn="l"/>
              </a:tabLst>
              <a:defRPr lang="es-ES" sz="2000" b="0" u="none" strike="noStrike">
                <a:solidFill>
                  <a:srgbClr val="888888"/>
                </a:solidFill>
                <a:effectLst/>
                <a:uFillTx/>
                <a:latin typeface="Calibri"/>
                <a:ea typeface="Calibri"/>
              </a:defRPr>
            </a:lvl3pPr>
            <a:lvl4pPr indent="1371600" algn="l" defTabSz="914400">
              <a:lnSpc>
                <a:spcPct val="100000"/>
              </a:lnSpc>
              <a:spcBef>
                <a:spcPts val="400"/>
              </a:spcBef>
              <a:buNone/>
              <a:tabLst>
                <a:tab pos="0" algn="l"/>
              </a:tabLst>
              <a:defRPr lang="es-ES" sz="2000" b="0" u="none" strike="noStrike">
                <a:solidFill>
                  <a:srgbClr val="888888"/>
                </a:solidFill>
                <a:effectLst/>
                <a:uFillTx/>
                <a:latin typeface="Calibri"/>
                <a:ea typeface="Calibri"/>
              </a:defRPr>
            </a:lvl4pPr>
            <a:lvl5pPr indent="1828800" algn="l" defTabSz="914400">
              <a:lnSpc>
                <a:spcPct val="100000"/>
              </a:lnSpc>
              <a:spcBef>
                <a:spcPts val="400"/>
              </a:spcBef>
              <a:buNone/>
              <a:tabLst>
                <a:tab pos="0" algn="l"/>
              </a:tabLst>
              <a:defRPr lang="es-ES" sz="2000" b="0" u="none" strike="noStrike">
                <a:solidFill>
                  <a:srgbClr val="888888"/>
                </a:solidFill>
                <a:effectLst/>
                <a:uFillTx/>
                <a:latin typeface="Calibri"/>
                <a:ea typeface="Calibri"/>
              </a:defRPr>
            </a:lvl5pPr>
          </a:lstStyle>
          <a:p>
            <a:pPr indent="0" algn="l" defTabSz="914400">
              <a:lnSpc>
                <a:spcPct val="100000"/>
              </a:lnSpc>
              <a:spcBef>
                <a:spcPts val="400"/>
              </a:spcBef>
              <a:buNone/>
              <a:tabLst>
                <a:tab pos="0" algn="l"/>
              </a:tabLst>
            </a:pPr>
            <a:r>
              <a:rPr lang="es-ES" sz="2000" b="0" u="none" strike="noStrike">
                <a:solidFill>
                  <a:srgbClr val="888888"/>
                </a:solidFill>
                <a:effectLst/>
                <a:uFillTx/>
                <a:latin typeface="Calibri"/>
                <a:ea typeface="Calibri"/>
              </a:rPr>
              <a:t>Body Level One</a:t>
            </a:r>
            <a:endParaRPr lang="es-ES" sz="2000" b="0" u="none" strike="noStrike">
              <a:solidFill>
                <a:srgbClr val="888888"/>
              </a:solidFill>
              <a:effectLst/>
              <a:uFillTx/>
              <a:latin typeface="Calibri"/>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libri"/>
                <a:ea typeface="Calibri"/>
              </a:rPr>
              <a:t>Body Level Two</a:t>
            </a:r>
            <a:endParaRPr lang="es-ES" sz="2000" b="0" u="none" strike="noStrike">
              <a:solidFill>
                <a:srgbClr val="888888"/>
              </a:solidFill>
              <a:effectLst/>
              <a:uFillTx/>
              <a:latin typeface="Calibri"/>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libri"/>
                <a:ea typeface="Calibri"/>
              </a:rPr>
              <a:t>Body Level Three</a:t>
            </a:r>
            <a:endParaRPr lang="es-ES" sz="2000" b="0" u="none" strike="noStrike">
              <a:solidFill>
                <a:srgbClr val="888888"/>
              </a:solidFill>
              <a:effectLst/>
              <a:uFillTx/>
              <a:latin typeface="Calibri"/>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libri"/>
                <a:ea typeface="Calibri"/>
              </a:rPr>
              <a:t>Body Level Four</a:t>
            </a:r>
            <a:endParaRPr lang="es-ES" sz="2000" b="0" u="none" strike="noStrike">
              <a:solidFill>
                <a:srgbClr val="888888"/>
              </a:solidFill>
              <a:effectLst/>
              <a:uFillTx/>
              <a:latin typeface="Calibri"/>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libri"/>
                <a:ea typeface="Calibri"/>
              </a:rPr>
              <a:t>Body Level Five</a:t>
            </a:r>
            <a:endParaRPr lang="es-ES" sz="2000" b="0" u="none" strike="noStrike">
              <a:solidFill>
                <a:srgbClr val="888888"/>
              </a:solidFill>
              <a:effectLst/>
              <a:uFillTx/>
              <a:latin typeface="Calibri"/>
            </a:endParaRPr>
          </a:p>
        </p:txBody>
      </p:sp>
      <p:sp>
        <p:nvSpPr>
          <p:cNvPr id="47" name="PlaceHolder 3"/>
          <p:cNvSpPr>
            <a:spLocks noGrp="1"/>
          </p:cNvSpPr>
          <p:nvPr>
            <p:ph type="sldNum" idx="11"/>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os objetos">
    <p:bg>
      <p:bgPr>
        <a:solidFill>
          <a:srgbClr val="FFFFFF"/>
        </a:solidFill>
      </p:bgPr>
    </p:bg>
    <p:spTree>
      <p:nvGrpSpPr>
        <p:cNvPr id="1" name=""/>
        <p:cNvGrpSpPr/>
        <p:nvPr/>
      </p:nvGrpSpPr>
      <p:grpSpPr>
        <a:xfrm>
          <a:off x="0" y="0"/>
          <a:ext cx="0" cy="0"/>
          <a:chOff x="0" y="0"/>
          <a:chExt cx="0" cy="0"/>
        </a:xfrm>
      </p:grpSpPr>
      <p:pic>
        <p:nvPicPr>
          <p:cNvPr id="48" name="image1.jpeg" descr="Plantillas módulo 3-02.jpg"/>
          <p:cNvPicPr/>
          <p:nvPr/>
        </p:nvPicPr>
        <p:blipFill>
          <a:blip r:embed="rId2"/>
          <a:stretch/>
        </p:blipFill>
        <p:spPr>
          <a:xfrm>
            <a:off x="0" y="0"/>
            <a:ext cx="9143640" cy="6857640"/>
          </a:xfrm>
          <a:prstGeom prst="rect">
            <a:avLst/>
          </a:prstGeom>
          <a:noFill/>
          <a:ln w="12700">
            <a:noFill/>
          </a:ln>
        </p:spPr>
      </p:pic>
      <p:sp>
        <p:nvSpPr>
          <p:cNvPr id="49"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50" name="PlaceHolder 2"/>
          <p:cNvSpPr>
            <a:spLocks noGrp="1"/>
          </p:cNvSpPr>
          <p:nvPr>
            <p:ph type="body"/>
          </p:nvPr>
        </p:nvSpPr>
        <p:spPr>
          <a:xfrm>
            <a:off x="457200" y="1600200"/>
            <a:ext cx="4038120" cy="4525560"/>
          </a:xfrm>
          <a:prstGeom prst="rect">
            <a:avLst/>
          </a:prstGeom>
          <a:noFill/>
          <a:ln w="12600">
            <a:noFill/>
          </a:ln>
        </p:spPr>
        <p:txBody>
          <a:bodyPr lIns="45720" tIns="45000" rIns="45720" bIns="45000" anchor="t">
            <a:noAutofit/>
          </a:bodyPr>
          <a:lstStyle>
            <a:lvl1pPr algn="l" defTabSz="914400">
              <a:lnSpc>
                <a:spcPct val="100000"/>
              </a:lnSpc>
              <a:spcBef>
                <a:spcPts val="601"/>
              </a:spcBef>
              <a:buClr>
                <a:srgbClr val="000000"/>
              </a:buClr>
              <a:buFont typeface="Arial"/>
              <a:buChar char="•"/>
              <a:defRPr lang="es-ES" sz="2800" b="0" u="none" strike="noStrike">
                <a:solidFill>
                  <a:srgbClr val="000000"/>
                </a:solidFill>
                <a:effectLst/>
                <a:uFillTx/>
                <a:latin typeface="Calibri"/>
                <a:ea typeface="Calibri"/>
              </a:defRPr>
            </a:lvl1pPr>
            <a:lvl2pPr lvl="1" algn="l" defTabSz="914400">
              <a:lnSpc>
                <a:spcPct val="100000"/>
              </a:lnSpc>
              <a:spcBef>
                <a:spcPts val="601"/>
              </a:spcBef>
              <a:buClr>
                <a:srgbClr val="000000"/>
              </a:buClr>
              <a:buFont typeface="Arial"/>
              <a:buChar char="–"/>
              <a:defRPr lang="es-ES" sz="2800" b="0" u="none" strike="noStrike">
                <a:solidFill>
                  <a:srgbClr val="000000"/>
                </a:solidFill>
                <a:effectLst/>
                <a:uFillTx/>
                <a:latin typeface="Calibri"/>
                <a:ea typeface="Calibri"/>
              </a:defRPr>
            </a:lvl2pPr>
            <a:lvl3pPr lvl="2" algn="l" defTabSz="914400">
              <a:lnSpc>
                <a:spcPct val="100000"/>
              </a:lnSpc>
              <a:spcBef>
                <a:spcPts val="601"/>
              </a:spcBef>
              <a:buClr>
                <a:srgbClr val="000000"/>
              </a:buClr>
              <a:buFont typeface="Arial"/>
              <a:buChar char="•"/>
              <a:defRPr lang="es-ES" sz="2800" b="0" u="none" strike="noStrike">
                <a:solidFill>
                  <a:srgbClr val="000000"/>
                </a:solidFill>
                <a:effectLst/>
                <a:uFillTx/>
                <a:latin typeface="Calibri"/>
                <a:ea typeface="Calibri"/>
              </a:defRPr>
            </a:lvl3pPr>
            <a:lvl4pPr lvl="3" algn="l" defTabSz="914400">
              <a:lnSpc>
                <a:spcPct val="100000"/>
              </a:lnSpc>
              <a:spcBef>
                <a:spcPts val="601"/>
              </a:spcBef>
              <a:buClr>
                <a:srgbClr val="000000"/>
              </a:buClr>
              <a:buFont typeface="Arial"/>
              <a:buChar char="–"/>
              <a:defRPr lang="es-ES" sz="2800" b="0" u="none" strike="noStrike">
                <a:solidFill>
                  <a:srgbClr val="000000"/>
                </a:solidFill>
                <a:effectLst/>
                <a:uFillTx/>
                <a:latin typeface="Calibri"/>
                <a:ea typeface="Calibri"/>
              </a:defRPr>
            </a:lvl4pPr>
            <a:lvl5pPr lvl="4" algn="l" defTabSz="914400">
              <a:lnSpc>
                <a:spcPct val="100000"/>
              </a:lnSpc>
              <a:spcBef>
                <a:spcPts val="601"/>
              </a:spcBef>
              <a:buClr>
                <a:srgbClr val="000000"/>
              </a:buClr>
              <a:buFont typeface="Arial"/>
              <a:buChar char="»"/>
              <a:defRPr lang="es-ES" sz="2800" b="0" u="none" strike="noStrike">
                <a:solidFill>
                  <a:srgbClr val="000000"/>
                </a:solidFill>
                <a:effectLst/>
                <a:uFillTx/>
                <a:latin typeface="Calibri"/>
                <a:ea typeface="Calibri"/>
              </a:defRPr>
            </a:lvl5pPr>
          </a:lstStyle>
          <a:p>
            <a:pPr marL="343080" indent="-3430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libri"/>
                <a:ea typeface="Calibri"/>
              </a:rPr>
              <a:t>Body Level One</a:t>
            </a:r>
            <a:endParaRPr lang="es-ES" sz="2800" b="0" u="none" strike="noStrike">
              <a:solidFill>
                <a:srgbClr val="000000"/>
              </a:solidFill>
              <a:effectLst/>
              <a:uFillTx/>
              <a:latin typeface="Calibri"/>
            </a:endParaRPr>
          </a:p>
          <a:p>
            <a:pPr marL="790560" lvl="1" indent="-33336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libri"/>
                <a:ea typeface="Calibri"/>
              </a:rPr>
              <a:t>Body Level Two</a:t>
            </a:r>
            <a:endParaRPr lang="es-ES" sz="2800" b="0" u="none" strike="noStrike">
              <a:solidFill>
                <a:srgbClr val="000000"/>
              </a:solidFill>
              <a:effectLst/>
              <a:uFillTx/>
              <a:latin typeface="Calibri"/>
            </a:endParaRPr>
          </a:p>
          <a:p>
            <a:pPr marL="1234440" lvl="2" indent="-32004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libri"/>
                <a:ea typeface="Calibri"/>
              </a:rPr>
              <a:t>Body Level Three</a:t>
            </a:r>
            <a:endParaRPr lang="es-ES" sz="2800" b="0" u="none" strike="noStrike">
              <a:solidFill>
                <a:srgbClr val="000000"/>
              </a:solidFill>
              <a:effectLst/>
              <a:uFillTx/>
              <a:latin typeface="Calibri"/>
            </a:endParaRPr>
          </a:p>
          <a:p>
            <a:pPr marL="1727280" lvl="3" indent="-3556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libri"/>
                <a:ea typeface="Calibri"/>
              </a:rPr>
              <a:t>Body Level Four</a:t>
            </a:r>
            <a:endParaRPr lang="es-ES" sz="2800" b="0" u="none" strike="noStrike">
              <a:solidFill>
                <a:srgbClr val="000000"/>
              </a:solidFill>
              <a:effectLst/>
              <a:uFillTx/>
              <a:latin typeface="Calibri"/>
            </a:endParaRPr>
          </a:p>
          <a:p>
            <a:pPr marL="2184480" lvl="4" indent="-3556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libri"/>
                <a:ea typeface="Calibri"/>
              </a:rPr>
              <a:t>Body Level Five</a:t>
            </a:r>
            <a:endParaRPr lang="es-ES" sz="2800" b="0" u="none" strike="noStrike">
              <a:solidFill>
                <a:srgbClr val="000000"/>
              </a:solidFill>
              <a:effectLst/>
              <a:uFillTx/>
              <a:latin typeface="Calibri"/>
            </a:endParaRPr>
          </a:p>
        </p:txBody>
      </p:sp>
      <p:sp>
        <p:nvSpPr>
          <p:cNvPr id="51" name="PlaceHolder 3"/>
          <p:cNvSpPr>
            <a:spLocks noGrp="1"/>
          </p:cNvSpPr>
          <p:nvPr>
            <p:ph type="sldNum" idx="12"/>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Comparación">
    <p:bg>
      <p:bgPr>
        <a:solidFill>
          <a:srgbClr val="FFFFFF"/>
        </a:solidFill>
      </p:bgPr>
    </p:bg>
    <p:spTree>
      <p:nvGrpSpPr>
        <p:cNvPr id="1" name=""/>
        <p:cNvGrpSpPr/>
        <p:nvPr/>
      </p:nvGrpSpPr>
      <p:grpSpPr>
        <a:xfrm>
          <a:off x="0" y="0"/>
          <a:ext cx="0" cy="0"/>
          <a:chOff x="0" y="0"/>
          <a:chExt cx="0" cy="0"/>
        </a:xfrm>
      </p:grpSpPr>
      <p:pic>
        <p:nvPicPr>
          <p:cNvPr id="52" name="image1.jpeg" descr="Plantillas módulo 3-02.jpg"/>
          <p:cNvPicPr/>
          <p:nvPr/>
        </p:nvPicPr>
        <p:blipFill>
          <a:blip r:embed="rId2"/>
          <a:stretch/>
        </p:blipFill>
        <p:spPr>
          <a:xfrm>
            <a:off x="0" y="0"/>
            <a:ext cx="9143640" cy="6857640"/>
          </a:xfrm>
          <a:prstGeom prst="rect">
            <a:avLst/>
          </a:prstGeom>
          <a:noFill/>
          <a:ln w="12700">
            <a:noFill/>
          </a:ln>
        </p:spPr>
      </p:pic>
      <p:sp>
        <p:nvSpPr>
          <p:cNvPr id="53"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54" name="PlaceHolder 2"/>
          <p:cNvSpPr>
            <a:spLocks noGrp="1"/>
          </p:cNvSpPr>
          <p:nvPr>
            <p:ph type="body"/>
          </p:nvPr>
        </p:nvSpPr>
        <p:spPr>
          <a:xfrm>
            <a:off x="457200" y="1535040"/>
            <a:ext cx="4039920" cy="639360"/>
          </a:xfrm>
          <a:prstGeom prst="rect">
            <a:avLst/>
          </a:prstGeom>
          <a:noFill/>
          <a:ln w="12600">
            <a:noFill/>
          </a:ln>
        </p:spPr>
        <p:txBody>
          <a:bodyPr lIns="45720" tIns="45000" rIns="45720" bIns="45000" anchor="b">
            <a:noAutofit/>
          </a:bodyPr>
          <a:lstStyle>
            <a:lvl1pPr indent="0" algn="l" defTabSz="914400">
              <a:lnSpc>
                <a:spcPct val="100000"/>
              </a:lnSpc>
              <a:spcBef>
                <a:spcPts val="499"/>
              </a:spcBef>
              <a:buNone/>
              <a:tabLst>
                <a:tab pos="0" algn="l"/>
              </a:tabLst>
              <a:defRPr lang="es-ES" sz="2400" b="1" u="none" strike="noStrike">
                <a:solidFill>
                  <a:srgbClr val="000000"/>
                </a:solidFill>
                <a:effectLst/>
                <a:uFillTx/>
                <a:latin typeface="Calibri"/>
                <a:ea typeface="Calibri"/>
              </a:defRPr>
            </a:lvl1pPr>
            <a:lvl2pPr indent="457200" algn="l" defTabSz="914400">
              <a:lnSpc>
                <a:spcPct val="100000"/>
              </a:lnSpc>
              <a:spcBef>
                <a:spcPts val="499"/>
              </a:spcBef>
              <a:buNone/>
              <a:tabLst>
                <a:tab pos="0" algn="l"/>
              </a:tabLst>
              <a:defRPr lang="es-ES" sz="2400" b="1" u="none" strike="noStrike">
                <a:solidFill>
                  <a:srgbClr val="000000"/>
                </a:solidFill>
                <a:effectLst/>
                <a:uFillTx/>
                <a:latin typeface="Calibri"/>
                <a:ea typeface="Calibri"/>
              </a:defRPr>
            </a:lvl2pPr>
            <a:lvl3pPr indent="914400" algn="l" defTabSz="914400">
              <a:lnSpc>
                <a:spcPct val="100000"/>
              </a:lnSpc>
              <a:spcBef>
                <a:spcPts val="499"/>
              </a:spcBef>
              <a:buNone/>
              <a:tabLst>
                <a:tab pos="0" algn="l"/>
              </a:tabLst>
              <a:defRPr lang="es-ES" sz="2400" b="1" u="none" strike="noStrike">
                <a:solidFill>
                  <a:srgbClr val="000000"/>
                </a:solidFill>
                <a:effectLst/>
                <a:uFillTx/>
                <a:latin typeface="Calibri"/>
                <a:ea typeface="Calibri"/>
              </a:defRPr>
            </a:lvl3pPr>
            <a:lvl4pPr indent="1371600" algn="l" defTabSz="914400">
              <a:lnSpc>
                <a:spcPct val="100000"/>
              </a:lnSpc>
              <a:spcBef>
                <a:spcPts val="499"/>
              </a:spcBef>
              <a:buNone/>
              <a:tabLst>
                <a:tab pos="0" algn="l"/>
              </a:tabLst>
              <a:defRPr lang="es-ES" sz="2400" b="1" u="none" strike="noStrike">
                <a:solidFill>
                  <a:srgbClr val="000000"/>
                </a:solidFill>
                <a:effectLst/>
                <a:uFillTx/>
                <a:latin typeface="Calibri"/>
                <a:ea typeface="Calibri"/>
              </a:defRPr>
            </a:lvl4pPr>
            <a:lvl5pPr indent="1828800" algn="l" defTabSz="914400">
              <a:lnSpc>
                <a:spcPct val="100000"/>
              </a:lnSpc>
              <a:spcBef>
                <a:spcPts val="499"/>
              </a:spcBef>
              <a:buNone/>
              <a:tabLst>
                <a:tab pos="0" algn="l"/>
              </a:tabLst>
              <a:defRPr lang="es-ES" sz="2400" b="1" u="none" strike="noStrike">
                <a:solidFill>
                  <a:srgbClr val="000000"/>
                </a:solidFill>
                <a:effectLst/>
                <a:uFillTx/>
                <a:latin typeface="Calibri"/>
                <a:ea typeface="Calibri"/>
              </a:defRPr>
            </a:lvl5pPr>
          </a:lstStyle>
          <a:p>
            <a:pPr indent="0" algn="l" defTabSz="914400">
              <a:lnSpc>
                <a:spcPct val="100000"/>
              </a:lnSpc>
              <a:spcBef>
                <a:spcPts val="499"/>
              </a:spcBef>
              <a:buNone/>
              <a:tabLst>
                <a:tab pos="0" algn="l"/>
              </a:tabLst>
            </a:pPr>
            <a:r>
              <a:rPr lang="es-ES" sz="2400" b="1" u="none" strike="noStrike">
                <a:solidFill>
                  <a:srgbClr val="000000"/>
                </a:solidFill>
                <a:effectLst/>
                <a:uFillTx/>
                <a:latin typeface="Calibri"/>
                <a:ea typeface="Calibri"/>
              </a:rPr>
              <a:t>Body Level One</a:t>
            </a:r>
            <a:endParaRPr lang="es-ES" sz="2400" b="1" u="none" strike="noStrike">
              <a:solidFill>
                <a:srgbClr val="000000"/>
              </a:solidFill>
              <a:effectLst/>
              <a:uFillTx/>
              <a:latin typeface="Calibri"/>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libri"/>
                <a:ea typeface="Calibri"/>
              </a:rPr>
              <a:t>Body Level Two</a:t>
            </a:r>
            <a:endParaRPr lang="es-ES" sz="2400" b="1" u="none" strike="noStrike">
              <a:solidFill>
                <a:srgbClr val="000000"/>
              </a:solidFill>
              <a:effectLst/>
              <a:uFillTx/>
              <a:latin typeface="Calibri"/>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libri"/>
                <a:ea typeface="Calibri"/>
              </a:rPr>
              <a:t>Body Level Three</a:t>
            </a:r>
            <a:endParaRPr lang="es-ES" sz="2400" b="1" u="none" strike="noStrike">
              <a:solidFill>
                <a:srgbClr val="000000"/>
              </a:solidFill>
              <a:effectLst/>
              <a:uFillTx/>
              <a:latin typeface="Calibri"/>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libri"/>
                <a:ea typeface="Calibri"/>
              </a:rPr>
              <a:t>Body Level Four</a:t>
            </a:r>
            <a:endParaRPr lang="es-ES" sz="2400" b="1" u="none" strike="noStrike">
              <a:solidFill>
                <a:srgbClr val="000000"/>
              </a:solidFill>
              <a:effectLst/>
              <a:uFillTx/>
              <a:latin typeface="Calibri"/>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libri"/>
                <a:ea typeface="Calibri"/>
              </a:rPr>
              <a:t>Body Level Five</a:t>
            </a:r>
            <a:endParaRPr lang="es-ES" sz="2400" b="1" u="none" strike="noStrike">
              <a:solidFill>
                <a:srgbClr val="000000"/>
              </a:solidFill>
              <a:effectLst/>
              <a:uFillTx/>
              <a:latin typeface="Calibri"/>
            </a:endParaRPr>
          </a:p>
        </p:txBody>
      </p:sp>
      <p:sp>
        <p:nvSpPr>
          <p:cNvPr id="55" name="PlaceHolder 3"/>
          <p:cNvSpPr>
            <a:spLocks noGrp="1"/>
          </p:cNvSpPr>
          <p:nvPr>
            <p:ph type="body"/>
          </p:nvPr>
        </p:nvSpPr>
        <p:spPr>
          <a:xfrm>
            <a:off x="4645080" y="1535040"/>
            <a:ext cx="4041360" cy="639360"/>
          </a:xfrm>
          <a:prstGeom prst="rect">
            <a:avLst/>
          </a:prstGeom>
          <a:noFill/>
          <a:ln w="12600">
            <a:noFill/>
          </a:ln>
        </p:spPr>
        <p:txBody>
          <a:bodyPr lIns="45720" tIns="45000" rIns="45720" bIns="45000" anchor="b">
            <a:noAutofit/>
          </a:bodyPr>
          <a:lstStyle>
            <a:lvl1pPr indent="0" algn="l" defTabSz="914400">
              <a:spcBef>
                <a:spcPts val="499"/>
              </a:spcBef>
              <a:tabLst>
                <a:tab pos="0" algn="l"/>
              </a:tabLst>
              <a:defRPr lang="es-ES" sz="3200" b="1" u="none" strike="noStrike">
                <a:solidFill>
                  <a:srgbClr val="000000"/>
                </a:solidFill>
                <a:effectLst/>
                <a:uFillTx/>
                <a:latin typeface="Calibri"/>
              </a:defRPr>
            </a:lvl1pPr>
            <a:lvl2pPr lvl="1" indent="457200" algn="l" defTabSz="914400">
              <a:spcBef>
                <a:spcPts val="499"/>
              </a:spcBef>
              <a:buClr>
                <a:srgbClr val="000000"/>
              </a:buClr>
              <a:buSzPct val="75000"/>
              <a:buFont typeface="Symbol" charset="2"/>
              <a:buChar char=""/>
              <a:tabLst>
                <a:tab pos="0" algn="l"/>
              </a:tabLst>
              <a:defRPr lang="es-ES" sz="3200" b="1" u="none" strike="noStrike">
                <a:solidFill>
                  <a:srgbClr val="000000"/>
                </a:solidFill>
                <a:effectLst/>
                <a:uFillTx/>
                <a:latin typeface="Calibri"/>
              </a:defRPr>
            </a:lvl2pPr>
            <a:lvl3pPr lvl="2" indent="914400" algn="l" defTabSz="914400">
              <a:spcBef>
                <a:spcPts val="499"/>
              </a:spcBef>
              <a:buClr>
                <a:srgbClr val="000000"/>
              </a:buClr>
              <a:buSzPct val="45000"/>
              <a:buFont typeface="Wingdings" charset="2"/>
              <a:buChar char=""/>
              <a:tabLst>
                <a:tab pos="0" algn="l"/>
              </a:tabLst>
              <a:defRPr lang="es-ES" sz="3200" b="1" u="none" strike="noStrike">
                <a:solidFill>
                  <a:srgbClr val="000000"/>
                </a:solidFill>
                <a:effectLst/>
                <a:uFillTx/>
                <a:latin typeface="Calibri"/>
              </a:defRPr>
            </a:lvl3pPr>
            <a:lvl4pPr lvl="3" indent="1371600" algn="l" defTabSz="914400">
              <a:spcBef>
                <a:spcPts val="499"/>
              </a:spcBef>
              <a:buClr>
                <a:srgbClr val="000000"/>
              </a:buClr>
              <a:buSzPct val="75000"/>
              <a:buFont typeface="Symbol" charset="2"/>
              <a:buChar char=""/>
              <a:tabLst>
                <a:tab pos="0" algn="l"/>
              </a:tabLst>
              <a:defRPr lang="es-ES" sz="3200" b="1" u="none" strike="noStrike">
                <a:solidFill>
                  <a:srgbClr val="000000"/>
                </a:solidFill>
                <a:effectLst/>
                <a:uFillTx/>
                <a:latin typeface="Calibri"/>
              </a:defRPr>
            </a:lvl4pPr>
            <a:lvl5pPr lvl="4" indent="1828800" algn="l" defTabSz="914400">
              <a:spcBef>
                <a:spcPts val="499"/>
              </a:spcBef>
              <a:buClr>
                <a:srgbClr val="000000"/>
              </a:buClr>
              <a:buSzPct val="45000"/>
              <a:buFont typeface="Wingdings" charset="2"/>
              <a:buChar char=""/>
              <a:tabLst>
                <a:tab pos="0" algn="l"/>
              </a:tabLst>
              <a:defRPr lang="es-ES" sz="3200" b="1" u="none" strike="noStrike">
                <a:solidFill>
                  <a:srgbClr val="000000"/>
                </a:solidFill>
                <a:effectLst/>
                <a:uFillTx/>
                <a:latin typeface="Calibri"/>
              </a:defRPr>
            </a:lvl5pPr>
            <a:lvl6pPr lvl="5" indent="1828800" algn="l" defTabSz="914400">
              <a:spcBef>
                <a:spcPts val="283"/>
              </a:spcBef>
              <a:buClr>
                <a:srgbClr val="000000"/>
              </a:buClr>
              <a:buSzPct val="45000"/>
              <a:buFont typeface="Wingdings" charset="2"/>
              <a:buChar char=""/>
              <a:tabLst>
                <a:tab pos="0" algn="l"/>
              </a:tabLst>
              <a:defRPr lang="es-ES" sz="3200" b="1" u="none" strike="noStrike">
                <a:solidFill>
                  <a:srgbClr val="000000"/>
                </a:solidFill>
                <a:effectLst/>
                <a:uFillTx/>
                <a:latin typeface="Calibri"/>
              </a:defRPr>
            </a:lvl6pPr>
            <a:lvl7pPr lvl="6" indent="1828800" algn="l" defTabSz="914400">
              <a:spcBef>
                <a:spcPts val="283"/>
              </a:spcBef>
              <a:buClr>
                <a:srgbClr val="000000"/>
              </a:buClr>
              <a:buSzPct val="45000"/>
              <a:buFont typeface="Wingdings" charset="2"/>
              <a:buChar char=""/>
              <a:tabLst>
                <a:tab pos="0" algn="l"/>
              </a:tabLst>
              <a:defRPr lang="es-ES" sz="3200" b="1" u="none" strike="noStrike">
                <a:solidFill>
                  <a:srgbClr val="000000"/>
                </a:solidFill>
                <a:effectLst/>
                <a:uFillTx/>
                <a:latin typeface="Calibri"/>
              </a:defRPr>
            </a:lvl7pPr>
          </a:lstStyle>
          <a:p>
            <a:pPr marL="343080" indent="0" algn="l" defTabSz="914400">
              <a:spcBef>
                <a:spcPts val="499"/>
              </a:spcBef>
              <a:tabLst>
                <a:tab pos="0" algn="l"/>
              </a:tabLst>
            </a:pPr>
            <a:r>
              <a:rPr lang="es-ES" sz="3200" b="1" u="none" strike="noStrike">
                <a:solidFill>
                  <a:srgbClr val="000000"/>
                </a:solidFill>
                <a:effectLst/>
                <a:uFillTx/>
                <a:latin typeface="Calibri"/>
              </a:rPr>
              <a:t>Click to edit the outline text format</a:t>
            </a:r>
            <a:endParaRPr lang="es-ES" sz="3200" b="1" u="none" strike="noStrike">
              <a:solidFill>
                <a:srgbClr val="000000"/>
              </a:solidFill>
              <a:effectLst/>
              <a:uFillTx/>
              <a:latin typeface="Calibri"/>
            </a:endParaRPr>
          </a:p>
          <a:p>
            <a:pPr marL="783720" lvl="1" indent="-326520" algn="l" defTabSz="914400">
              <a:spcBef>
                <a:spcPts val="499"/>
              </a:spcBef>
              <a:buClr>
                <a:srgbClr val="000000"/>
              </a:buClr>
              <a:buSzPct val="75000"/>
              <a:buFont typeface="Symbol" charset="2"/>
              <a:buChar char=""/>
              <a:tabLst>
                <a:tab pos="0" algn="l"/>
              </a:tabLst>
            </a:pPr>
            <a:r>
              <a:rPr lang="es-ES" sz="3200" b="1" u="none" strike="noStrike">
                <a:solidFill>
                  <a:srgbClr val="000000"/>
                </a:solidFill>
                <a:effectLst/>
                <a:uFillTx/>
                <a:latin typeface="Calibri"/>
              </a:rPr>
              <a:t>Second Outline Level</a:t>
            </a:r>
            <a:endParaRPr lang="es-ES" sz="3200" b="1" u="none" strike="noStrike">
              <a:solidFill>
                <a:srgbClr val="000000"/>
              </a:solidFill>
              <a:effectLst/>
              <a:uFillTx/>
              <a:latin typeface="Calibri"/>
            </a:endParaRPr>
          </a:p>
          <a:p>
            <a:pPr marL="1219320" lvl="2" indent="-304920" algn="l" defTabSz="914400">
              <a:spcBef>
                <a:spcPts val="499"/>
              </a:spcBef>
              <a:buClr>
                <a:srgbClr val="000000"/>
              </a:buClr>
              <a:buSzPct val="45000"/>
              <a:buFont typeface="Wingdings" charset="2"/>
              <a:buChar char=""/>
              <a:tabLst>
                <a:tab pos="0" algn="l"/>
              </a:tabLst>
            </a:pPr>
            <a:r>
              <a:rPr lang="es-ES" sz="3200" b="1" u="none" strike="noStrike">
                <a:solidFill>
                  <a:srgbClr val="000000"/>
                </a:solidFill>
                <a:effectLst/>
                <a:uFillTx/>
                <a:latin typeface="Calibri"/>
              </a:rPr>
              <a:t>Third Outline Level</a:t>
            </a:r>
            <a:endParaRPr lang="es-ES" sz="3200" b="1" u="none" strike="noStrike">
              <a:solidFill>
                <a:srgbClr val="000000"/>
              </a:solidFill>
              <a:effectLst/>
              <a:uFillTx/>
              <a:latin typeface="Calibri"/>
            </a:endParaRPr>
          </a:p>
          <a:p>
            <a:pPr marL="1737360" lvl="3" indent="-365760" algn="l" defTabSz="914400">
              <a:spcBef>
                <a:spcPts val="499"/>
              </a:spcBef>
              <a:buClr>
                <a:srgbClr val="000000"/>
              </a:buClr>
              <a:buSzPct val="75000"/>
              <a:buFont typeface="Symbol" charset="2"/>
              <a:buChar char=""/>
              <a:tabLst>
                <a:tab pos="0" algn="l"/>
              </a:tabLst>
            </a:pPr>
            <a:r>
              <a:rPr lang="es-ES" sz="3200" b="1" u="none" strike="noStrike">
                <a:solidFill>
                  <a:srgbClr val="000000"/>
                </a:solidFill>
                <a:effectLst/>
                <a:uFillTx/>
                <a:latin typeface="Calibri"/>
              </a:rPr>
              <a:t>Fourth Outline Level</a:t>
            </a:r>
            <a:endParaRPr lang="es-ES" sz="3200" b="1" u="none" strike="noStrike">
              <a:solidFill>
                <a:srgbClr val="000000"/>
              </a:solidFill>
              <a:effectLst/>
              <a:uFillTx/>
              <a:latin typeface="Calibri"/>
            </a:endParaRPr>
          </a:p>
          <a:p>
            <a:pPr marL="2194560" lvl="4" indent="-365760" algn="l" defTabSz="914400">
              <a:spcBef>
                <a:spcPts val="499"/>
              </a:spcBef>
              <a:buClr>
                <a:srgbClr val="000000"/>
              </a:buClr>
              <a:buSzPct val="45000"/>
              <a:buFont typeface="Wingdings" charset="2"/>
              <a:buChar char=""/>
              <a:tabLst>
                <a:tab pos="0" algn="l"/>
              </a:tabLst>
            </a:pPr>
            <a:r>
              <a:rPr lang="es-ES" sz="3200" b="1" u="none" strike="noStrike">
                <a:solidFill>
                  <a:srgbClr val="000000"/>
                </a:solidFill>
                <a:effectLst/>
                <a:uFillTx/>
                <a:latin typeface="Calibri"/>
              </a:rPr>
              <a:t>Fifth Outline Level</a:t>
            </a:r>
            <a:endParaRPr lang="es-ES" sz="3200" b="1" u="none" strike="noStrike">
              <a:solidFill>
                <a:srgbClr val="000000"/>
              </a:solidFill>
              <a:effectLst/>
              <a:uFillTx/>
              <a:latin typeface="Calibri"/>
            </a:endParaRPr>
          </a:p>
          <a:p>
            <a:pPr marL="2651760" lvl="5" indent="-365760" algn="l" defTabSz="914400">
              <a:spcBef>
                <a:spcPts val="283"/>
              </a:spcBef>
              <a:buClr>
                <a:srgbClr val="000000"/>
              </a:buClr>
              <a:buSzPct val="45000"/>
              <a:buFont typeface="Wingdings" charset="2"/>
              <a:buChar char=""/>
              <a:tabLst>
                <a:tab pos="0" algn="l"/>
              </a:tabLst>
            </a:pPr>
            <a:r>
              <a:rPr lang="es-ES" sz="3200" b="1" u="none" strike="noStrike">
                <a:solidFill>
                  <a:srgbClr val="000000"/>
                </a:solidFill>
                <a:effectLst/>
                <a:uFillTx/>
                <a:latin typeface="Calibri"/>
              </a:rPr>
              <a:t>Sixth Outline Level</a:t>
            </a:r>
            <a:endParaRPr lang="es-ES" sz="3200" b="1" u="none" strike="noStrike">
              <a:solidFill>
                <a:srgbClr val="000000"/>
              </a:solidFill>
              <a:effectLst/>
              <a:uFillTx/>
              <a:latin typeface="Calibri"/>
            </a:endParaRPr>
          </a:p>
          <a:p>
            <a:pPr marL="3108960" lvl="6" indent="-365760" algn="l" defTabSz="914400">
              <a:spcBef>
                <a:spcPts val="283"/>
              </a:spcBef>
              <a:buClr>
                <a:srgbClr val="000000"/>
              </a:buClr>
              <a:buSzPct val="45000"/>
              <a:buFont typeface="Wingdings" charset="2"/>
              <a:buChar char=""/>
              <a:tabLst>
                <a:tab pos="0" algn="l"/>
              </a:tabLst>
            </a:pPr>
            <a:r>
              <a:rPr lang="es-ES" sz="3200" b="1" u="none" strike="noStrike">
                <a:solidFill>
                  <a:srgbClr val="000000"/>
                </a:solidFill>
                <a:effectLst/>
                <a:uFillTx/>
                <a:latin typeface="Calibri"/>
              </a:rPr>
              <a:t>Seventh Outline Level</a:t>
            </a:r>
            <a:endParaRPr lang="es-ES" sz="3200" b="1" u="none" strike="noStrike">
              <a:solidFill>
                <a:srgbClr val="000000"/>
              </a:solidFill>
              <a:effectLst/>
              <a:uFillTx/>
              <a:latin typeface="Calibri"/>
            </a:endParaRPr>
          </a:p>
        </p:txBody>
      </p:sp>
      <p:sp>
        <p:nvSpPr>
          <p:cNvPr id="56" name="PlaceHolder 4"/>
          <p:cNvSpPr>
            <a:spLocks noGrp="1"/>
          </p:cNvSpPr>
          <p:nvPr>
            <p:ph type="sldNum" idx="13"/>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Sólo el título">
    <p:bg>
      <p:bgPr>
        <a:solidFill>
          <a:srgbClr val="FFFFFF"/>
        </a:solidFill>
      </p:bgPr>
    </p:bg>
    <p:spTree>
      <p:nvGrpSpPr>
        <p:cNvPr id="1" name=""/>
        <p:cNvGrpSpPr/>
        <p:nvPr/>
      </p:nvGrpSpPr>
      <p:grpSpPr>
        <a:xfrm>
          <a:off x="0" y="0"/>
          <a:ext cx="0" cy="0"/>
          <a:chOff x="0" y="0"/>
          <a:chExt cx="0" cy="0"/>
        </a:xfrm>
      </p:grpSpPr>
      <p:pic>
        <p:nvPicPr>
          <p:cNvPr id="57" name="image1.jpeg" descr="Plantillas módulo 3-02.jpg"/>
          <p:cNvPicPr/>
          <p:nvPr/>
        </p:nvPicPr>
        <p:blipFill>
          <a:blip r:embed="rId2"/>
          <a:stretch/>
        </p:blipFill>
        <p:spPr>
          <a:xfrm>
            <a:off x="0" y="0"/>
            <a:ext cx="9143640" cy="6857640"/>
          </a:xfrm>
          <a:prstGeom prst="rect">
            <a:avLst/>
          </a:prstGeom>
          <a:noFill/>
          <a:ln w="12700">
            <a:noFill/>
          </a:ln>
        </p:spPr>
      </p:pic>
      <p:sp>
        <p:nvSpPr>
          <p:cNvPr id="58"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59" name="PlaceHolder 2"/>
          <p:cNvSpPr>
            <a:spLocks noGrp="1"/>
          </p:cNvSpPr>
          <p:nvPr>
            <p:ph type="sldNum" idx="14"/>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En blanco">
    <p:bg>
      <p:bgPr>
        <a:solidFill>
          <a:srgbClr val="FFFFFF"/>
        </a:solidFill>
      </p:bgPr>
    </p:bg>
    <p:spTree>
      <p:nvGrpSpPr>
        <p:cNvPr id="1" name=""/>
        <p:cNvGrpSpPr/>
        <p:nvPr/>
      </p:nvGrpSpPr>
      <p:grpSpPr>
        <a:xfrm>
          <a:off x="0" y="0"/>
          <a:ext cx="0" cy="0"/>
          <a:chOff x="0" y="0"/>
          <a:chExt cx="0" cy="0"/>
        </a:xfrm>
      </p:grpSpPr>
      <p:pic>
        <p:nvPicPr>
          <p:cNvPr id="60" name="image1.jpeg" descr="Plantillas módulo 3-02.jpg"/>
          <p:cNvPicPr/>
          <p:nvPr/>
        </p:nvPicPr>
        <p:blipFill>
          <a:blip r:embed="rId2"/>
          <a:stretch/>
        </p:blipFill>
        <p:spPr>
          <a:xfrm>
            <a:off x="0" y="0"/>
            <a:ext cx="9143640" cy="6857640"/>
          </a:xfrm>
          <a:prstGeom prst="rect">
            <a:avLst/>
          </a:prstGeom>
          <a:noFill/>
          <a:ln w="12700">
            <a:noFill/>
          </a:ln>
        </p:spPr>
      </p:pic>
      <p:sp>
        <p:nvSpPr>
          <p:cNvPr id="61" name="PlaceHolder 1"/>
          <p:cNvSpPr>
            <a:spLocks noGrp="1"/>
          </p:cNvSpPr>
          <p:nvPr>
            <p:ph type="sldNum" idx="15"/>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Imagen con título">
    <p:bg>
      <p:bgPr>
        <a:solidFill>
          <a:srgbClr val="FFFFFF"/>
        </a:solidFill>
      </p:bgPr>
    </p:bg>
    <p:spTree>
      <p:nvGrpSpPr>
        <p:cNvPr id="1" name=""/>
        <p:cNvGrpSpPr/>
        <p:nvPr/>
      </p:nvGrpSpPr>
      <p:grpSpPr>
        <a:xfrm>
          <a:off x="0" y="0"/>
          <a:ext cx="0" cy="0"/>
          <a:chOff x="0" y="0"/>
          <a:chExt cx="0" cy="0"/>
        </a:xfrm>
      </p:grpSpPr>
      <p:pic>
        <p:nvPicPr>
          <p:cNvPr id="7" name="image1.jpeg" descr="Plantillas módulo 3-02.jpg"/>
          <p:cNvPicPr/>
          <p:nvPr/>
        </p:nvPicPr>
        <p:blipFill>
          <a:blip r:embed="rId2"/>
          <a:stretch/>
        </p:blipFill>
        <p:spPr>
          <a:xfrm>
            <a:off x="0" y="0"/>
            <a:ext cx="9143640" cy="6857640"/>
          </a:xfrm>
          <a:prstGeom prst="rect">
            <a:avLst/>
          </a:prstGeom>
          <a:noFill/>
          <a:ln w="12700">
            <a:noFill/>
          </a:ln>
        </p:spPr>
      </p:pic>
      <p:sp>
        <p:nvSpPr>
          <p:cNvPr id="8" name="PlaceHolder 1"/>
          <p:cNvSpPr>
            <a:spLocks noGrp="1"/>
          </p:cNvSpPr>
          <p:nvPr>
            <p:ph type="title"/>
          </p:nvPr>
        </p:nvSpPr>
        <p:spPr>
          <a:xfrm>
            <a:off x="1792440" y="4800600"/>
            <a:ext cx="5486040" cy="566280"/>
          </a:xfrm>
          <a:prstGeom prst="rect">
            <a:avLst/>
          </a:prstGeom>
          <a:noFill/>
          <a:ln w="12600">
            <a:noFill/>
          </a:ln>
        </p:spPr>
        <p:txBody>
          <a:bodyPr lIns="45720" tIns="45000" rIns="45720" bIns="45000" anchor="b">
            <a:noAutofit/>
          </a:bodyPr>
          <a:lstStyle>
            <a:lvl1pPr indent="0" algn="l" defTabSz="914400">
              <a:lnSpc>
                <a:spcPct val="100000"/>
              </a:lnSpc>
              <a:buNone/>
              <a:tabLst>
                <a:tab pos="0" algn="l"/>
              </a:tabLst>
              <a:defRPr lang="es-ES" sz="2000" b="1" u="none" strike="noStrike">
                <a:solidFill>
                  <a:srgbClr val="000000"/>
                </a:solidFill>
                <a:effectLst/>
                <a:uFillTx/>
                <a:latin typeface="Calibri"/>
                <a:ea typeface="Calibri"/>
              </a:defRPr>
            </a:lvl1pPr>
          </a:lstStyle>
          <a:p>
            <a:pPr indent="0" algn="l" defTabSz="914400">
              <a:lnSpc>
                <a:spcPct val="100000"/>
              </a:lnSpc>
              <a:buNone/>
              <a:tabLst>
                <a:tab pos="0" algn="l"/>
              </a:tabLst>
            </a:pPr>
            <a:r>
              <a:rPr lang="es-ES" sz="2000" b="1" u="none" strike="noStrike">
                <a:solidFill>
                  <a:srgbClr val="000000"/>
                </a:solidFill>
                <a:effectLst/>
                <a:uFillTx/>
                <a:latin typeface="Calibri"/>
                <a:ea typeface="Calibri"/>
              </a:rPr>
              <a:t>Title Text</a:t>
            </a:r>
            <a:endParaRPr lang="es-ES" sz="2000" b="1" u="none" strike="noStrike">
              <a:solidFill>
                <a:srgbClr val="000000"/>
              </a:solidFill>
              <a:effectLst/>
              <a:uFillTx/>
              <a:latin typeface="Calibri"/>
            </a:endParaRPr>
          </a:p>
        </p:txBody>
      </p:sp>
      <p:sp>
        <p:nvSpPr>
          <p:cNvPr id="9" name="PlaceHolder 2"/>
          <p:cNvSpPr>
            <a:spLocks noGrp="1"/>
          </p:cNvSpPr>
          <p:nvPr>
            <p:ph type="body"/>
          </p:nvPr>
        </p:nvSpPr>
        <p:spPr>
          <a:xfrm>
            <a:off x="1792440" y="612720"/>
            <a:ext cx="5486040" cy="4114440"/>
          </a:xfrm>
          <a:prstGeom prst="rect">
            <a:avLst/>
          </a:prstGeom>
          <a:noFill/>
          <a:ln w="0">
            <a:noFill/>
          </a:ln>
        </p:spPr>
        <p:txBody>
          <a:bodyPr lIns="91440" tIns="45000" rIns="91440" bIns="45000" anchor="t">
            <a:noAutofit/>
          </a:bodyPr>
          <a:lstStyle>
            <a:lvl1pPr algn="l" defTabSz="914400">
              <a:spcBef>
                <a:spcPts val="300"/>
              </a:spcBef>
              <a:buClr>
                <a:srgbClr val="000000"/>
              </a:buClr>
              <a:buFont typeface="Arial"/>
              <a:buChar char="•"/>
              <a:tabLst>
                <a:tab pos="0" algn="l"/>
              </a:tabLst>
              <a:defRPr lang="es-ES" sz="1800" b="0" u="none" strike="noStrike">
                <a:solidFill>
                  <a:srgbClr val="000000"/>
                </a:solidFill>
                <a:effectLst/>
                <a:uFillTx/>
                <a:latin typeface="Calibri"/>
              </a:defRPr>
            </a:lvl1pPr>
            <a:lvl2pPr lvl="1" indent="457200" algn="l" defTabSz="914400">
              <a:spcBef>
                <a:spcPts val="300"/>
              </a:spcBef>
              <a:buClr>
                <a:srgbClr val="000000"/>
              </a:buClr>
              <a:buSzPct val="75000"/>
              <a:buFont typeface="Symbol" charset="2"/>
              <a:buChar char=""/>
              <a:tabLst>
                <a:tab pos="0" algn="l"/>
              </a:tabLst>
              <a:defRPr lang="es-ES" sz="1800" b="0" u="none" strike="noStrike">
                <a:solidFill>
                  <a:srgbClr val="000000"/>
                </a:solidFill>
                <a:effectLst/>
                <a:uFillTx/>
                <a:latin typeface="Calibri"/>
              </a:defRPr>
            </a:lvl2pPr>
            <a:lvl3pPr lvl="2" indent="914400" algn="l" defTabSz="914400">
              <a:spcBef>
                <a:spcPts val="300"/>
              </a:spcBef>
              <a:buClr>
                <a:srgbClr val="000000"/>
              </a:buClr>
              <a:buSzPct val="45000"/>
              <a:buFont typeface="Wingdings" charset="2"/>
              <a:buChar char=""/>
              <a:tabLst>
                <a:tab pos="0" algn="l"/>
              </a:tabLst>
              <a:defRPr lang="es-ES" sz="1800" b="0" u="none" strike="noStrike">
                <a:solidFill>
                  <a:srgbClr val="000000"/>
                </a:solidFill>
                <a:effectLst/>
                <a:uFillTx/>
                <a:latin typeface="Calibri"/>
              </a:defRPr>
            </a:lvl3pPr>
            <a:lvl4pPr lvl="3" indent="1371600" algn="l" defTabSz="914400">
              <a:spcBef>
                <a:spcPts val="300"/>
              </a:spcBef>
              <a:buClr>
                <a:srgbClr val="000000"/>
              </a:buClr>
              <a:buSzPct val="75000"/>
              <a:buFont typeface="Symbol" charset="2"/>
              <a:buChar char=""/>
              <a:tabLst>
                <a:tab pos="0" algn="l"/>
              </a:tabLst>
              <a:defRPr lang="es-ES" sz="1800" b="0" u="none" strike="noStrike">
                <a:solidFill>
                  <a:srgbClr val="000000"/>
                </a:solidFill>
                <a:effectLst/>
                <a:uFillTx/>
                <a:latin typeface="Calibri"/>
              </a:defRPr>
            </a:lvl4pPr>
            <a:lvl5pPr lvl="4" indent="1828800" algn="l" defTabSz="914400">
              <a:spcBef>
                <a:spcPts val="300"/>
              </a:spcBef>
              <a:buClr>
                <a:srgbClr val="000000"/>
              </a:buClr>
              <a:buSzPct val="45000"/>
              <a:buFont typeface="Wingdings" charset="2"/>
              <a:buChar char=""/>
              <a:tabLst>
                <a:tab pos="0" algn="l"/>
              </a:tabLst>
              <a:defRPr lang="es-ES" sz="1800" b="0" u="none" strike="noStrike">
                <a:solidFill>
                  <a:srgbClr val="000000"/>
                </a:solidFill>
                <a:effectLst/>
                <a:uFillTx/>
                <a:latin typeface="Calibri"/>
              </a:defRPr>
            </a:lvl5pPr>
            <a:lvl6pPr lvl="5" indent="1828800" algn="l" defTabSz="914400">
              <a:spcBef>
                <a:spcPts val="283"/>
              </a:spcBef>
              <a:buClr>
                <a:srgbClr val="000000"/>
              </a:buClr>
              <a:buSzPct val="45000"/>
              <a:buFont typeface="Wingdings" charset="2"/>
              <a:buChar char=""/>
              <a:tabLst>
                <a:tab pos="0" algn="l"/>
              </a:tabLst>
              <a:defRPr lang="es-ES" sz="1800" b="0" u="none" strike="noStrike">
                <a:solidFill>
                  <a:srgbClr val="000000"/>
                </a:solidFill>
                <a:effectLst/>
                <a:uFillTx/>
                <a:latin typeface="Calibri"/>
              </a:defRPr>
            </a:lvl6pPr>
            <a:lvl7pPr lvl="6" indent="1828800" algn="l" defTabSz="914400">
              <a:spcBef>
                <a:spcPts val="283"/>
              </a:spcBef>
              <a:buClr>
                <a:srgbClr val="000000"/>
              </a:buClr>
              <a:buSzPct val="45000"/>
              <a:buFont typeface="Wingdings" charset="2"/>
              <a:buChar char=""/>
              <a:tabLst>
                <a:tab pos="0" algn="l"/>
              </a:tabLst>
              <a:defRPr lang="es-ES" sz="1800" b="0" u="none" strike="noStrike">
                <a:solidFill>
                  <a:srgbClr val="000000"/>
                </a:solidFill>
                <a:effectLst/>
                <a:uFillTx/>
                <a:latin typeface="Calibri"/>
              </a:defRPr>
            </a:lvl7pPr>
          </a:lstStyle>
          <a:p>
            <a:pPr algn="l" defTabSz="914400">
              <a:spcBef>
                <a:spcPts val="300"/>
              </a:spcBef>
              <a:buClr>
                <a:srgbClr val="000000"/>
              </a:buClr>
              <a:buFont typeface="Arial"/>
              <a:buChar char="•"/>
              <a:tabLst>
                <a:tab pos="0" algn="l"/>
              </a:tabLst>
            </a:pPr>
            <a:r>
              <a:rPr lang="es-ES" sz="1800" b="0" u="none" strike="noStrike">
                <a:solidFill>
                  <a:srgbClr val="000000"/>
                </a:solidFill>
                <a:effectLst/>
                <a:uFillTx/>
                <a:latin typeface="Calibri"/>
              </a:rPr>
              <a:t>Click to edit the outline text format</a:t>
            </a:r>
            <a:endParaRPr lang="es-ES" sz="1800" b="0" u="none" strike="noStrike">
              <a:solidFill>
                <a:srgbClr val="000000"/>
              </a:solidFill>
              <a:effectLst/>
              <a:uFillTx/>
              <a:latin typeface="Calibri"/>
            </a:endParaRPr>
          </a:p>
          <a:p>
            <a:pPr lvl="1" algn="l" defTabSz="914400">
              <a:spcBef>
                <a:spcPts val="300"/>
              </a:spcBef>
              <a:buClr>
                <a:srgbClr val="000000"/>
              </a:buClr>
              <a:buSzPct val="75000"/>
              <a:buFont typeface="Symbol" charset="2"/>
              <a:buChar char=""/>
              <a:tabLst>
                <a:tab pos="0" algn="l"/>
              </a:tabLst>
            </a:pPr>
            <a:r>
              <a:rPr lang="es-ES" sz="1800" b="0" u="none" strike="noStrike">
                <a:solidFill>
                  <a:srgbClr val="000000"/>
                </a:solidFill>
                <a:effectLst/>
                <a:uFillTx/>
                <a:latin typeface="Calibri"/>
              </a:rPr>
              <a:t>Second Outline Level</a:t>
            </a:r>
            <a:endParaRPr lang="es-ES" sz="1800" b="0" u="none" strike="noStrike">
              <a:solidFill>
                <a:srgbClr val="000000"/>
              </a:solidFill>
              <a:effectLst/>
              <a:uFillTx/>
              <a:latin typeface="Calibri"/>
            </a:endParaRPr>
          </a:p>
          <a:p>
            <a:pPr lvl="2" algn="l" defTabSz="914400">
              <a:spcBef>
                <a:spcPts val="300"/>
              </a:spcBef>
              <a:buClr>
                <a:srgbClr val="000000"/>
              </a:buClr>
              <a:buSzPct val="45000"/>
              <a:buFont typeface="Wingdings" charset="2"/>
              <a:buChar char=""/>
              <a:tabLst>
                <a:tab pos="0" algn="l"/>
              </a:tabLst>
            </a:pPr>
            <a:r>
              <a:rPr lang="es-ES" sz="1800" b="0" u="none" strike="noStrike">
                <a:solidFill>
                  <a:srgbClr val="000000"/>
                </a:solidFill>
                <a:effectLst/>
                <a:uFillTx/>
                <a:latin typeface="Calibri"/>
              </a:rPr>
              <a:t>Third Outline Level</a:t>
            </a:r>
            <a:endParaRPr lang="es-ES" sz="1800" b="0" u="none" strike="noStrike">
              <a:solidFill>
                <a:srgbClr val="000000"/>
              </a:solidFill>
              <a:effectLst/>
              <a:uFillTx/>
              <a:latin typeface="Calibri"/>
            </a:endParaRPr>
          </a:p>
          <a:p>
            <a:pPr lvl="3" algn="l" defTabSz="914400">
              <a:spcBef>
                <a:spcPts val="300"/>
              </a:spcBef>
              <a:buClr>
                <a:srgbClr val="000000"/>
              </a:buClr>
              <a:buSzPct val="75000"/>
              <a:buFont typeface="Symbol" charset="2"/>
              <a:buChar char=""/>
              <a:tabLst>
                <a:tab pos="0" algn="l"/>
              </a:tabLst>
            </a:pPr>
            <a:r>
              <a:rPr lang="es-ES" sz="1800" b="0" u="none" strike="noStrike">
                <a:solidFill>
                  <a:srgbClr val="000000"/>
                </a:solidFill>
                <a:effectLst/>
                <a:uFillTx/>
                <a:latin typeface="Calibri"/>
              </a:rPr>
              <a:t>Fourth Outline Level</a:t>
            </a:r>
            <a:endParaRPr lang="es-ES" sz="1800" b="0" u="none" strike="noStrike">
              <a:solidFill>
                <a:srgbClr val="000000"/>
              </a:solidFill>
              <a:effectLst/>
              <a:uFillTx/>
              <a:latin typeface="Calibri"/>
            </a:endParaRPr>
          </a:p>
          <a:p>
            <a:pPr lvl="4" algn="l" defTabSz="914400">
              <a:spcBef>
                <a:spcPts val="300"/>
              </a:spcBef>
              <a:buClr>
                <a:srgbClr val="000000"/>
              </a:buClr>
              <a:buSzPct val="45000"/>
              <a:buFont typeface="Wingdings" charset="2"/>
              <a:buChar char=""/>
              <a:tabLst>
                <a:tab pos="0" algn="l"/>
              </a:tabLst>
            </a:pPr>
            <a:r>
              <a:rPr lang="es-ES" sz="1800" b="0" u="none" strike="noStrike">
                <a:solidFill>
                  <a:srgbClr val="000000"/>
                </a:solidFill>
                <a:effectLst/>
                <a:uFillTx/>
                <a:latin typeface="Calibri"/>
              </a:rPr>
              <a:t>Fifth Outline Level</a:t>
            </a:r>
            <a:endParaRPr lang="es-ES" sz="1800" b="0" u="none" strike="noStrike">
              <a:solidFill>
                <a:srgbClr val="000000"/>
              </a:solidFill>
              <a:effectLst/>
              <a:uFillTx/>
              <a:latin typeface="Calibri"/>
            </a:endParaRPr>
          </a:p>
          <a:p>
            <a:pPr lvl="5" algn="l" defTabSz="914400">
              <a:spcBef>
                <a:spcPts val="283"/>
              </a:spcBef>
              <a:buClr>
                <a:srgbClr val="000000"/>
              </a:buClr>
              <a:buSzPct val="45000"/>
              <a:buFont typeface="Wingdings" charset="2"/>
              <a:buChar char=""/>
              <a:tabLst>
                <a:tab pos="0" algn="l"/>
              </a:tabLst>
            </a:pPr>
            <a:r>
              <a:rPr lang="es-ES" sz="1800" b="0" u="none" strike="noStrike">
                <a:solidFill>
                  <a:srgbClr val="000000"/>
                </a:solidFill>
                <a:effectLst/>
                <a:uFillTx/>
                <a:latin typeface="Calibri"/>
              </a:rPr>
              <a:t>Sixth Outline Level</a:t>
            </a:r>
            <a:endParaRPr lang="es-ES" sz="1800" b="0" u="none" strike="noStrike">
              <a:solidFill>
                <a:srgbClr val="000000"/>
              </a:solidFill>
              <a:effectLst/>
              <a:uFillTx/>
              <a:latin typeface="Calibri"/>
            </a:endParaRPr>
          </a:p>
          <a:p>
            <a:pPr lvl="6" algn="l" defTabSz="914400">
              <a:spcBef>
                <a:spcPts val="283"/>
              </a:spcBef>
              <a:buClr>
                <a:srgbClr val="000000"/>
              </a:buClr>
              <a:buSzPct val="45000"/>
              <a:buFont typeface="Wingdings" charset="2"/>
              <a:buChar char=""/>
              <a:tabLst>
                <a:tab pos="0" algn="l"/>
              </a:tabLst>
            </a:pPr>
            <a:r>
              <a:rPr lang="es-ES" sz="1800" b="0" u="none" strike="noStrike">
                <a:solidFill>
                  <a:srgbClr val="000000"/>
                </a:solidFill>
                <a:effectLst/>
                <a:uFillTx/>
                <a:latin typeface="Calibri"/>
              </a:rPr>
              <a:t>Seventh Outline Level</a:t>
            </a:r>
            <a:endParaRPr lang="es-ES" sz="1800" b="0" u="none" strike="noStrike">
              <a:solidFill>
                <a:srgbClr val="000000"/>
              </a:solidFill>
              <a:effectLst/>
              <a:uFillTx/>
              <a:latin typeface="Calibri"/>
            </a:endParaRPr>
          </a:p>
        </p:txBody>
      </p:sp>
      <p:sp>
        <p:nvSpPr>
          <p:cNvPr id="10" name="PlaceHolder 3"/>
          <p:cNvSpPr>
            <a:spLocks noGrp="1"/>
          </p:cNvSpPr>
          <p:nvPr>
            <p:ph type="body"/>
          </p:nvPr>
        </p:nvSpPr>
        <p:spPr>
          <a:xfrm>
            <a:off x="1792440" y="5367240"/>
            <a:ext cx="5486040" cy="804600"/>
          </a:xfrm>
          <a:prstGeom prst="rect">
            <a:avLst/>
          </a:prstGeom>
          <a:noFill/>
          <a:ln w="12600">
            <a:noFill/>
          </a:ln>
        </p:spPr>
        <p:txBody>
          <a:bodyPr lIns="45720" tIns="45000" rIns="45720" bIns="45000" anchor="t">
            <a:noAutofit/>
          </a:bodyPr>
          <a:lstStyle>
            <a:lvl1pPr indent="0" algn="l" defTabSz="914400">
              <a:lnSpc>
                <a:spcPct val="100000"/>
              </a:lnSpc>
              <a:spcBef>
                <a:spcPts val="300"/>
              </a:spcBef>
              <a:buNone/>
              <a:tabLst>
                <a:tab pos="0" algn="l"/>
              </a:tabLst>
              <a:defRPr lang="es-ES" sz="1400" b="0" u="none" strike="noStrike">
                <a:solidFill>
                  <a:srgbClr val="000000"/>
                </a:solidFill>
                <a:effectLst/>
                <a:uFillTx/>
                <a:latin typeface="Calibri"/>
                <a:ea typeface="Calibri"/>
              </a:defRPr>
            </a:lvl1pPr>
            <a:lvl2pPr indent="457200" algn="l" defTabSz="914400">
              <a:lnSpc>
                <a:spcPct val="100000"/>
              </a:lnSpc>
              <a:spcBef>
                <a:spcPts val="300"/>
              </a:spcBef>
              <a:buNone/>
              <a:tabLst>
                <a:tab pos="0" algn="l"/>
              </a:tabLst>
              <a:defRPr lang="es-ES" sz="1400" b="0" u="none" strike="noStrike">
                <a:solidFill>
                  <a:srgbClr val="000000"/>
                </a:solidFill>
                <a:effectLst/>
                <a:uFillTx/>
                <a:latin typeface="Calibri"/>
                <a:ea typeface="Calibri"/>
              </a:defRPr>
            </a:lvl2pPr>
            <a:lvl3pPr indent="914400" algn="l" defTabSz="914400">
              <a:lnSpc>
                <a:spcPct val="100000"/>
              </a:lnSpc>
              <a:spcBef>
                <a:spcPts val="300"/>
              </a:spcBef>
              <a:buNone/>
              <a:tabLst>
                <a:tab pos="0" algn="l"/>
              </a:tabLst>
              <a:defRPr lang="es-ES" sz="1400" b="0" u="none" strike="noStrike">
                <a:solidFill>
                  <a:srgbClr val="000000"/>
                </a:solidFill>
                <a:effectLst/>
                <a:uFillTx/>
                <a:latin typeface="Calibri"/>
                <a:ea typeface="Calibri"/>
              </a:defRPr>
            </a:lvl3pPr>
            <a:lvl4pPr indent="1371600" algn="l" defTabSz="914400">
              <a:lnSpc>
                <a:spcPct val="100000"/>
              </a:lnSpc>
              <a:spcBef>
                <a:spcPts val="300"/>
              </a:spcBef>
              <a:buNone/>
              <a:tabLst>
                <a:tab pos="0" algn="l"/>
              </a:tabLst>
              <a:defRPr lang="es-ES" sz="1400" b="0" u="none" strike="noStrike">
                <a:solidFill>
                  <a:srgbClr val="000000"/>
                </a:solidFill>
                <a:effectLst/>
                <a:uFillTx/>
                <a:latin typeface="Calibri"/>
                <a:ea typeface="Calibri"/>
              </a:defRPr>
            </a:lvl4pPr>
            <a:lvl5pPr indent="1828800" algn="l" defTabSz="914400">
              <a:lnSpc>
                <a:spcPct val="100000"/>
              </a:lnSpc>
              <a:spcBef>
                <a:spcPts val="300"/>
              </a:spcBef>
              <a:buNone/>
              <a:tabLst>
                <a:tab pos="0" algn="l"/>
              </a:tabLst>
              <a:defRPr lang="es-ES" sz="1400" b="0" u="none" strike="noStrike">
                <a:solidFill>
                  <a:srgbClr val="000000"/>
                </a:solidFill>
                <a:effectLst/>
                <a:uFillTx/>
                <a:latin typeface="Calibri"/>
                <a:ea typeface="Calibri"/>
              </a:defRPr>
            </a:lvl5pPr>
          </a:lstStyle>
          <a:p>
            <a:pPr indent="0" algn="l" defTabSz="914400">
              <a:lnSpc>
                <a:spcPct val="100000"/>
              </a:lnSpc>
              <a:spcBef>
                <a:spcPts val="300"/>
              </a:spcBef>
              <a:buNone/>
              <a:tabLst>
                <a:tab pos="0" algn="l"/>
              </a:tabLst>
            </a:pPr>
            <a:r>
              <a:rPr lang="es-ES" sz="1400" b="0" u="none" strike="noStrike">
                <a:solidFill>
                  <a:srgbClr val="000000"/>
                </a:solidFill>
                <a:effectLst/>
                <a:uFillTx/>
                <a:latin typeface="Calibri"/>
                <a:ea typeface="Calibri"/>
              </a:rPr>
              <a:t>Body Level One</a:t>
            </a:r>
            <a:endParaRPr lang="es-ES" sz="1400" b="0" u="none" strike="noStrike">
              <a:solidFill>
                <a:srgbClr val="000000"/>
              </a:solidFill>
              <a:effectLst/>
              <a:uFillTx/>
              <a:latin typeface="Calibri"/>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libri"/>
                <a:ea typeface="Calibri"/>
              </a:rPr>
              <a:t>Body Level Two</a:t>
            </a:r>
            <a:endParaRPr lang="es-ES" sz="1400" b="0" u="none" strike="noStrike">
              <a:solidFill>
                <a:srgbClr val="000000"/>
              </a:solidFill>
              <a:effectLst/>
              <a:uFillTx/>
              <a:latin typeface="Calibri"/>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libri"/>
                <a:ea typeface="Calibri"/>
              </a:rPr>
              <a:t>Body Level Three</a:t>
            </a:r>
            <a:endParaRPr lang="es-ES" sz="1400" b="0" u="none" strike="noStrike">
              <a:solidFill>
                <a:srgbClr val="000000"/>
              </a:solidFill>
              <a:effectLst/>
              <a:uFillTx/>
              <a:latin typeface="Calibri"/>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libri"/>
                <a:ea typeface="Calibri"/>
              </a:rPr>
              <a:t>Body Level Four</a:t>
            </a:r>
            <a:endParaRPr lang="es-ES" sz="1400" b="0" u="none" strike="noStrike">
              <a:solidFill>
                <a:srgbClr val="000000"/>
              </a:solidFill>
              <a:effectLst/>
              <a:uFillTx/>
              <a:latin typeface="Calibri"/>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libri"/>
                <a:ea typeface="Calibri"/>
              </a:rPr>
              <a:t>Body Level Five</a:t>
            </a:r>
            <a:endParaRPr lang="es-ES" sz="1400" b="0" u="none" strike="noStrike">
              <a:solidFill>
                <a:srgbClr val="000000"/>
              </a:solidFill>
              <a:effectLst/>
              <a:uFillTx/>
              <a:latin typeface="Calibri"/>
            </a:endParaRPr>
          </a:p>
        </p:txBody>
      </p:sp>
      <p:sp>
        <p:nvSpPr>
          <p:cNvPr id="11" name="PlaceHolder 4"/>
          <p:cNvSpPr>
            <a:spLocks noGrp="1"/>
          </p:cNvSpPr>
          <p:nvPr>
            <p:ph type="sldNum" idx="2"/>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y texto vertical">
    <p:bg>
      <p:bgPr>
        <a:solidFill>
          <a:srgbClr val="FFFFFF"/>
        </a:solidFill>
      </p:bgPr>
    </p:bg>
    <p:spTree>
      <p:nvGrpSpPr>
        <p:cNvPr id="1" name=""/>
        <p:cNvGrpSpPr/>
        <p:nvPr/>
      </p:nvGrpSpPr>
      <p:grpSpPr>
        <a:xfrm>
          <a:off x="0" y="0"/>
          <a:ext cx="0" cy="0"/>
          <a:chOff x="0" y="0"/>
          <a:chExt cx="0" cy="0"/>
        </a:xfrm>
      </p:grpSpPr>
      <p:pic>
        <p:nvPicPr>
          <p:cNvPr id="12" name="image1.jpeg" descr="Plantillas módulo 3-02.jpg"/>
          <p:cNvPicPr/>
          <p:nvPr/>
        </p:nvPicPr>
        <p:blipFill>
          <a:blip r:embed="rId2"/>
          <a:stretch/>
        </p:blipFill>
        <p:spPr>
          <a:xfrm>
            <a:off x="0" y="0"/>
            <a:ext cx="9143640" cy="6857640"/>
          </a:xfrm>
          <a:prstGeom prst="rect">
            <a:avLst/>
          </a:prstGeom>
          <a:noFill/>
          <a:ln w="12700">
            <a:noFill/>
          </a:ln>
        </p:spPr>
      </p:pic>
      <p:sp>
        <p:nvSpPr>
          <p:cNvPr id="13"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14" name="PlaceHolder 2"/>
          <p:cNvSpPr>
            <a:spLocks noGrp="1"/>
          </p:cNvSpPr>
          <p:nvPr>
            <p:ph type="body"/>
          </p:nvPr>
        </p:nvSpPr>
        <p:spPr>
          <a:xfrm>
            <a:off x="457200" y="1600200"/>
            <a:ext cx="8229240" cy="452556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One</a:t>
            </a:r>
            <a:endParaRPr lang="es-ES" sz="3200" b="0" u="none" strike="noStrike">
              <a:solidFill>
                <a:srgbClr val="000000"/>
              </a:solidFill>
              <a:effectLst/>
              <a:uFillTx/>
              <a:latin typeface="Calibri"/>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Two</a:t>
            </a:r>
            <a:endParaRPr lang="es-ES" sz="3200" b="0" u="none" strike="noStrike">
              <a:solidFill>
                <a:srgbClr val="000000"/>
              </a:solidFill>
              <a:effectLst/>
              <a:uFillTx/>
              <a:latin typeface="Calibri"/>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Three</a:t>
            </a:r>
            <a:endParaRPr lang="es-ES" sz="3200" b="0" u="none" strike="noStrike">
              <a:solidFill>
                <a:srgbClr val="000000"/>
              </a:solidFill>
              <a:effectLst/>
              <a:uFillTx/>
              <a:latin typeface="Calibri"/>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Four</a:t>
            </a:r>
            <a:endParaRPr lang="es-ES" sz="3200" b="0" u="none" strike="noStrike">
              <a:solidFill>
                <a:srgbClr val="000000"/>
              </a:solidFill>
              <a:effectLst/>
              <a:uFillTx/>
              <a:latin typeface="Calibri"/>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Five</a:t>
            </a:r>
            <a:endParaRPr lang="es-ES" sz="3200" b="0" u="none" strike="noStrike">
              <a:solidFill>
                <a:srgbClr val="000000"/>
              </a:solidFill>
              <a:effectLst/>
              <a:uFillTx/>
              <a:latin typeface="Calibri"/>
            </a:endParaRPr>
          </a:p>
        </p:txBody>
      </p:sp>
      <p:sp>
        <p:nvSpPr>
          <p:cNvPr id="15" name="PlaceHolder 3"/>
          <p:cNvSpPr>
            <a:spLocks noGrp="1"/>
          </p:cNvSpPr>
          <p:nvPr>
            <p:ph type="sldNum" idx="3"/>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vertical y texto">
    <p:bg>
      <p:bgPr>
        <a:solidFill>
          <a:srgbClr val="FFFFFF"/>
        </a:solidFill>
      </p:bgPr>
    </p:bg>
    <p:spTree>
      <p:nvGrpSpPr>
        <p:cNvPr id="1" name=""/>
        <p:cNvGrpSpPr/>
        <p:nvPr/>
      </p:nvGrpSpPr>
      <p:grpSpPr>
        <a:xfrm>
          <a:off x="0" y="0"/>
          <a:ext cx="0" cy="0"/>
          <a:chOff x="0" y="0"/>
          <a:chExt cx="0" cy="0"/>
        </a:xfrm>
      </p:grpSpPr>
      <p:pic>
        <p:nvPicPr>
          <p:cNvPr id="16" name="image1.jpeg" descr="Plantillas módulo 3-02.jpg"/>
          <p:cNvPicPr/>
          <p:nvPr/>
        </p:nvPicPr>
        <p:blipFill>
          <a:blip r:embed="rId2"/>
          <a:stretch/>
        </p:blipFill>
        <p:spPr>
          <a:xfrm>
            <a:off x="0" y="0"/>
            <a:ext cx="9143640" cy="6857640"/>
          </a:xfrm>
          <a:prstGeom prst="rect">
            <a:avLst/>
          </a:prstGeom>
          <a:noFill/>
          <a:ln w="12700">
            <a:noFill/>
          </a:ln>
        </p:spPr>
      </p:pic>
      <p:sp>
        <p:nvSpPr>
          <p:cNvPr id="17" name="PlaceHolder 1"/>
          <p:cNvSpPr>
            <a:spLocks noGrp="1"/>
          </p:cNvSpPr>
          <p:nvPr>
            <p:ph type="title"/>
          </p:nvPr>
        </p:nvSpPr>
        <p:spPr>
          <a:xfrm>
            <a:off x="6629400" y="274680"/>
            <a:ext cx="2057040" cy="585108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18" name="PlaceHolder 2"/>
          <p:cNvSpPr>
            <a:spLocks noGrp="1"/>
          </p:cNvSpPr>
          <p:nvPr>
            <p:ph type="body"/>
          </p:nvPr>
        </p:nvSpPr>
        <p:spPr>
          <a:xfrm>
            <a:off x="457200" y="274680"/>
            <a:ext cx="6019560" cy="585108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One</a:t>
            </a:r>
            <a:endParaRPr lang="es-ES" sz="3200" b="0" u="none" strike="noStrike">
              <a:solidFill>
                <a:srgbClr val="000000"/>
              </a:solidFill>
              <a:effectLst/>
              <a:uFillTx/>
              <a:latin typeface="Calibri"/>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Two</a:t>
            </a:r>
            <a:endParaRPr lang="es-ES" sz="3200" b="0" u="none" strike="noStrike">
              <a:solidFill>
                <a:srgbClr val="000000"/>
              </a:solidFill>
              <a:effectLst/>
              <a:uFillTx/>
              <a:latin typeface="Calibri"/>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Three</a:t>
            </a:r>
            <a:endParaRPr lang="es-ES" sz="3200" b="0" u="none" strike="noStrike">
              <a:solidFill>
                <a:srgbClr val="000000"/>
              </a:solidFill>
              <a:effectLst/>
              <a:uFillTx/>
              <a:latin typeface="Calibri"/>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Four</a:t>
            </a:r>
            <a:endParaRPr lang="es-ES" sz="3200" b="0" u="none" strike="noStrike">
              <a:solidFill>
                <a:srgbClr val="000000"/>
              </a:solidFill>
              <a:effectLst/>
              <a:uFillTx/>
              <a:latin typeface="Calibri"/>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Five</a:t>
            </a:r>
            <a:endParaRPr lang="es-ES" sz="3200" b="0" u="none" strike="noStrike">
              <a:solidFill>
                <a:srgbClr val="000000"/>
              </a:solidFill>
              <a:effectLst/>
              <a:uFillTx/>
              <a:latin typeface="Calibri"/>
            </a:endParaRPr>
          </a:p>
        </p:txBody>
      </p:sp>
      <p:sp>
        <p:nvSpPr>
          <p:cNvPr id="19" name="PlaceHolder 3"/>
          <p:cNvSpPr>
            <a:spLocks noGrp="1"/>
          </p:cNvSpPr>
          <p:nvPr>
            <p:ph type="sldNum" idx="4"/>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y objetos">
    <p:bg>
      <p:bgPr>
        <a:solidFill>
          <a:srgbClr val="FFFFFF"/>
        </a:solidFill>
      </p:bgPr>
    </p:bg>
    <p:spTree>
      <p:nvGrpSpPr>
        <p:cNvPr id="1" name=""/>
        <p:cNvGrpSpPr/>
        <p:nvPr/>
      </p:nvGrpSpPr>
      <p:grpSpPr>
        <a:xfrm>
          <a:off x="0" y="0"/>
          <a:ext cx="0" cy="0"/>
          <a:chOff x="0" y="0"/>
          <a:chExt cx="0" cy="0"/>
        </a:xfrm>
      </p:grpSpPr>
      <p:pic>
        <p:nvPicPr>
          <p:cNvPr id="20" name="image1.jpeg" descr="Plantillas módulo 3-02.jpg"/>
          <p:cNvPicPr/>
          <p:nvPr/>
        </p:nvPicPr>
        <p:blipFill>
          <a:blip r:embed="rId2"/>
          <a:stretch/>
        </p:blipFill>
        <p:spPr>
          <a:xfrm>
            <a:off x="0" y="0"/>
            <a:ext cx="9143640" cy="6857640"/>
          </a:xfrm>
          <a:prstGeom prst="rect">
            <a:avLst/>
          </a:prstGeom>
          <a:noFill/>
          <a:ln w="12700">
            <a:noFill/>
          </a:ln>
        </p:spPr>
      </p:pic>
      <p:sp>
        <p:nvSpPr>
          <p:cNvPr id="21" name="PlaceHolder 1"/>
          <p:cNvSpPr>
            <a:spLocks noGrp="1"/>
          </p:cNvSpPr>
          <p:nvPr>
            <p:ph type="title"/>
          </p:nvPr>
        </p:nvSpPr>
        <p:spPr>
          <a:xfrm>
            <a:off x="457200" y="274680"/>
            <a:ext cx="8229240" cy="132516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22" name="PlaceHolder 2"/>
          <p:cNvSpPr>
            <a:spLocks noGrp="1"/>
          </p:cNvSpPr>
          <p:nvPr>
            <p:ph type="body"/>
          </p:nvPr>
        </p:nvSpPr>
        <p:spPr>
          <a:xfrm>
            <a:off x="457200" y="1600200"/>
            <a:ext cx="8229240" cy="525744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One</a:t>
            </a:r>
            <a:endParaRPr lang="es-ES" sz="3200" b="0" u="none" strike="noStrike">
              <a:solidFill>
                <a:srgbClr val="000000"/>
              </a:solidFill>
              <a:effectLst/>
              <a:uFillTx/>
              <a:latin typeface="Calibri"/>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Two</a:t>
            </a:r>
            <a:endParaRPr lang="es-ES" sz="3200" b="0" u="none" strike="noStrike">
              <a:solidFill>
                <a:srgbClr val="000000"/>
              </a:solidFill>
              <a:effectLst/>
              <a:uFillTx/>
              <a:latin typeface="Calibri"/>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Three</a:t>
            </a:r>
            <a:endParaRPr lang="es-ES" sz="3200" b="0" u="none" strike="noStrike">
              <a:solidFill>
                <a:srgbClr val="000000"/>
              </a:solidFill>
              <a:effectLst/>
              <a:uFillTx/>
              <a:latin typeface="Calibri"/>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Four</a:t>
            </a:r>
            <a:endParaRPr lang="es-ES" sz="3200" b="0" u="none" strike="noStrike">
              <a:solidFill>
                <a:srgbClr val="000000"/>
              </a:solidFill>
              <a:effectLst/>
              <a:uFillTx/>
              <a:latin typeface="Calibri"/>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Five</a:t>
            </a:r>
            <a:endParaRPr lang="es-ES" sz="3200" b="0" u="none" strike="noStrike">
              <a:solidFill>
                <a:srgbClr val="000000"/>
              </a:solidFill>
              <a:effectLst/>
              <a:uFillTx/>
              <a:latin typeface="Calibri"/>
            </a:endParaRPr>
          </a:p>
        </p:txBody>
      </p:sp>
      <p:sp>
        <p:nvSpPr>
          <p:cNvPr id="23" name="PlaceHolder 3"/>
          <p:cNvSpPr>
            <a:spLocks noGrp="1"/>
          </p:cNvSpPr>
          <p:nvPr>
            <p:ph type="sldNum" idx="5"/>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iapositiva de título">
    <p:bg>
      <p:bgPr>
        <a:solidFill>
          <a:srgbClr val="FFFFFF"/>
        </a:solidFill>
      </p:bgPr>
    </p:bg>
    <p:spTree>
      <p:nvGrpSpPr>
        <p:cNvPr id="1" name=""/>
        <p:cNvGrpSpPr/>
        <p:nvPr/>
      </p:nvGrpSpPr>
      <p:grpSpPr>
        <a:xfrm>
          <a:off x="0" y="0"/>
          <a:ext cx="0" cy="0"/>
          <a:chOff x="0" y="0"/>
          <a:chExt cx="0" cy="0"/>
        </a:xfrm>
      </p:grpSpPr>
      <p:pic>
        <p:nvPicPr>
          <p:cNvPr id="24" name="image1.jpeg" descr="Plantillas módulo 3-02.jpg"/>
          <p:cNvPicPr/>
          <p:nvPr/>
        </p:nvPicPr>
        <p:blipFill>
          <a:blip r:embed="rId2"/>
          <a:stretch/>
        </p:blipFill>
        <p:spPr>
          <a:xfrm>
            <a:off x="0" y="0"/>
            <a:ext cx="9143640" cy="6857640"/>
          </a:xfrm>
          <a:prstGeom prst="rect">
            <a:avLst/>
          </a:prstGeom>
          <a:noFill/>
          <a:ln w="12700">
            <a:noFill/>
          </a:ln>
        </p:spPr>
      </p:pic>
      <p:sp>
        <p:nvSpPr>
          <p:cNvPr id="25" name="PlaceHolder 1"/>
          <p:cNvSpPr>
            <a:spLocks noGrp="1"/>
          </p:cNvSpPr>
          <p:nvPr>
            <p:ph type="title"/>
          </p:nvPr>
        </p:nvSpPr>
        <p:spPr>
          <a:xfrm>
            <a:off x="685800" y="2130480"/>
            <a:ext cx="7772040" cy="146952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26" name="PlaceHolder 2"/>
          <p:cNvSpPr>
            <a:spLocks noGrp="1"/>
          </p:cNvSpPr>
          <p:nvPr>
            <p:ph type="body"/>
          </p:nvPr>
        </p:nvSpPr>
        <p:spPr>
          <a:xfrm>
            <a:off x="1371600" y="3886200"/>
            <a:ext cx="6400440" cy="1752120"/>
          </a:xfrm>
          <a:prstGeom prst="rect">
            <a:avLst/>
          </a:prstGeom>
          <a:noFill/>
          <a:ln w="12600">
            <a:noFill/>
          </a:ln>
        </p:spPr>
        <p:txBody>
          <a:bodyPr lIns="45720" tIns="45000" rIns="45720" bIns="45000" anchor="t">
            <a:noAutofit/>
          </a:bodyPr>
          <a:lstStyle>
            <a:lvl1pPr indent="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1pPr>
            <a:lvl2pPr indent="45720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2pPr>
            <a:lvl3pPr indent="91440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3pPr>
            <a:lvl4pPr indent="137160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4pPr>
            <a:lvl5pPr indent="182880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5pPr>
          </a:lstStyle>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One</a:t>
            </a:r>
            <a:endParaRPr lang="es-ES" sz="3200" b="0" u="none" strike="noStrike">
              <a:solidFill>
                <a:srgbClr val="888888"/>
              </a:solidFill>
              <a:effectLst/>
              <a:uFillTx/>
              <a:latin typeface="Calibri"/>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Two</a:t>
            </a:r>
            <a:endParaRPr lang="es-ES" sz="3200" b="0" u="none" strike="noStrike">
              <a:solidFill>
                <a:srgbClr val="888888"/>
              </a:solidFill>
              <a:effectLst/>
              <a:uFillTx/>
              <a:latin typeface="Calibri"/>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Three</a:t>
            </a:r>
            <a:endParaRPr lang="es-ES" sz="3200" b="0" u="none" strike="noStrike">
              <a:solidFill>
                <a:srgbClr val="888888"/>
              </a:solidFill>
              <a:effectLst/>
              <a:uFillTx/>
              <a:latin typeface="Calibri"/>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Four</a:t>
            </a:r>
            <a:endParaRPr lang="es-ES" sz="3200" b="0" u="none" strike="noStrike">
              <a:solidFill>
                <a:srgbClr val="888888"/>
              </a:solidFill>
              <a:effectLst/>
              <a:uFillTx/>
              <a:latin typeface="Calibri"/>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Five</a:t>
            </a:r>
            <a:endParaRPr lang="es-ES" sz="3200" b="0" u="none" strike="noStrike">
              <a:solidFill>
                <a:srgbClr val="888888"/>
              </a:solidFill>
              <a:effectLst/>
              <a:uFillTx/>
              <a:latin typeface="Calibri"/>
            </a:endParaRPr>
          </a:p>
        </p:txBody>
      </p:sp>
      <p:sp>
        <p:nvSpPr>
          <p:cNvPr id="27" name="PlaceHolder 3"/>
          <p:cNvSpPr>
            <a:spLocks noGrp="1"/>
          </p:cNvSpPr>
          <p:nvPr>
            <p:ph type="sldNum" idx="6"/>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amp; Subtitle">
    <p:bg>
      <p:bgPr>
        <a:solidFill>
          <a:srgbClr val="FFFFFF"/>
        </a:solidFill>
      </p:bgPr>
    </p:bg>
    <p:spTree>
      <p:nvGrpSpPr>
        <p:cNvPr id="1" name=""/>
        <p:cNvGrpSpPr/>
        <p:nvPr/>
      </p:nvGrpSpPr>
      <p:grpSpPr>
        <a:xfrm>
          <a:off x="0" y="0"/>
          <a:ext cx="0" cy="0"/>
          <a:chOff x="0" y="0"/>
          <a:chExt cx="0" cy="0"/>
        </a:xfrm>
      </p:grpSpPr>
      <p:pic>
        <p:nvPicPr>
          <p:cNvPr id="28" name="image1.jpeg" descr="Plantillas módulo 3-02.jpg" hidden="1"/>
          <p:cNvPicPr/>
          <p:nvPr/>
        </p:nvPicPr>
        <p:blipFill>
          <a:blip r:embed="rId2"/>
          <a:stretch/>
        </p:blipFill>
        <p:spPr>
          <a:xfrm>
            <a:off x="0" y="0"/>
            <a:ext cx="9143640" cy="6857640"/>
          </a:xfrm>
          <a:prstGeom prst="rect">
            <a:avLst/>
          </a:prstGeom>
          <a:noFill/>
          <a:ln w="12700">
            <a:noFill/>
          </a:ln>
        </p:spPr>
      </p:pic>
      <p:sp>
        <p:nvSpPr>
          <p:cNvPr id="29" name="PlaceHolder 1"/>
          <p:cNvSpPr>
            <a:spLocks noGrp="1"/>
          </p:cNvSpPr>
          <p:nvPr>
            <p:ph type="title"/>
          </p:nvPr>
        </p:nvSpPr>
        <p:spPr>
          <a:xfrm>
            <a:off x="892800" y="1152000"/>
            <a:ext cx="7357680" cy="2321280"/>
          </a:xfrm>
          <a:prstGeom prst="rect">
            <a:avLst/>
          </a:prstGeom>
          <a:noFill/>
          <a:ln w="12600">
            <a:noFill/>
          </a:ln>
        </p:spPr>
        <p:txBody>
          <a:bodyPr lIns="35640" tIns="35640" rIns="35640" bIns="35640" anchor="b">
            <a:noAutofit/>
          </a:bodyPr>
          <a:lstStyle>
            <a:lvl1pPr indent="0" algn="ctr" defTabSz="410760">
              <a:lnSpc>
                <a:spcPct val="100000"/>
              </a:lnSpc>
              <a:buNone/>
              <a:tabLst>
                <a:tab pos="0" algn="l"/>
              </a:tabLst>
              <a:defRPr lang="es-ES" sz="5600" b="0" u="none" strike="noStrike">
                <a:solidFill>
                  <a:srgbClr val="000000"/>
                </a:solidFill>
                <a:effectLst/>
                <a:uFillTx/>
                <a:latin typeface="Helvetica Light"/>
                <a:ea typeface="Helvetica Light"/>
              </a:defRPr>
            </a:lvl1pPr>
          </a:lstStyle>
          <a:p>
            <a:pPr indent="0" algn="ctr" defTabSz="410760">
              <a:lnSpc>
                <a:spcPct val="100000"/>
              </a:lnSpc>
              <a:buNone/>
              <a:tabLst>
                <a:tab pos="0" algn="l"/>
              </a:tabLst>
            </a:pPr>
            <a:r>
              <a:rPr lang="es-ES" sz="5600" b="0" u="none" strike="noStrike">
                <a:solidFill>
                  <a:srgbClr val="000000"/>
                </a:solidFill>
                <a:effectLst/>
                <a:uFillTx/>
                <a:latin typeface="Helvetica Light"/>
                <a:ea typeface="Helvetica Light"/>
              </a:rPr>
              <a:t>Title Text</a:t>
            </a:r>
            <a:endParaRPr lang="es-ES" sz="5600" b="0" u="none" strike="noStrike">
              <a:solidFill>
                <a:srgbClr val="000000"/>
              </a:solidFill>
              <a:effectLst/>
              <a:uFillTx/>
              <a:latin typeface="Helvetica Light"/>
            </a:endParaRPr>
          </a:p>
        </p:txBody>
      </p:sp>
      <p:sp>
        <p:nvSpPr>
          <p:cNvPr id="30" name="PlaceHolder 2"/>
          <p:cNvSpPr>
            <a:spLocks noGrp="1"/>
          </p:cNvSpPr>
          <p:nvPr>
            <p:ph type="body"/>
          </p:nvPr>
        </p:nvSpPr>
        <p:spPr>
          <a:xfrm>
            <a:off x="892800" y="3536280"/>
            <a:ext cx="7357680" cy="794520"/>
          </a:xfrm>
          <a:prstGeom prst="rect">
            <a:avLst/>
          </a:prstGeom>
          <a:noFill/>
          <a:ln w="12600">
            <a:noFill/>
          </a:ln>
        </p:spPr>
        <p:txBody>
          <a:bodyPr lIns="35640" tIns="35640" rIns="35640" bIns="35640" anchor="t">
            <a:noAutofit/>
          </a:bodyPr>
          <a:lstStyle>
            <a:lvl1pPr indent="0" algn="ctr" defTabSz="410760">
              <a:lnSpc>
                <a:spcPct val="100000"/>
              </a:lnSpc>
              <a:buNone/>
              <a:tabLst>
                <a:tab pos="0" algn="l"/>
              </a:tabLst>
              <a:defRPr lang="es-ES" sz="2200" b="0" u="none" strike="noStrike">
                <a:solidFill>
                  <a:srgbClr val="000000"/>
                </a:solidFill>
                <a:effectLst/>
                <a:uFillTx/>
                <a:latin typeface="Helvetica Light"/>
                <a:ea typeface="Helvetica Light"/>
              </a:defRPr>
            </a:lvl1pPr>
            <a:lvl2pPr indent="228600" algn="ctr" defTabSz="410760">
              <a:lnSpc>
                <a:spcPct val="100000"/>
              </a:lnSpc>
              <a:buNone/>
              <a:tabLst>
                <a:tab pos="0" algn="l"/>
              </a:tabLst>
              <a:defRPr lang="es-ES" sz="2200" b="0" u="none" strike="noStrike">
                <a:solidFill>
                  <a:srgbClr val="000000"/>
                </a:solidFill>
                <a:effectLst/>
                <a:uFillTx/>
                <a:latin typeface="Helvetica Light"/>
                <a:ea typeface="Helvetica Light"/>
              </a:defRPr>
            </a:lvl2pPr>
            <a:lvl3pPr indent="457200" algn="ctr" defTabSz="410760">
              <a:lnSpc>
                <a:spcPct val="100000"/>
              </a:lnSpc>
              <a:buNone/>
              <a:tabLst>
                <a:tab pos="0" algn="l"/>
              </a:tabLst>
              <a:defRPr lang="es-ES" sz="2200" b="0" u="none" strike="noStrike">
                <a:solidFill>
                  <a:srgbClr val="000000"/>
                </a:solidFill>
                <a:effectLst/>
                <a:uFillTx/>
                <a:latin typeface="Helvetica Light"/>
                <a:ea typeface="Helvetica Light"/>
              </a:defRPr>
            </a:lvl3pPr>
            <a:lvl4pPr indent="685800" algn="ctr" defTabSz="410760">
              <a:lnSpc>
                <a:spcPct val="100000"/>
              </a:lnSpc>
              <a:buNone/>
              <a:tabLst>
                <a:tab pos="0" algn="l"/>
              </a:tabLst>
              <a:defRPr lang="es-ES" sz="2200" b="0" u="none" strike="noStrike">
                <a:solidFill>
                  <a:srgbClr val="000000"/>
                </a:solidFill>
                <a:effectLst/>
                <a:uFillTx/>
                <a:latin typeface="Helvetica Light"/>
                <a:ea typeface="Helvetica Light"/>
              </a:defRPr>
            </a:lvl4pPr>
            <a:lvl5pPr indent="914400" algn="ctr" defTabSz="410760">
              <a:lnSpc>
                <a:spcPct val="100000"/>
              </a:lnSpc>
              <a:buNone/>
              <a:tabLst>
                <a:tab pos="0" algn="l"/>
              </a:tabLst>
              <a:defRPr lang="es-ES" sz="2200" b="0" u="none" strike="noStrike">
                <a:solidFill>
                  <a:srgbClr val="000000"/>
                </a:solidFill>
                <a:effectLst/>
                <a:uFillTx/>
                <a:latin typeface="Helvetica Light"/>
                <a:ea typeface="Helvetica Light"/>
              </a:defRPr>
            </a:lvl5pPr>
          </a:lstStyle>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One</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Two</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Three</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Four</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Five</a:t>
            </a:r>
            <a:endParaRPr lang="es-ES" sz="2200" b="0" u="none" strike="noStrike">
              <a:solidFill>
                <a:srgbClr val="000000"/>
              </a:solidFill>
              <a:effectLst/>
              <a:uFillTx/>
              <a:latin typeface="Helvetica Light"/>
            </a:endParaRPr>
          </a:p>
        </p:txBody>
      </p:sp>
      <p:sp>
        <p:nvSpPr>
          <p:cNvPr id="31" name="PlaceHolder 3"/>
          <p:cNvSpPr>
            <a:spLocks noGrp="1"/>
          </p:cNvSpPr>
          <p:nvPr>
            <p:ph type="sldNum" idx="7"/>
          </p:nvPr>
        </p:nvSpPr>
        <p:spPr>
          <a:xfrm>
            <a:off x="4440600" y="6505200"/>
            <a:ext cx="253080" cy="248760"/>
          </a:xfrm>
          <a:prstGeom prst="rect">
            <a:avLst/>
          </a:prstGeom>
          <a:noFill/>
          <a:ln w="12600">
            <a:noFill/>
          </a:ln>
        </p:spPr>
        <p:txBody>
          <a:bodyPr lIns="35640" tIns="35640" rIns="35640" bIns="35640" anchor="t">
            <a:noAutofit/>
          </a:bodyPr>
          <a:p>
            <a:pPr indent="0" algn="l">
              <a:buNone/>
            </a:pPr>
            <a:endParaRPr lang="es-ES" sz="1200" b="0" u="none" strike="noStrike">
              <a:solidFill>
                <a:srgbClr val="000000"/>
              </a:solidFill>
              <a:effectLst/>
              <a:uFillTx/>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p:bg>
      <p:bgPr>
        <a:solidFill>
          <a:srgbClr val="FFFFFF"/>
        </a:solidFill>
      </p:bgPr>
    </p:bg>
    <p:spTree>
      <p:nvGrpSpPr>
        <p:cNvPr id="1" name=""/>
        <p:cNvGrpSpPr/>
        <p:nvPr/>
      </p:nvGrpSpPr>
      <p:grpSpPr>
        <a:xfrm>
          <a:off x="0" y="0"/>
          <a:ext cx="0" cy="0"/>
          <a:chOff x="0" y="0"/>
          <a:chExt cx="0" cy="0"/>
        </a:xfrm>
      </p:grpSpPr>
      <p:pic>
        <p:nvPicPr>
          <p:cNvPr id="32" name="image1.jpeg" descr="Plantillas módulo 3-02.jpg" hidden="1"/>
          <p:cNvPicPr/>
          <p:nvPr/>
        </p:nvPicPr>
        <p:blipFill>
          <a:blip r:embed="rId2"/>
          <a:stretch/>
        </p:blipFill>
        <p:spPr>
          <a:xfrm>
            <a:off x="0" y="0"/>
            <a:ext cx="9143640" cy="6857640"/>
          </a:xfrm>
          <a:prstGeom prst="rect">
            <a:avLst/>
          </a:prstGeom>
          <a:noFill/>
          <a:ln w="12700">
            <a:noFill/>
          </a:ln>
        </p:spPr>
      </p:pic>
      <p:sp>
        <p:nvSpPr>
          <p:cNvPr id="33" name="PlaceHolder 1"/>
          <p:cNvSpPr>
            <a:spLocks noGrp="1"/>
          </p:cNvSpPr>
          <p:nvPr>
            <p:ph type="title"/>
          </p:nvPr>
        </p:nvSpPr>
        <p:spPr>
          <a:xfrm>
            <a:off x="892800" y="1152000"/>
            <a:ext cx="7357680" cy="2321280"/>
          </a:xfrm>
          <a:prstGeom prst="rect">
            <a:avLst/>
          </a:prstGeom>
          <a:noFill/>
          <a:ln w="12600">
            <a:noFill/>
          </a:ln>
        </p:spPr>
        <p:txBody>
          <a:bodyPr lIns="35640" tIns="35640" rIns="35640" bIns="35640" anchor="b">
            <a:noAutofit/>
          </a:bodyPr>
          <a:lstStyle>
            <a:lvl1pPr indent="0" algn="ctr" defTabSz="410760">
              <a:lnSpc>
                <a:spcPct val="100000"/>
              </a:lnSpc>
              <a:buNone/>
              <a:tabLst>
                <a:tab pos="0" algn="l"/>
              </a:tabLst>
              <a:defRPr lang="es-ES" sz="5400" b="0" u="none" strike="noStrike">
                <a:solidFill>
                  <a:srgbClr val="000000"/>
                </a:solidFill>
                <a:effectLst/>
                <a:uFillTx/>
                <a:latin typeface="Helvetica Light"/>
                <a:ea typeface="Helvetica Light"/>
              </a:defRPr>
            </a:lvl1pPr>
          </a:lstStyle>
          <a:p>
            <a:pPr indent="0" algn="ctr" defTabSz="410760">
              <a:lnSpc>
                <a:spcPct val="100000"/>
              </a:lnSpc>
              <a:buNone/>
              <a:tabLst>
                <a:tab pos="0" algn="l"/>
              </a:tabLst>
            </a:pPr>
            <a:r>
              <a:rPr lang="es-ES" sz="5400" b="0" u="none" strike="noStrike">
                <a:solidFill>
                  <a:srgbClr val="000000"/>
                </a:solidFill>
                <a:effectLst/>
                <a:uFillTx/>
                <a:latin typeface="Helvetica Light"/>
                <a:ea typeface="Helvetica Light"/>
              </a:rPr>
              <a:t>Title Text</a:t>
            </a:r>
            <a:endParaRPr lang="es-ES" sz="5400" b="0" u="none" strike="noStrike">
              <a:solidFill>
                <a:srgbClr val="000000"/>
              </a:solidFill>
              <a:effectLst/>
              <a:uFillTx/>
              <a:latin typeface="Helvetica Light"/>
            </a:endParaRPr>
          </a:p>
        </p:txBody>
      </p:sp>
      <p:sp>
        <p:nvSpPr>
          <p:cNvPr id="34" name="PlaceHolder 2"/>
          <p:cNvSpPr>
            <a:spLocks noGrp="1"/>
          </p:cNvSpPr>
          <p:nvPr>
            <p:ph type="body"/>
          </p:nvPr>
        </p:nvSpPr>
        <p:spPr>
          <a:xfrm>
            <a:off x="892800" y="3536280"/>
            <a:ext cx="7357680" cy="794520"/>
          </a:xfrm>
          <a:prstGeom prst="rect">
            <a:avLst/>
          </a:prstGeom>
          <a:noFill/>
          <a:ln w="12600">
            <a:noFill/>
          </a:ln>
        </p:spPr>
        <p:txBody>
          <a:bodyPr lIns="35640" tIns="35640" rIns="35640" bIns="35640" anchor="t">
            <a:noAutofit/>
          </a:bodyPr>
          <a:lstStyle>
            <a:lvl1pPr indent="0" algn="ctr" defTabSz="410760">
              <a:lnSpc>
                <a:spcPct val="100000"/>
              </a:lnSpc>
              <a:buNone/>
              <a:tabLst>
                <a:tab pos="0" algn="l"/>
              </a:tabLst>
              <a:defRPr lang="es-ES" sz="2000" b="0" u="none" strike="noStrike">
                <a:solidFill>
                  <a:srgbClr val="000000"/>
                </a:solidFill>
                <a:effectLst/>
                <a:uFillTx/>
                <a:latin typeface="Helvetica Light"/>
                <a:ea typeface="Helvetica Light"/>
              </a:defRPr>
            </a:lvl1pPr>
            <a:lvl2pPr indent="228600" algn="ctr" defTabSz="410760">
              <a:lnSpc>
                <a:spcPct val="100000"/>
              </a:lnSpc>
              <a:buNone/>
              <a:tabLst>
                <a:tab pos="0" algn="l"/>
              </a:tabLst>
              <a:defRPr lang="es-ES" sz="2000" b="0" u="none" strike="noStrike">
                <a:solidFill>
                  <a:srgbClr val="000000"/>
                </a:solidFill>
                <a:effectLst/>
                <a:uFillTx/>
                <a:latin typeface="Helvetica Light"/>
                <a:ea typeface="Helvetica Light"/>
              </a:defRPr>
            </a:lvl2pPr>
            <a:lvl3pPr indent="457200" algn="ctr" defTabSz="410760">
              <a:lnSpc>
                <a:spcPct val="100000"/>
              </a:lnSpc>
              <a:buNone/>
              <a:tabLst>
                <a:tab pos="0" algn="l"/>
              </a:tabLst>
              <a:defRPr lang="es-ES" sz="2000" b="0" u="none" strike="noStrike">
                <a:solidFill>
                  <a:srgbClr val="000000"/>
                </a:solidFill>
                <a:effectLst/>
                <a:uFillTx/>
                <a:latin typeface="Helvetica Light"/>
                <a:ea typeface="Helvetica Light"/>
              </a:defRPr>
            </a:lvl3pPr>
            <a:lvl4pPr indent="685800" algn="ctr" defTabSz="410760">
              <a:lnSpc>
                <a:spcPct val="100000"/>
              </a:lnSpc>
              <a:buNone/>
              <a:tabLst>
                <a:tab pos="0" algn="l"/>
              </a:tabLst>
              <a:defRPr lang="es-ES" sz="2000" b="0" u="none" strike="noStrike">
                <a:solidFill>
                  <a:srgbClr val="000000"/>
                </a:solidFill>
                <a:effectLst/>
                <a:uFillTx/>
                <a:latin typeface="Helvetica Light"/>
                <a:ea typeface="Helvetica Light"/>
              </a:defRPr>
            </a:lvl4pPr>
            <a:lvl5pPr indent="914400" algn="ctr" defTabSz="410760">
              <a:lnSpc>
                <a:spcPct val="100000"/>
              </a:lnSpc>
              <a:buNone/>
              <a:tabLst>
                <a:tab pos="0" algn="l"/>
              </a:tabLst>
              <a:defRPr lang="es-ES" sz="2000" b="0" u="none" strike="noStrike">
                <a:solidFill>
                  <a:srgbClr val="000000"/>
                </a:solidFill>
                <a:effectLst/>
                <a:uFillTx/>
                <a:latin typeface="Helvetica Light"/>
                <a:ea typeface="Helvetica Light"/>
              </a:defRPr>
            </a:lvl5pPr>
          </a:lstStyle>
          <a:p>
            <a:pPr indent="0" algn="ctr" defTabSz="410760">
              <a:lnSpc>
                <a:spcPct val="100000"/>
              </a:lnSpc>
              <a:buNone/>
              <a:tabLst>
                <a:tab pos="0" algn="l"/>
              </a:tabLst>
            </a:pPr>
            <a:r>
              <a:rPr lang="es-ES" sz="2000" b="0" u="none" strike="noStrike">
                <a:solidFill>
                  <a:srgbClr val="000000"/>
                </a:solidFill>
                <a:effectLst/>
                <a:uFillTx/>
                <a:latin typeface="Helvetica Light"/>
                <a:ea typeface="Helvetica Light"/>
              </a:rPr>
              <a:t>Body Level One</a:t>
            </a:r>
            <a:endParaRPr lang="es-ES" sz="2000" b="0" u="none" strike="noStrike">
              <a:solidFill>
                <a:srgbClr val="000000"/>
              </a:solidFill>
              <a:effectLst/>
              <a:uFillTx/>
              <a:latin typeface="Helvetica Light"/>
            </a:endParaRPr>
          </a:p>
          <a:p>
            <a:pPr indent="0" algn="ctr" defTabSz="410760">
              <a:lnSpc>
                <a:spcPct val="100000"/>
              </a:lnSpc>
              <a:buNone/>
              <a:tabLst>
                <a:tab pos="0" algn="l"/>
              </a:tabLst>
            </a:pPr>
            <a:r>
              <a:rPr lang="es-ES" sz="2000" b="0" u="none" strike="noStrike">
                <a:solidFill>
                  <a:srgbClr val="000000"/>
                </a:solidFill>
                <a:effectLst/>
                <a:uFillTx/>
                <a:latin typeface="Helvetica Light"/>
                <a:ea typeface="Helvetica Light"/>
              </a:rPr>
              <a:t>Body Level Two</a:t>
            </a:r>
            <a:endParaRPr lang="es-ES" sz="2000" b="0" u="none" strike="noStrike">
              <a:solidFill>
                <a:srgbClr val="000000"/>
              </a:solidFill>
              <a:effectLst/>
              <a:uFillTx/>
              <a:latin typeface="Helvetica Light"/>
            </a:endParaRPr>
          </a:p>
          <a:p>
            <a:pPr indent="0" algn="ctr" defTabSz="410760">
              <a:lnSpc>
                <a:spcPct val="100000"/>
              </a:lnSpc>
              <a:buNone/>
              <a:tabLst>
                <a:tab pos="0" algn="l"/>
              </a:tabLst>
            </a:pPr>
            <a:r>
              <a:rPr lang="es-ES" sz="2000" b="0" u="none" strike="noStrike">
                <a:solidFill>
                  <a:srgbClr val="000000"/>
                </a:solidFill>
                <a:effectLst/>
                <a:uFillTx/>
                <a:latin typeface="Helvetica Light"/>
                <a:ea typeface="Helvetica Light"/>
              </a:rPr>
              <a:t>Body Level Three</a:t>
            </a:r>
            <a:endParaRPr lang="es-ES" sz="2000" b="0" u="none" strike="noStrike">
              <a:solidFill>
                <a:srgbClr val="000000"/>
              </a:solidFill>
              <a:effectLst/>
              <a:uFillTx/>
              <a:latin typeface="Helvetica Light"/>
            </a:endParaRPr>
          </a:p>
          <a:p>
            <a:pPr indent="0" algn="ctr" defTabSz="410760">
              <a:lnSpc>
                <a:spcPct val="100000"/>
              </a:lnSpc>
              <a:buNone/>
              <a:tabLst>
                <a:tab pos="0" algn="l"/>
              </a:tabLst>
            </a:pPr>
            <a:r>
              <a:rPr lang="es-ES" sz="2000" b="0" u="none" strike="noStrike">
                <a:solidFill>
                  <a:srgbClr val="000000"/>
                </a:solidFill>
                <a:effectLst/>
                <a:uFillTx/>
                <a:latin typeface="Helvetica Light"/>
                <a:ea typeface="Helvetica Light"/>
              </a:rPr>
              <a:t>Body Level Four</a:t>
            </a:r>
            <a:endParaRPr lang="es-ES" sz="2000" b="0" u="none" strike="noStrike">
              <a:solidFill>
                <a:srgbClr val="000000"/>
              </a:solidFill>
              <a:effectLst/>
              <a:uFillTx/>
              <a:latin typeface="Helvetica Light"/>
            </a:endParaRPr>
          </a:p>
          <a:p>
            <a:pPr indent="0" algn="ctr" defTabSz="410760">
              <a:lnSpc>
                <a:spcPct val="100000"/>
              </a:lnSpc>
              <a:buNone/>
              <a:tabLst>
                <a:tab pos="0" algn="l"/>
              </a:tabLst>
            </a:pPr>
            <a:r>
              <a:rPr lang="es-ES" sz="2000" b="0" u="none" strike="noStrike">
                <a:solidFill>
                  <a:srgbClr val="000000"/>
                </a:solidFill>
                <a:effectLst/>
                <a:uFillTx/>
                <a:latin typeface="Helvetica Light"/>
                <a:ea typeface="Helvetica Light"/>
              </a:rPr>
              <a:t>Body Level Five</a:t>
            </a:r>
            <a:endParaRPr lang="es-ES" sz="2000" b="0" u="none" strike="noStrike">
              <a:solidFill>
                <a:srgbClr val="000000"/>
              </a:solidFill>
              <a:effectLst/>
              <a:uFillTx/>
              <a:latin typeface="Helvetica Light"/>
            </a:endParaRPr>
          </a:p>
        </p:txBody>
      </p:sp>
      <p:sp>
        <p:nvSpPr>
          <p:cNvPr id="35" name="PlaceHolder 3"/>
          <p:cNvSpPr>
            <a:spLocks noGrp="1"/>
          </p:cNvSpPr>
          <p:nvPr>
            <p:ph type="sldNum" idx="8"/>
          </p:nvPr>
        </p:nvSpPr>
        <p:spPr>
          <a:xfrm>
            <a:off x="4447800" y="6505200"/>
            <a:ext cx="239040" cy="236160"/>
          </a:xfrm>
          <a:prstGeom prst="rect">
            <a:avLst/>
          </a:prstGeom>
          <a:noFill/>
          <a:ln w="12600">
            <a:noFill/>
          </a:ln>
        </p:spPr>
        <p:txBody>
          <a:bodyPr lIns="35640" tIns="35640" rIns="35640" bIns="35640" anchor="t">
            <a:noAutofit/>
          </a:bodyPr>
          <a:p>
            <a:pPr indent="0" algn="l">
              <a:buNone/>
            </a:pPr>
            <a:endParaRPr lang="es-ES" sz="1100" b="0" u="none" strike="noStrike">
              <a:solidFill>
                <a:srgbClr val="000000"/>
              </a:solidFill>
              <a:effectLst/>
              <a:uFillTx/>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efault 1">
    <p:bg>
      <p:bgPr>
        <a:solidFill>
          <a:srgbClr val="FFFFFF"/>
        </a:solidFill>
      </p:bgPr>
    </p:bg>
    <p:spTree>
      <p:nvGrpSpPr>
        <p:cNvPr id="1" name=""/>
        <p:cNvGrpSpPr/>
        <p:nvPr/>
      </p:nvGrpSpPr>
      <p:grpSpPr>
        <a:xfrm>
          <a:off x="0" y="0"/>
          <a:ext cx="0" cy="0"/>
          <a:chOff x="0" y="0"/>
          <a:chExt cx="0" cy="0"/>
        </a:xfrm>
      </p:grpSpPr>
      <p:pic>
        <p:nvPicPr>
          <p:cNvPr id="36" name="image1.jpeg" descr="Plantillas módulo 3-02.jpg"/>
          <p:cNvPicPr/>
          <p:nvPr/>
        </p:nvPicPr>
        <p:blipFill>
          <a:blip r:embed="rId2"/>
          <a:stretch/>
        </p:blipFill>
        <p:spPr>
          <a:xfrm>
            <a:off x="0" y="0"/>
            <a:ext cx="9143640" cy="6857640"/>
          </a:xfrm>
          <a:prstGeom prst="rect">
            <a:avLst/>
          </a:prstGeom>
          <a:noFill/>
          <a:ln w="12700">
            <a:noFill/>
          </a:ln>
        </p:spPr>
      </p:pic>
      <p:sp>
        <p:nvSpPr>
          <p:cNvPr id="37" name="PlaceHolder 1"/>
          <p:cNvSpPr>
            <a:spLocks noGrp="1"/>
          </p:cNvSpPr>
          <p:nvPr>
            <p:ph type="title"/>
          </p:nvPr>
        </p:nvSpPr>
        <p:spPr>
          <a:xfrm>
            <a:off x="685800" y="2130480"/>
            <a:ext cx="7772040" cy="146952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38" name="PlaceHolder 2"/>
          <p:cNvSpPr>
            <a:spLocks noGrp="1"/>
          </p:cNvSpPr>
          <p:nvPr>
            <p:ph type="body"/>
          </p:nvPr>
        </p:nvSpPr>
        <p:spPr>
          <a:xfrm>
            <a:off x="1371600" y="3886200"/>
            <a:ext cx="6400440" cy="1752120"/>
          </a:xfrm>
          <a:prstGeom prst="rect">
            <a:avLst/>
          </a:prstGeom>
          <a:noFill/>
          <a:ln w="12600">
            <a:noFill/>
          </a:ln>
        </p:spPr>
        <p:txBody>
          <a:bodyPr lIns="45720" tIns="45000" rIns="45720" bIns="45000" anchor="t">
            <a:noAutofit/>
          </a:bodyPr>
          <a:lstStyle>
            <a:lvl1pPr indent="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1pPr>
            <a:lvl2pPr indent="45720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2pPr>
            <a:lvl3pPr indent="91440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3pPr>
            <a:lvl4pPr indent="137160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4pPr>
            <a:lvl5pPr indent="182880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5pPr>
          </a:lstStyle>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One</a:t>
            </a:r>
            <a:endParaRPr lang="es-ES" sz="3200" b="0" u="none" strike="noStrike">
              <a:solidFill>
                <a:srgbClr val="888888"/>
              </a:solidFill>
              <a:effectLst/>
              <a:uFillTx/>
              <a:latin typeface="Calibri"/>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Two</a:t>
            </a:r>
            <a:endParaRPr lang="es-ES" sz="3200" b="0" u="none" strike="noStrike">
              <a:solidFill>
                <a:srgbClr val="888888"/>
              </a:solidFill>
              <a:effectLst/>
              <a:uFillTx/>
              <a:latin typeface="Calibri"/>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Three</a:t>
            </a:r>
            <a:endParaRPr lang="es-ES" sz="3200" b="0" u="none" strike="noStrike">
              <a:solidFill>
                <a:srgbClr val="888888"/>
              </a:solidFill>
              <a:effectLst/>
              <a:uFillTx/>
              <a:latin typeface="Calibri"/>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Four</a:t>
            </a:r>
            <a:endParaRPr lang="es-ES" sz="3200" b="0" u="none" strike="noStrike">
              <a:solidFill>
                <a:srgbClr val="888888"/>
              </a:solidFill>
              <a:effectLst/>
              <a:uFillTx/>
              <a:latin typeface="Calibri"/>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Five</a:t>
            </a:r>
            <a:endParaRPr lang="es-ES" sz="3200" b="0" u="none" strike="noStrike">
              <a:solidFill>
                <a:srgbClr val="888888"/>
              </a:solidFill>
              <a:effectLst/>
              <a:uFillTx/>
              <a:latin typeface="Calibri"/>
            </a:endParaRPr>
          </a:p>
        </p:txBody>
      </p:sp>
      <p:sp>
        <p:nvSpPr>
          <p:cNvPr id="39" name="PlaceHolder 3"/>
          <p:cNvSpPr>
            <a:spLocks noGrp="1"/>
          </p:cNvSpPr>
          <p:nvPr>
            <p:ph type="sldNum" idx="9"/>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sldMaster>
</file>

<file path=ppt/slides/_rels/slide1.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7.xml"/>
</Relationships>
</file>

<file path=ppt/slides/_rels/slide10.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7.xml"/>
</Relationships>
</file>

<file path=ppt/slides/_rels/slide1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1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1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1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15.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7.xml"/>
</Relationships>
</file>

<file path=ppt/slides/_rels/slide1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1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1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1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2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2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22.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7.xml"/>
</Relationships>
</file>

<file path=ppt/slides/_rels/slide2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2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2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2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2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4.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7.xml"/>
</Relationships>
</file>

<file path=ppt/slides/_rels/slide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_rels/slide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8.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2" name="pasted-image.pdf"/>
          <p:cNvPicPr/>
          <p:nvPr/>
        </p:nvPicPr>
        <p:blipFill>
          <a:blip r:embed="rId1"/>
          <a:stretch/>
        </p:blipFill>
        <p:spPr>
          <a:xfrm>
            <a:off x="0" y="0"/>
            <a:ext cx="9143640" cy="6857640"/>
          </a:xfrm>
          <a:prstGeom prst="rect">
            <a:avLst/>
          </a:prstGeom>
          <a:noFill/>
          <a:ln w="1270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1" name="pasted-image.pdf"/>
          <p:cNvPicPr/>
          <p:nvPr/>
        </p:nvPicPr>
        <p:blipFill>
          <a:blip r:embed="rId1"/>
          <a:stretch/>
        </p:blipFill>
        <p:spPr>
          <a:xfrm>
            <a:off x="0" y="0"/>
            <a:ext cx="9143640" cy="6857640"/>
          </a:xfrm>
          <a:prstGeom prst="rect">
            <a:avLst/>
          </a:prstGeom>
          <a:noFill/>
          <a:ln w="12700">
            <a:noFill/>
          </a:ln>
        </p:spPr>
      </p:pic>
      <p:sp>
        <p:nvSpPr>
          <p:cNvPr id="82" name="PlaceHolder 1"/>
          <p:cNvSpPr>
            <a:spLocks noGrp="1"/>
          </p:cNvSpPr>
          <p:nvPr>
            <p:ph type="title"/>
          </p:nvPr>
        </p:nvSpPr>
        <p:spPr>
          <a:xfrm>
            <a:off x="1005120" y="2348640"/>
            <a:ext cx="7375680" cy="1881000"/>
          </a:xfrm>
          <a:prstGeom prst="rect">
            <a:avLst/>
          </a:prstGeom>
          <a:noFill/>
          <a:ln w="12600">
            <a:noFill/>
          </a:ln>
        </p:spPr>
        <p:txBody>
          <a:bodyPr lIns="45720" tIns="45720" rIns="45720" bIns="45720" anchor="t">
            <a:noAutofit/>
          </a:bodyPr>
          <a:p>
            <a:pPr marL="762120" indent="-762120" algn="l" defTabSz="896040">
              <a:lnSpc>
                <a:spcPct val="100000"/>
              </a:lnSpc>
              <a:buNone/>
              <a:tabLst>
                <a:tab pos="0" algn="l"/>
              </a:tabLst>
            </a:pPr>
            <a:r>
              <a:rPr lang="es-ES" sz="5000" b="1" u="none" strike="noStrike">
                <a:solidFill>
                  <a:srgbClr val="C00000"/>
                </a:solidFill>
                <a:effectLst/>
                <a:uFillTx/>
                <a:latin typeface="Candara"/>
                <a:ea typeface="Candara"/>
              </a:rPr>
              <a:t>II. El diezmo es eterno como la ley</a:t>
            </a:r>
            <a:endParaRPr lang="es-ES" sz="5000" b="0" u="none" strike="noStrike">
              <a:solidFill>
                <a:srgbClr val="000000"/>
              </a:solidFill>
              <a:effectLst/>
              <a:uFillTx/>
              <a:latin typeface="Helvetica Light"/>
            </a:endParaRPr>
          </a:p>
        </p:txBody>
      </p:sp>
    </p:spTree>
  </p:cSld>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3" name="pasted-image.pdf"/>
          <p:cNvPicPr/>
          <p:nvPr/>
        </p:nvPicPr>
        <p:blipFill>
          <a:blip r:embed="rId1"/>
          <a:stretch/>
        </p:blipFill>
        <p:spPr>
          <a:xfrm>
            <a:off x="0" y="0"/>
            <a:ext cx="9143640" cy="6857640"/>
          </a:xfrm>
          <a:prstGeom prst="rect">
            <a:avLst/>
          </a:prstGeom>
          <a:noFill/>
          <a:ln w="12700">
            <a:noFill/>
          </a:ln>
        </p:spPr>
      </p:pic>
      <p:sp>
        <p:nvSpPr>
          <p:cNvPr id="84" name="PlaceHolder 1"/>
          <p:cNvSpPr>
            <a:spLocks noGrp="1"/>
          </p:cNvSpPr>
          <p:nvPr>
            <p:ph/>
          </p:nvPr>
        </p:nvSpPr>
        <p:spPr>
          <a:xfrm>
            <a:off x="1322640" y="905040"/>
            <a:ext cx="6803640" cy="5047560"/>
          </a:xfrm>
          <a:prstGeom prst="rect">
            <a:avLst/>
          </a:prstGeom>
          <a:noFill/>
          <a:ln w="12600">
            <a:noFill/>
          </a:ln>
        </p:spPr>
        <p:txBody>
          <a:bodyPr lIns="45720" tIns="45720" rIns="45720" bIns="45720" anchor="t">
            <a:noAutofit/>
          </a:bodyPr>
          <a:p>
            <a:pPr marL="301680" indent="-301680" algn="l" defTabSz="804600">
              <a:lnSpc>
                <a:spcPct val="100000"/>
              </a:lnSpc>
              <a:spcBef>
                <a:spcPts val="601"/>
              </a:spcBef>
              <a:buClr>
                <a:srgbClr val="004782"/>
              </a:buClr>
              <a:buFont typeface="Arial"/>
              <a:buChar char="•"/>
              <a:tabLst>
                <a:tab pos="0" algn="l"/>
              </a:tabLst>
            </a:pPr>
            <a:r>
              <a:rPr lang="es-ES" sz="3170" b="0" u="none" strike="noStrike">
                <a:solidFill>
                  <a:srgbClr val="004782"/>
                </a:solidFill>
                <a:effectLst/>
                <a:uFillTx/>
                <a:latin typeface="Candara"/>
                <a:ea typeface="Candara"/>
              </a:rPr>
              <a:t>El principio del diezmo fue establecido por el mismo Dios que instituyó los principios de la ley moral.</a:t>
            </a:r>
            <a:endParaRPr lang="es-ES" sz="3170" b="0" u="none" strike="noStrike">
              <a:solidFill>
                <a:srgbClr val="000000"/>
              </a:solidFill>
              <a:effectLst/>
              <a:uFillTx/>
              <a:latin typeface="Helvetica Light"/>
            </a:endParaRPr>
          </a:p>
          <a:p>
            <a:pPr marL="301680" indent="-301680" algn="l" defTabSz="804600">
              <a:lnSpc>
                <a:spcPct val="100000"/>
              </a:lnSpc>
              <a:spcBef>
                <a:spcPts val="601"/>
              </a:spcBef>
              <a:buClr>
                <a:srgbClr val="004782"/>
              </a:buClr>
              <a:buFont typeface="Arial"/>
              <a:buChar char="•"/>
              <a:tabLst>
                <a:tab pos="0" algn="l"/>
              </a:tabLst>
            </a:pPr>
            <a:r>
              <a:rPr lang="es-ES" sz="3170" b="0" u="none" strike="noStrike">
                <a:solidFill>
                  <a:srgbClr val="004782"/>
                </a:solidFill>
                <a:effectLst/>
                <a:uFillTx/>
                <a:latin typeface="Candara"/>
                <a:ea typeface="Candara"/>
              </a:rPr>
              <a:t>Por eso, su alcance es eterno, como eterno es su Autor.</a:t>
            </a:r>
            <a:endParaRPr lang="es-ES" sz="3170" b="0" u="none" strike="noStrike">
              <a:solidFill>
                <a:srgbClr val="000000"/>
              </a:solidFill>
              <a:effectLst/>
              <a:uFillTx/>
              <a:latin typeface="Helvetica Light"/>
            </a:endParaRPr>
          </a:p>
          <a:p>
            <a:pPr marL="301680" indent="-301680" algn="l" defTabSz="804600">
              <a:lnSpc>
                <a:spcPct val="100000"/>
              </a:lnSpc>
              <a:spcBef>
                <a:spcPts val="601"/>
              </a:spcBef>
              <a:buClr>
                <a:srgbClr val="004782"/>
              </a:buClr>
              <a:buFont typeface="Arial"/>
              <a:buChar char="•"/>
              <a:tabLst>
                <a:tab pos="0" algn="l"/>
              </a:tabLst>
            </a:pPr>
            <a:r>
              <a:rPr lang="es-ES" sz="3170" b="0" u="none" strike="noStrike">
                <a:solidFill>
                  <a:srgbClr val="004782"/>
                </a:solidFill>
                <a:effectLst/>
                <a:uFillTx/>
                <a:latin typeface="Candara"/>
                <a:ea typeface="Candara"/>
              </a:rPr>
              <a:t>No es una norma de origen humano, ni para cierto tiempo.</a:t>
            </a:r>
            <a:endParaRPr lang="es-ES" sz="3170" b="0" u="none" strike="noStrike">
              <a:solidFill>
                <a:srgbClr val="000000"/>
              </a:solidFill>
              <a:effectLst/>
              <a:uFillTx/>
              <a:latin typeface="Helvetica Light"/>
            </a:endParaRPr>
          </a:p>
          <a:p>
            <a:pPr marL="301680" indent="-301680" algn="l" defTabSz="804600">
              <a:lnSpc>
                <a:spcPct val="100000"/>
              </a:lnSpc>
              <a:spcBef>
                <a:spcPts val="601"/>
              </a:spcBef>
              <a:buClr>
                <a:srgbClr val="004782"/>
              </a:buClr>
              <a:buFont typeface="Arial"/>
              <a:buChar char="•"/>
              <a:tabLst>
                <a:tab pos="0" algn="l"/>
              </a:tabLst>
            </a:pPr>
            <a:r>
              <a:rPr lang="es-ES" sz="3170" b="0" u="none" strike="noStrike">
                <a:solidFill>
                  <a:srgbClr val="004782"/>
                </a:solidFill>
                <a:effectLst/>
                <a:uFillTx/>
                <a:latin typeface="Candara"/>
                <a:ea typeface="Candara"/>
              </a:rPr>
              <a:t>Es un principio de origen divino  para todos los tiempos</a:t>
            </a:r>
            <a:r>
              <a:rPr lang="es-ES" sz="3170" b="1" i="1" u="none" strike="noStrike">
                <a:solidFill>
                  <a:srgbClr val="004782"/>
                </a:solidFill>
                <a:effectLst/>
                <a:uFillTx/>
                <a:latin typeface="Calibri"/>
                <a:ea typeface="Calibri"/>
              </a:rPr>
              <a:t>.</a:t>
            </a:r>
            <a:endParaRPr lang="es-ES" sz="3170" b="0" u="none" strike="noStrike">
              <a:solidFill>
                <a:srgbClr val="000000"/>
              </a:solidFill>
              <a:effectLst/>
              <a:uFillTx/>
              <a:latin typeface="Helvetica Light"/>
            </a:endParaRPr>
          </a:p>
        </p:txBody>
      </p:sp>
    </p:spTree>
  </p:cSld>
  <p:timing>
    <p:tnLst>
      <p:par>
        <p:cTn id="56" dur="indefinite" restart="never" nodeType="tmRoot">
          <p:childTnLst>
            <p:seq>
              <p:cTn id="57" dur="indefinite" nodeType="mainSeq">
                <p:childTnLst>
                  <p:par>
                    <p:cTn id="58" fill="hold">
                      <p:stCondLst>
                        <p:cond delay="indefinite"/>
                      </p:stCondLst>
                      <p:childTnLst>
                        <p:par>
                          <p:cTn id="59" fill="hold">
                            <p:stCondLst>
                              <p:cond delay="0"/>
                            </p:stCondLst>
                            <p:childTnLst>
                              <p:par>
                                <p:cTn id="60" presetID="9" presetClass="entr" fill="hold" nodeType="clickEffect">
                                  <p:stCondLst>
                                    <p:cond delay="0"/>
                                  </p:stCondLst>
                                  <p:iterate type="el">
                                    <p:tmAbs val="0"/>
                                  </p:iterate>
                                  <p:childTnLst>
                                    <p:set>
                                      <p:cBhvr>
                                        <p:cTn id="61" fill="hold"/>
                                        <p:tgtEl>
                                          <p:spTgt spid="84"/>
                                        </p:tgtEl>
                                        <p:attrNameLst>
                                          <p:attrName>style.visibility</p:attrName>
                                        </p:attrNameLst>
                                      </p:cBhvr>
                                      <p:to>
                                        <p:strVal val="visible"/>
                                      </p:to>
                                    </p:set>
                                    <p:animEffect transition="in" filter="dissolve">
                                      <p:cBhvr additive="repl">
                                        <p:cTn id="62" dur="500"/>
                                        <p:tgtEl>
                                          <p:spTgt spid="84"/>
                                        </p:tgtEl>
                                      </p:cBhvr>
                                    </p:animEffect>
                                  </p:childTnLst>
                                </p:cTn>
                              </p:par>
                              <p:par>
                                <p:cTn id="63" presetID="9" presetClass="entr" fill="hold" nodeType="withEffect">
                                  <p:stCondLst>
                                    <p:cond delay="0"/>
                                  </p:stCondLst>
                                  <p:iterate type="el">
                                    <p:tmAbs val="0"/>
                                  </p:iterate>
                                  <p:childTnLst>
                                    <p:set>
                                      <p:cBhvr>
                                        <p:cTn id="64" fill="hold"/>
                                        <p:tgtEl>
                                          <p:spTgt spid="84">
                                            <p:txEl>
                                              <p:pRg st="0" end="0"/>
                                            </p:txEl>
                                          </p:spTgt>
                                        </p:tgtEl>
                                        <p:attrNameLst>
                                          <p:attrName>style.visibility</p:attrName>
                                        </p:attrNameLst>
                                      </p:cBhvr>
                                      <p:to>
                                        <p:strVal val="visible"/>
                                      </p:to>
                                    </p:set>
                                    <p:animEffect transition="in" filter="dissolve">
                                      <p:cBhvr additive="repl">
                                        <p:cTn id="65" dur="500"/>
                                        <p:tgtEl>
                                          <p:spTgt spid="84">
                                            <p:txEl>
                                              <p:pRg st="0" end="0"/>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9" presetClass="entr" fill="hold" nodeType="clickEffect">
                                  <p:stCondLst>
                                    <p:cond delay="0"/>
                                  </p:stCondLst>
                                  <p:iterate type="el">
                                    <p:tmAbs val="0"/>
                                  </p:iterate>
                                  <p:childTnLst>
                                    <p:set>
                                      <p:cBhvr>
                                        <p:cTn id="69" fill="hold"/>
                                        <p:tgtEl>
                                          <p:spTgt spid="84">
                                            <p:txEl>
                                              <p:pRg st="1" end="1"/>
                                            </p:txEl>
                                          </p:spTgt>
                                        </p:tgtEl>
                                        <p:attrNameLst>
                                          <p:attrName>style.visibility</p:attrName>
                                        </p:attrNameLst>
                                      </p:cBhvr>
                                      <p:to>
                                        <p:strVal val="visible"/>
                                      </p:to>
                                    </p:set>
                                    <p:animEffect transition="in" filter="dissolve">
                                      <p:cBhvr additive="repl">
                                        <p:cTn id="70" dur="500"/>
                                        <p:tgtEl>
                                          <p:spTgt spid="84">
                                            <p:txEl>
                                              <p:pRg st="1" end="1"/>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9" presetClass="entr" fill="hold" nodeType="clickEffect">
                                  <p:stCondLst>
                                    <p:cond delay="0"/>
                                  </p:stCondLst>
                                  <p:iterate type="el">
                                    <p:tmAbs val="0"/>
                                  </p:iterate>
                                  <p:childTnLst>
                                    <p:set>
                                      <p:cBhvr>
                                        <p:cTn id="74" fill="hold"/>
                                        <p:tgtEl>
                                          <p:spTgt spid="84">
                                            <p:txEl>
                                              <p:pRg st="2" end="2"/>
                                            </p:txEl>
                                          </p:spTgt>
                                        </p:tgtEl>
                                        <p:attrNameLst>
                                          <p:attrName>style.visibility</p:attrName>
                                        </p:attrNameLst>
                                      </p:cBhvr>
                                      <p:to>
                                        <p:strVal val="visible"/>
                                      </p:to>
                                    </p:set>
                                    <p:animEffect transition="in" filter="dissolve">
                                      <p:cBhvr additive="repl">
                                        <p:cTn id="75" dur="500"/>
                                        <p:tgtEl>
                                          <p:spTgt spid="84">
                                            <p:txEl>
                                              <p:pRg st="2" end="2"/>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9" presetClass="entr" fill="hold" nodeType="clickEffect">
                                  <p:stCondLst>
                                    <p:cond delay="0"/>
                                  </p:stCondLst>
                                  <p:iterate type="el">
                                    <p:tmAbs val="0"/>
                                  </p:iterate>
                                  <p:childTnLst>
                                    <p:set>
                                      <p:cBhvr>
                                        <p:cTn id="79" fill="hold"/>
                                        <p:tgtEl>
                                          <p:spTgt spid="84">
                                            <p:txEl>
                                              <p:pRg st="3" end="3"/>
                                            </p:txEl>
                                          </p:spTgt>
                                        </p:tgtEl>
                                        <p:attrNameLst>
                                          <p:attrName>style.visibility</p:attrName>
                                        </p:attrNameLst>
                                      </p:cBhvr>
                                      <p:to>
                                        <p:strVal val="visible"/>
                                      </p:to>
                                    </p:set>
                                    <p:animEffect transition="in" filter="dissolve">
                                      <p:cBhvr additive="repl">
                                        <p:cTn id="80" dur="500"/>
                                        <p:tgtEl>
                                          <p:spTgt spid="84">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5" name="pasted-image.pdf"/>
          <p:cNvPicPr/>
          <p:nvPr/>
        </p:nvPicPr>
        <p:blipFill>
          <a:blip r:embed="rId1"/>
          <a:stretch/>
        </p:blipFill>
        <p:spPr>
          <a:xfrm>
            <a:off x="0" y="0"/>
            <a:ext cx="9143640" cy="6857640"/>
          </a:xfrm>
          <a:prstGeom prst="rect">
            <a:avLst/>
          </a:prstGeom>
          <a:noFill/>
          <a:ln w="12700">
            <a:noFill/>
          </a:ln>
        </p:spPr>
      </p:pic>
      <p:sp>
        <p:nvSpPr>
          <p:cNvPr id="86" name="PlaceHolder 1"/>
          <p:cNvSpPr>
            <a:spLocks noGrp="1"/>
          </p:cNvSpPr>
          <p:nvPr>
            <p:ph/>
          </p:nvPr>
        </p:nvSpPr>
        <p:spPr>
          <a:xfrm>
            <a:off x="1213560" y="933120"/>
            <a:ext cx="6716520" cy="4991400"/>
          </a:xfrm>
          <a:prstGeom prst="rect">
            <a:avLst/>
          </a:prstGeom>
          <a:noFill/>
          <a:ln w="12600">
            <a:noFill/>
          </a:ln>
        </p:spPr>
        <p:txBody>
          <a:bodyPr lIns="45720" tIns="45720" rIns="45720" bIns="45720" anchor="t">
            <a:noAutofit/>
          </a:bodyPr>
          <a:p>
            <a:pPr marL="291600" indent="-291600" algn="l" defTabSz="777240">
              <a:lnSpc>
                <a:spcPct val="100000"/>
              </a:lnSpc>
              <a:spcBef>
                <a:spcPts val="601"/>
              </a:spcBef>
              <a:buClr>
                <a:srgbClr val="004782"/>
              </a:buClr>
              <a:buFont typeface="Arial"/>
              <a:buChar char="•"/>
              <a:tabLst>
                <a:tab pos="0" algn="l"/>
              </a:tabLst>
            </a:pPr>
            <a:r>
              <a:rPr lang="es-ES" sz="3060" b="0" u="none" strike="noStrike">
                <a:solidFill>
                  <a:srgbClr val="004782"/>
                </a:solidFill>
                <a:effectLst/>
                <a:uFillTx/>
                <a:latin typeface="Candara"/>
                <a:ea typeface="Candara"/>
              </a:rPr>
              <a:t>El principio del diezmo no ha cambiado ni cambiará.</a:t>
            </a:r>
            <a:endParaRPr lang="es-ES" sz="3060" b="0" u="none" strike="noStrike">
              <a:solidFill>
                <a:srgbClr val="000000"/>
              </a:solidFill>
              <a:effectLst/>
              <a:uFillTx/>
              <a:latin typeface="Helvetica Light"/>
            </a:endParaRPr>
          </a:p>
          <a:p>
            <a:pPr marL="291600" indent="-291600" algn="l" defTabSz="777240">
              <a:lnSpc>
                <a:spcPct val="100000"/>
              </a:lnSpc>
              <a:spcBef>
                <a:spcPts val="601"/>
              </a:spcBef>
              <a:buClr>
                <a:srgbClr val="004782"/>
              </a:buClr>
              <a:buFont typeface="Arial"/>
              <a:buChar char="•"/>
              <a:tabLst>
                <a:tab pos="0" algn="l"/>
              </a:tabLst>
            </a:pPr>
            <a:r>
              <a:rPr lang="es-ES" sz="3060" b="0" u="none" strike="noStrike">
                <a:solidFill>
                  <a:srgbClr val="004782"/>
                </a:solidFill>
                <a:effectLst/>
                <a:uFillTx/>
                <a:latin typeface="Candara"/>
                <a:ea typeface="Candara"/>
              </a:rPr>
              <a:t>Dios espera la misma obediencia con el diezmo que la que ofrecemos al observar los Diez Mandamientos.</a:t>
            </a:r>
            <a:endParaRPr lang="es-ES" sz="3060" b="0" u="none" strike="noStrike">
              <a:solidFill>
                <a:srgbClr val="000000"/>
              </a:solidFill>
              <a:effectLst/>
              <a:uFillTx/>
              <a:latin typeface="Helvetica Light"/>
            </a:endParaRPr>
          </a:p>
          <a:p>
            <a:pPr marL="291600" indent="-291600" algn="l" defTabSz="777240">
              <a:lnSpc>
                <a:spcPct val="100000"/>
              </a:lnSpc>
              <a:spcBef>
                <a:spcPts val="601"/>
              </a:spcBef>
              <a:buClr>
                <a:srgbClr val="004782"/>
              </a:buClr>
              <a:buFont typeface="Arial"/>
              <a:buChar char="•"/>
              <a:tabLst>
                <a:tab pos="0" algn="l"/>
              </a:tabLst>
            </a:pPr>
            <a:r>
              <a:rPr lang="es-ES" sz="3060" b="0" u="none" strike="noStrike">
                <a:solidFill>
                  <a:srgbClr val="004782"/>
                </a:solidFill>
                <a:effectLst/>
                <a:uFillTx/>
                <a:latin typeface="Candara"/>
                <a:ea typeface="Candara"/>
              </a:rPr>
              <a:t>No podemos ser celosos con el cumplimiento de los Diez Mandamientos y tratar de minimizar la importancia de ser fieles en la devolución de los diezmos.</a:t>
            </a:r>
            <a:endParaRPr lang="es-ES" sz="3060" b="0" u="none" strike="noStrike">
              <a:solidFill>
                <a:srgbClr val="000000"/>
              </a:solidFill>
              <a:effectLst/>
              <a:uFillTx/>
              <a:latin typeface="Helvetica Light"/>
            </a:endParaRPr>
          </a:p>
        </p:txBody>
      </p:sp>
    </p:spTree>
  </p:cSld>
  <p:timing>
    <p:tnLst>
      <p:par>
        <p:cTn id="81" dur="indefinite" restart="never" nodeType="tmRoot">
          <p:childTnLst>
            <p:seq>
              <p:cTn id="82" dur="indefinite" nodeType="mainSeq">
                <p:childTnLst>
                  <p:par>
                    <p:cTn id="83" fill="hold">
                      <p:stCondLst>
                        <p:cond delay="indefinite"/>
                      </p:stCondLst>
                      <p:childTnLst>
                        <p:par>
                          <p:cTn id="84" fill="hold">
                            <p:stCondLst>
                              <p:cond delay="0"/>
                            </p:stCondLst>
                            <p:childTnLst>
                              <p:par>
                                <p:cTn id="85" presetID="9" presetClass="entr" fill="hold" nodeType="clickEffect">
                                  <p:stCondLst>
                                    <p:cond delay="0"/>
                                  </p:stCondLst>
                                  <p:iterate type="el">
                                    <p:tmAbs val="0"/>
                                  </p:iterate>
                                  <p:childTnLst>
                                    <p:set>
                                      <p:cBhvr>
                                        <p:cTn id="86" fill="hold"/>
                                        <p:tgtEl>
                                          <p:spTgt spid="86"/>
                                        </p:tgtEl>
                                        <p:attrNameLst>
                                          <p:attrName>style.visibility</p:attrName>
                                        </p:attrNameLst>
                                      </p:cBhvr>
                                      <p:to>
                                        <p:strVal val="visible"/>
                                      </p:to>
                                    </p:set>
                                    <p:animEffect transition="in" filter="dissolve">
                                      <p:cBhvr additive="repl">
                                        <p:cTn id="87" dur="500"/>
                                        <p:tgtEl>
                                          <p:spTgt spid="86"/>
                                        </p:tgtEl>
                                      </p:cBhvr>
                                    </p:animEffect>
                                  </p:childTnLst>
                                </p:cTn>
                              </p:par>
                              <p:par>
                                <p:cTn id="88" presetID="9" presetClass="entr" fill="hold" nodeType="withEffect">
                                  <p:stCondLst>
                                    <p:cond delay="0"/>
                                  </p:stCondLst>
                                  <p:iterate type="el">
                                    <p:tmAbs val="0"/>
                                  </p:iterate>
                                  <p:childTnLst>
                                    <p:set>
                                      <p:cBhvr>
                                        <p:cTn id="89" fill="hold"/>
                                        <p:tgtEl>
                                          <p:spTgt spid="86">
                                            <p:txEl>
                                              <p:pRg st="0" end="0"/>
                                            </p:txEl>
                                          </p:spTgt>
                                        </p:tgtEl>
                                        <p:attrNameLst>
                                          <p:attrName>style.visibility</p:attrName>
                                        </p:attrNameLst>
                                      </p:cBhvr>
                                      <p:to>
                                        <p:strVal val="visible"/>
                                      </p:to>
                                    </p:set>
                                    <p:animEffect transition="in" filter="dissolve">
                                      <p:cBhvr additive="repl">
                                        <p:cTn id="90" dur="500"/>
                                        <p:tgtEl>
                                          <p:spTgt spid="86">
                                            <p:txEl>
                                              <p:pRg st="0" end="0"/>
                                            </p:txEl>
                                          </p:spTgt>
                                        </p:tgtEl>
                                      </p:cBhvr>
                                    </p:animEffect>
                                  </p:childTnLst>
                                </p:cTn>
                              </p:par>
                            </p:childTnLst>
                          </p:cTn>
                        </p:par>
                      </p:childTnLst>
                    </p:cTn>
                  </p:par>
                  <p:par>
                    <p:cTn id="91" fill="hold">
                      <p:stCondLst>
                        <p:cond delay="indefinite"/>
                      </p:stCondLst>
                      <p:childTnLst>
                        <p:par>
                          <p:cTn id="92" fill="hold">
                            <p:stCondLst>
                              <p:cond delay="0"/>
                            </p:stCondLst>
                            <p:childTnLst>
                              <p:par>
                                <p:cTn id="93" presetID="9" presetClass="entr" fill="hold" nodeType="clickEffect">
                                  <p:stCondLst>
                                    <p:cond delay="0"/>
                                  </p:stCondLst>
                                  <p:iterate type="el">
                                    <p:tmAbs val="0"/>
                                  </p:iterate>
                                  <p:childTnLst>
                                    <p:set>
                                      <p:cBhvr>
                                        <p:cTn id="94" fill="hold"/>
                                        <p:tgtEl>
                                          <p:spTgt spid="86">
                                            <p:txEl>
                                              <p:pRg st="1" end="1"/>
                                            </p:txEl>
                                          </p:spTgt>
                                        </p:tgtEl>
                                        <p:attrNameLst>
                                          <p:attrName>style.visibility</p:attrName>
                                        </p:attrNameLst>
                                      </p:cBhvr>
                                      <p:to>
                                        <p:strVal val="visible"/>
                                      </p:to>
                                    </p:set>
                                    <p:animEffect transition="in" filter="dissolve">
                                      <p:cBhvr additive="repl">
                                        <p:cTn id="95" dur="500"/>
                                        <p:tgtEl>
                                          <p:spTgt spid="86">
                                            <p:txEl>
                                              <p:pRg st="1" end="1"/>
                                            </p:txEl>
                                          </p:spTgt>
                                        </p:tgtEl>
                                      </p:cBhvr>
                                    </p:animEffect>
                                  </p:childTnLst>
                                </p:cTn>
                              </p:par>
                            </p:childTnLst>
                          </p:cTn>
                        </p:par>
                      </p:childTnLst>
                    </p:cTn>
                  </p:par>
                  <p:par>
                    <p:cTn id="96" fill="hold">
                      <p:stCondLst>
                        <p:cond delay="indefinite"/>
                      </p:stCondLst>
                      <p:childTnLst>
                        <p:par>
                          <p:cTn id="97" fill="hold">
                            <p:stCondLst>
                              <p:cond delay="0"/>
                            </p:stCondLst>
                            <p:childTnLst>
                              <p:par>
                                <p:cTn id="98" presetID="9" presetClass="entr" fill="hold" nodeType="clickEffect">
                                  <p:stCondLst>
                                    <p:cond delay="0"/>
                                  </p:stCondLst>
                                  <p:iterate type="el">
                                    <p:tmAbs val="0"/>
                                  </p:iterate>
                                  <p:childTnLst>
                                    <p:set>
                                      <p:cBhvr>
                                        <p:cTn id="99" fill="hold"/>
                                        <p:tgtEl>
                                          <p:spTgt spid="86">
                                            <p:txEl>
                                              <p:pRg st="2" end="2"/>
                                            </p:txEl>
                                          </p:spTgt>
                                        </p:tgtEl>
                                        <p:attrNameLst>
                                          <p:attrName>style.visibility</p:attrName>
                                        </p:attrNameLst>
                                      </p:cBhvr>
                                      <p:to>
                                        <p:strVal val="visible"/>
                                      </p:to>
                                    </p:set>
                                    <p:animEffect transition="in" filter="dissolve">
                                      <p:cBhvr additive="repl">
                                        <p:cTn id="100" dur="500"/>
                                        <p:tgtEl>
                                          <p:spTgt spid="86">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7" name="pasted-image.pdf"/>
          <p:cNvPicPr/>
          <p:nvPr/>
        </p:nvPicPr>
        <p:blipFill>
          <a:blip r:embed="rId1"/>
          <a:stretch/>
        </p:blipFill>
        <p:spPr>
          <a:xfrm>
            <a:off x="0" y="0"/>
            <a:ext cx="9143640" cy="6857640"/>
          </a:xfrm>
          <a:prstGeom prst="rect">
            <a:avLst/>
          </a:prstGeom>
          <a:noFill/>
          <a:ln w="12700">
            <a:noFill/>
          </a:ln>
        </p:spPr>
      </p:pic>
      <p:sp>
        <p:nvSpPr>
          <p:cNvPr id="88" name="PlaceHolder 1"/>
          <p:cNvSpPr>
            <a:spLocks noGrp="1"/>
          </p:cNvSpPr>
          <p:nvPr>
            <p:ph/>
          </p:nvPr>
        </p:nvSpPr>
        <p:spPr>
          <a:xfrm>
            <a:off x="1644480" y="1061640"/>
            <a:ext cx="6244920" cy="5014080"/>
          </a:xfrm>
          <a:prstGeom prst="rect">
            <a:avLst/>
          </a:prstGeom>
          <a:noFill/>
          <a:ln w="12600">
            <a:noFill/>
          </a:ln>
        </p:spPr>
        <p:txBody>
          <a:bodyPr lIns="45720" tIns="45720" rIns="45720" bIns="45720" anchor="t">
            <a:noAutofit/>
          </a:bodyPr>
          <a:p>
            <a:pPr indent="0" algn="l" defTabSz="859680">
              <a:lnSpc>
                <a:spcPct val="100000"/>
              </a:lnSpc>
              <a:spcBef>
                <a:spcPts val="901"/>
              </a:spcBef>
              <a:buNone/>
              <a:tabLst>
                <a:tab pos="0" algn="l"/>
              </a:tabLst>
            </a:pPr>
            <a:r>
              <a:rPr lang="es-ES" sz="3759" b="0" i="1" u="none" strike="noStrike">
                <a:solidFill>
                  <a:srgbClr val="004782"/>
                </a:solidFill>
                <a:effectLst/>
                <a:uFillTx/>
                <a:latin typeface="Candara"/>
                <a:ea typeface="Candara"/>
              </a:rPr>
              <a:t>“El sistema especial del diezmo se fundaba en un principio, </a:t>
            </a:r>
            <a:r>
              <a:rPr lang="es-ES" sz="3759" b="1" i="1" u="none" strike="noStrike">
                <a:solidFill>
                  <a:srgbClr val="004782"/>
                </a:solidFill>
                <a:effectLst/>
                <a:uFillTx/>
                <a:latin typeface="Candara"/>
                <a:ea typeface="Candara"/>
              </a:rPr>
              <a:t>que es tan duradero como la ley de Dios</a:t>
            </a:r>
            <a:r>
              <a:rPr lang="es-ES" sz="3759" b="0" i="1" u="none" strike="noStrike">
                <a:solidFill>
                  <a:srgbClr val="004782"/>
                </a:solidFill>
                <a:effectLst/>
                <a:uFillTx/>
                <a:latin typeface="Candara"/>
                <a:ea typeface="Candara"/>
              </a:rPr>
              <a:t>. Así también será una bendición para los que lo practiquen hasta el fin del tiempo’’.</a:t>
            </a:r>
            <a:endParaRPr lang="es-ES" sz="3759" b="0" u="none" strike="noStrike">
              <a:solidFill>
                <a:srgbClr val="000000"/>
              </a:solidFill>
              <a:effectLst/>
              <a:uFillTx/>
              <a:latin typeface="Helvetica Light"/>
            </a:endParaRPr>
          </a:p>
          <a:p>
            <a:pPr indent="0" algn="l" defTabSz="859680">
              <a:lnSpc>
                <a:spcPct val="100000"/>
              </a:lnSpc>
              <a:buNone/>
              <a:tabLst>
                <a:tab pos="0" algn="l"/>
              </a:tabLst>
            </a:pPr>
            <a:r>
              <a:rPr lang="es-ES" sz="3759" b="0" i="1" u="none" strike="noStrike">
                <a:solidFill>
                  <a:srgbClr val="FF0000"/>
                </a:solidFill>
                <a:effectLst/>
                <a:uFillTx/>
                <a:latin typeface="Candara"/>
                <a:ea typeface="Candara"/>
              </a:rPr>
              <a:t>1JT 385</a:t>
            </a:r>
            <a:endParaRPr lang="es-ES" sz="3759" b="0" u="none" strike="noStrike">
              <a:solidFill>
                <a:srgbClr val="000000"/>
              </a:solidFill>
              <a:effectLst/>
              <a:uFillTx/>
              <a:latin typeface="Helvetica Light"/>
            </a:endParaRPr>
          </a:p>
        </p:txBody>
      </p:sp>
    </p:spTree>
  </p:cSld>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9" name="pasted-image.pdf"/>
          <p:cNvPicPr/>
          <p:nvPr/>
        </p:nvPicPr>
        <p:blipFill>
          <a:blip r:embed="rId1"/>
          <a:stretch/>
        </p:blipFill>
        <p:spPr>
          <a:xfrm>
            <a:off x="0" y="0"/>
            <a:ext cx="9143640" cy="6857640"/>
          </a:xfrm>
          <a:prstGeom prst="rect">
            <a:avLst/>
          </a:prstGeom>
          <a:noFill/>
          <a:ln w="12700">
            <a:noFill/>
          </a:ln>
        </p:spPr>
      </p:pic>
      <p:sp>
        <p:nvSpPr>
          <p:cNvPr id="90" name="PlaceHolder 1"/>
          <p:cNvSpPr>
            <a:spLocks noGrp="1"/>
          </p:cNvSpPr>
          <p:nvPr>
            <p:ph/>
          </p:nvPr>
        </p:nvSpPr>
        <p:spPr>
          <a:xfrm>
            <a:off x="1445400" y="845640"/>
            <a:ext cx="6878160" cy="5762160"/>
          </a:xfrm>
          <a:prstGeom prst="rect">
            <a:avLst/>
          </a:prstGeom>
          <a:noFill/>
          <a:ln w="12600">
            <a:noFill/>
          </a:ln>
        </p:spPr>
        <p:txBody>
          <a:bodyPr lIns="45720" tIns="45720" rIns="45720" bIns="45720" anchor="t">
            <a:noAutofit/>
          </a:bodyPr>
          <a:p>
            <a:pPr indent="0" algn="l" defTabSz="914400">
              <a:lnSpc>
                <a:spcPct val="100000"/>
              </a:lnSpc>
              <a:spcBef>
                <a:spcPts val="799"/>
              </a:spcBef>
              <a:buNone/>
              <a:tabLst>
                <a:tab pos="0" algn="l"/>
              </a:tabLst>
            </a:pPr>
            <a:r>
              <a:rPr lang="es-ES" sz="3600" b="0" i="1" u="none" strike="noStrike">
                <a:solidFill>
                  <a:srgbClr val="004782"/>
                </a:solidFill>
                <a:effectLst/>
                <a:uFillTx/>
                <a:latin typeface="Candara"/>
                <a:ea typeface="Candara"/>
              </a:rPr>
              <a:t>“Dios da al hombre los nueve décimos mientras reclama un décimo para fines sagrados, así como dio al hombre seis días para su trabajo y se reservó el séptimo día para sí. </a:t>
            </a:r>
            <a:r>
              <a:rPr lang="es-ES" sz="3600" b="1" i="1" u="none" strike="noStrike">
                <a:solidFill>
                  <a:srgbClr val="004782"/>
                </a:solidFill>
                <a:effectLst/>
                <a:uFillTx/>
                <a:latin typeface="Candara"/>
                <a:ea typeface="Candara"/>
              </a:rPr>
              <a:t>Porque como el Sábado, el diezmo de las entradas es sagrado. Dios se lo ha reservado</a:t>
            </a:r>
            <a:r>
              <a:rPr lang="es-ES" sz="3600" b="0" i="1" u="none" strike="noStrike">
                <a:solidFill>
                  <a:srgbClr val="004782"/>
                </a:solidFill>
                <a:effectLst/>
                <a:uFillTx/>
                <a:latin typeface="Candara"/>
                <a:ea typeface="Candara"/>
              </a:rPr>
              <a:t>”.</a:t>
            </a:r>
            <a:endParaRPr lang="es-ES" sz="3600" b="0" u="none" strike="noStrike">
              <a:solidFill>
                <a:srgbClr val="000000"/>
              </a:solidFill>
              <a:effectLst/>
              <a:uFillTx/>
              <a:latin typeface="Helvetica Light"/>
            </a:endParaRPr>
          </a:p>
          <a:p>
            <a:pPr indent="0" algn="l" defTabSz="914400">
              <a:lnSpc>
                <a:spcPct val="100000"/>
              </a:lnSpc>
              <a:buNone/>
              <a:tabLst>
                <a:tab pos="0" algn="l"/>
              </a:tabLst>
            </a:pPr>
            <a:r>
              <a:rPr lang="es-ES" sz="3600" b="0" i="1" u="none" strike="noStrike">
                <a:solidFill>
                  <a:srgbClr val="FF0000"/>
                </a:solidFill>
                <a:effectLst/>
                <a:uFillTx/>
                <a:latin typeface="Candara"/>
                <a:ea typeface="Candara"/>
              </a:rPr>
              <a:t>1JT 374</a:t>
            </a:r>
            <a:endParaRPr lang="es-ES" sz="3600" b="0" u="none" strike="noStrike">
              <a:solidFill>
                <a:srgbClr val="000000"/>
              </a:solidFill>
              <a:effectLst/>
              <a:uFillTx/>
              <a:latin typeface="Helvetica Light"/>
            </a:endParaRPr>
          </a:p>
        </p:txBody>
      </p:sp>
    </p:spTree>
  </p:cSld>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1" name="pasted-image.pdf"/>
          <p:cNvPicPr/>
          <p:nvPr/>
        </p:nvPicPr>
        <p:blipFill>
          <a:blip r:embed="rId1"/>
          <a:stretch/>
        </p:blipFill>
        <p:spPr>
          <a:xfrm>
            <a:off x="0" y="0"/>
            <a:ext cx="9143640" cy="6857640"/>
          </a:xfrm>
          <a:prstGeom prst="rect">
            <a:avLst/>
          </a:prstGeom>
          <a:noFill/>
          <a:ln w="12700">
            <a:noFill/>
          </a:ln>
        </p:spPr>
      </p:pic>
      <p:sp>
        <p:nvSpPr>
          <p:cNvPr id="92" name="PlaceHolder 1"/>
          <p:cNvSpPr>
            <a:spLocks noGrp="1"/>
          </p:cNvSpPr>
          <p:nvPr>
            <p:ph type="title"/>
          </p:nvPr>
        </p:nvSpPr>
        <p:spPr>
          <a:xfrm>
            <a:off x="1411560" y="2348640"/>
            <a:ext cx="5976000" cy="2160360"/>
          </a:xfrm>
          <a:prstGeom prst="rect">
            <a:avLst/>
          </a:prstGeom>
          <a:noFill/>
          <a:ln w="12600">
            <a:noFill/>
          </a:ln>
        </p:spPr>
        <p:txBody>
          <a:bodyPr lIns="45720" tIns="45720" rIns="45720" bIns="45720" anchor="t">
            <a:noAutofit/>
          </a:bodyPr>
          <a:p>
            <a:pPr marL="823680" indent="-823680" algn="l" defTabSz="842400">
              <a:lnSpc>
                <a:spcPct val="100000"/>
              </a:lnSpc>
              <a:buNone/>
              <a:tabLst>
                <a:tab pos="0" algn="l"/>
              </a:tabLst>
            </a:pPr>
            <a:r>
              <a:rPr lang="es-ES" sz="4700" b="1" u="none" strike="noStrike">
                <a:solidFill>
                  <a:srgbClr val="C00000"/>
                </a:solidFill>
                <a:effectLst/>
                <a:uFillTx/>
                <a:latin typeface="Candara"/>
                <a:ea typeface="Candara"/>
              </a:rPr>
              <a:t>III. La fidelidad da como resultado la prosperidad</a:t>
            </a:r>
            <a:endParaRPr lang="es-ES" sz="4700" b="0" u="none" strike="noStrike">
              <a:solidFill>
                <a:srgbClr val="000000"/>
              </a:solidFill>
              <a:effectLst/>
              <a:uFillTx/>
              <a:latin typeface="Helvetica Light"/>
            </a:endParaRPr>
          </a:p>
        </p:txBody>
      </p:sp>
    </p:spTree>
  </p:cSld>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3" name="pasted-image.pdf"/>
          <p:cNvPicPr/>
          <p:nvPr/>
        </p:nvPicPr>
        <p:blipFill>
          <a:blip r:embed="rId1"/>
          <a:stretch/>
        </p:blipFill>
        <p:spPr>
          <a:xfrm>
            <a:off x="0" y="0"/>
            <a:ext cx="9143640" cy="6857640"/>
          </a:xfrm>
          <a:prstGeom prst="rect">
            <a:avLst/>
          </a:prstGeom>
          <a:noFill/>
          <a:ln w="12700">
            <a:noFill/>
          </a:ln>
        </p:spPr>
      </p:pic>
      <p:sp>
        <p:nvSpPr>
          <p:cNvPr id="94" name="PlaceHolder 1"/>
          <p:cNvSpPr>
            <a:spLocks noGrp="1"/>
          </p:cNvSpPr>
          <p:nvPr>
            <p:ph/>
          </p:nvPr>
        </p:nvSpPr>
        <p:spPr>
          <a:xfrm>
            <a:off x="1242000" y="1041840"/>
            <a:ext cx="6887880" cy="5129640"/>
          </a:xfrm>
          <a:prstGeom prst="rect">
            <a:avLst/>
          </a:prstGeom>
          <a:noFill/>
          <a:ln w="12600">
            <a:noFill/>
          </a:ln>
        </p:spPr>
        <p:txBody>
          <a:bodyPr lIns="45720" tIns="45720" rIns="45720" bIns="45720" anchor="t">
            <a:noAutofit/>
          </a:bodyPr>
          <a:p>
            <a:pPr marL="343080" indent="-343080" algn="l" defTabSz="914400">
              <a:lnSpc>
                <a:spcPct val="100000"/>
              </a:lnSpc>
              <a:spcBef>
                <a:spcPts val="799"/>
              </a:spcBef>
              <a:buClr>
                <a:srgbClr val="004782"/>
              </a:buClr>
              <a:buFont typeface="Arial"/>
              <a:buChar char="•"/>
              <a:tabLst>
                <a:tab pos="0" algn="l"/>
              </a:tabLst>
            </a:pPr>
            <a:r>
              <a:rPr lang="es-ES" sz="3600" b="0" u="none" strike="noStrike">
                <a:solidFill>
                  <a:srgbClr val="004782"/>
                </a:solidFill>
                <a:effectLst/>
                <a:uFillTx/>
                <a:latin typeface="Candara"/>
                <a:ea typeface="Candara"/>
              </a:rPr>
              <a:t>Si somos fieles, podemos reclamar las promesas de Dios.</a:t>
            </a:r>
            <a:endParaRPr lang="es-ES" sz="3600" b="0" u="none" strike="noStrike">
              <a:solidFill>
                <a:srgbClr val="000000"/>
              </a:solidFill>
              <a:effectLst/>
              <a:uFillTx/>
              <a:latin typeface="Helvetica Light"/>
            </a:endParaRPr>
          </a:p>
          <a:p>
            <a:pPr marL="343080" indent="-343080" algn="l" defTabSz="914400">
              <a:lnSpc>
                <a:spcPct val="100000"/>
              </a:lnSpc>
              <a:spcBef>
                <a:spcPts val="799"/>
              </a:spcBef>
              <a:buClr>
                <a:srgbClr val="004782"/>
              </a:buClr>
              <a:buFont typeface="Arial"/>
              <a:buChar char="•"/>
              <a:tabLst>
                <a:tab pos="0" algn="l"/>
              </a:tabLst>
            </a:pPr>
            <a:r>
              <a:rPr lang="es-ES" sz="3600" b="0" u="none" strike="noStrike">
                <a:solidFill>
                  <a:srgbClr val="004782"/>
                </a:solidFill>
                <a:effectLst/>
                <a:uFillTx/>
                <a:latin typeface="Candara"/>
                <a:ea typeface="Candara"/>
              </a:rPr>
              <a:t>Si somos infieles, perdemos el privilegio de reclamar dichas promesas.</a:t>
            </a:r>
            <a:endParaRPr lang="es-ES" sz="3600" b="0" u="none" strike="noStrike">
              <a:solidFill>
                <a:srgbClr val="000000"/>
              </a:solidFill>
              <a:effectLst/>
              <a:uFillTx/>
              <a:latin typeface="Helvetica Light"/>
            </a:endParaRPr>
          </a:p>
          <a:p>
            <a:pPr marL="343080" indent="-343080" algn="l" defTabSz="914400">
              <a:lnSpc>
                <a:spcPct val="100000"/>
              </a:lnSpc>
              <a:spcBef>
                <a:spcPts val="799"/>
              </a:spcBef>
              <a:buClr>
                <a:srgbClr val="004782"/>
              </a:buClr>
              <a:buFont typeface="Arial"/>
              <a:buChar char="•"/>
              <a:tabLst>
                <a:tab pos="0" algn="l"/>
              </a:tabLst>
            </a:pPr>
            <a:r>
              <a:rPr lang="es-ES" sz="3600" b="0" u="none" strike="noStrike">
                <a:solidFill>
                  <a:srgbClr val="004782"/>
                </a:solidFill>
                <a:effectLst/>
                <a:uFillTx/>
                <a:latin typeface="Candara"/>
                <a:ea typeface="Candara"/>
              </a:rPr>
              <a:t>La fidelidad a Dios no trae pobreza; pero la infidelidad sí puede traer escasez.</a:t>
            </a:r>
            <a:endParaRPr lang="es-ES" sz="3600" b="0" u="none" strike="noStrike">
              <a:solidFill>
                <a:srgbClr val="000000"/>
              </a:solidFill>
              <a:effectLst/>
              <a:uFillTx/>
              <a:latin typeface="Helvetica Light"/>
            </a:endParaRPr>
          </a:p>
        </p:txBody>
      </p:sp>
    </p:spTree>
  </p:cSld>
  <p:timing>
    <p:tnLst>
      <p:par>
        <p:cTn id="101" dur="indefinite" restart="never" nodeType="tmRoot">
          <p:childTnLst>
            <p:seq>
              <p:cTn id="102" dur="indefinite" nodeType="mainSeq">
                <p:childTnLst>
                  <p:par>
                    <p:cTn id="103" fill="hold">
                      <p:stCondLst>
                        <p:cond delay="indefinite"/>
                      </p:stCondLst>
                      <p:childTnLst>
                        <p:par>
                          <p:cTn id="104" fill="hold">
                            <p:stCondLst>
                              <p:cond delay="0"/>
                            </p:stCondLst>
                            <p:childTnLst>
                              <p:par>
                                <p:cTn id="105" presetID="9" presetClass="entr" fill="hold" nodeType="clickEffect">
                                  <p:stCondLst>
                                    <p:cond delay="0"/>
                                  </p:stCondLst>
                                  <p:iterate type="el">
                                    <p:tmAbs val="0"/>
                                  </p:iterate>
                                  <p:childTnLst>
                                    <p:set>
                                      <p:cBhvr>
                                        <p:cTn id="106" fill="hold"/>
                                        <p:tgtEl>
                                          <p:spTgt spid="94"/>
                                        </p:tgtEl>
                                        <p:attrNameLst>
                                          <p:attrName>style.visibility</p:attrName>
                                        </p:attrNameLst>
                                      </p:cBhvr>
                                      <p:to>
                                        <p:strVal val="visible"/>
                                      </p:to>
                                    </p:set>
                                    <p:animEffect transition="in" filter="dissolve">
                                      <p:cBhvr additive="repl">
                                        <p:cTn id="107" dur="500"/>
                                        <p:tgtEl>
                                          <p:spTgt spid="94"/>
                                        </p:tgtEl>
                                      </p:cBhvr>
                                    </p:animEffect>
                                  </p:childTnLst>
                                </p:cTn>
                              </p:par>
                              <p:par>
                                <p:cTn id="108" presetID="9" presetClass="entr" fill="hold" nodeType="withEffect">
                                  <p:stCondLst>
                                    <p:cond delay="0"/>
                                  </p:stCondLst>
                                  <p:iterate type="el">
                                    <p:tmAbs val="0"/>
                                  </p:iterate>
                                  <p:childTnLst>
                                    <p:set>
                                      <p:cBhvr>
                                        <p:cTn id="109" fill="hold"/>
                                        <p:tgtEl>
                                          <p:spTgt spid="94">
                                            <p:txEl>
                                              <p:pRg st="0" end="0"/>
                                            </p:txEl>
                                          </p:spTgt>
                                        </p:tgtEl>
                                        <p:attrNameLst>
                                          <p:attrName>style.visibility</p:attrName>
                                        </p:attrNameLst>
                                      </p:cBhvr>
                                      <p:to>
                                        <p:strVal val="visible"/>
                                      </p:to>
                                    </p:set>
                                    <p:animEffect transition="in" filter="dissolve">
                                      <p:cBhvr additive="repl">
                                        <p:cTn id="110" dur="500"/>
                                        <p:tgtEl>
                                          <p:spTgt spid="94">
                                            <p:txEl>
                                              <p:pRg st="0" end="0"/>
                                            </p:txEl>
                                          </p:spTgt>
                                        </p:tgtEl>
                                      </p:cBhvr>
                                    </p:animEffect>
                                  </p:childTnLst>
                                </p:cTn>
                              </p:par>
                            </p:childTnLst>
                          </p:cTn>
                        </p:par>
                      </p:childTnLst>
                    </p:cTn>
                  </p:par>
                  <p:par>
                    <p:cTn id="111" fill="hold">
                      <p:stCondLst>
                        <p:cond delay="indefinite"/>
                      </p:stCondLst>
                      <p:childTnLst>
                        <p:par>
                          <p:cTn id="112" fill="hold">
                            <p:stCondLst>
                              <p:cond delay="0"/>
                            </p:stCondLst>
                            <p:childTnLst>
                              <p:par>
                                <p:cTn id="113" presetID="9" presetClass="entr" fill="hold" nodeType="clickEffect">
                                  <p:stCondLst>
                                    <p:cond delay="0"/>
                                  </p:stCondLst>
                                  <p:iterate type="el">
                                    <p:tmAbs val="0"/>
                                  </p:iterate>
                                  <p:childTnLst>
                                    <p:set>
                                      <p:cBhvr>
                                        <p:cTn id="114" fill="hold"/>
                                        <p:tgtEl>
                                          <p:spTgt spid="94">
                                            <p:txEl>
                                              <p:pRg st="1" end="1"/>
                                            </p:txEl>
                                          </p:spTgt>
                                        </p:tgtEl>
                                        <p:attrNameLst>
                                          <p:attrName>style.visibility</p:attrName>
                                        </p:attrNameLst>
                                      </p:cBhvr>
                                      <p:to>
                                        <p:strVal val="visible"/>
                                      </p:to>
                                    </p:set>
                                    <p:animEffect transition="in" filter="dissolve">
                                      <p:cBhvr additive="repl">
                                        <p:cTn id="115" dur="500"/>
                                        <p:tgtEl>
                                          <p:spTgt spid="94">
                                            <p:txEl>
                                              <p:pRg st="1" end="1"/>
                                            </p:txEl>
                                          </p:spTgt>
                                        </p:tgtEl>
                                      </p:cBhvr>
                                    </p:animEffect>
                                  </p:childTnLst>
                                </p:cTn>
                              </p:par>
                            </p:childTnLst>
                          </p:cTn>
                        </p:par>
                      </p:childTnLst>
                    </p:cTn>
                  </p:par>
                  <p:par>
                    <p:cTn id="116" fill="hold">
                      <p:stCondLst>
                        <p:cond delay="indefinite"/>
                      </p:stCondLst>
                      <p:childTnLst>
                        <p:par>
                          <p:cTn id="117" fill="hold">
                            <p:stCondLst>
                              <p:cond delay="0"/>
                            </p:stCondLst>
                            <p:childTnLst>
                              <p:par>
                                <p:cTn id="118" presetID="9" presetClass="entr" fill="hold" nodeType="clickEffect">
                                  <p:stCondLst>
                                    <p:cond delay="0"/>
                                  </p:stCondLst>
                                  <p:iterate type="el">
                                    <p:tmAbs val="0"/>
                                  </p:iterate>
                                  <p:childTnLst>
                                    <p:set>
                                      <p:cBhvr>
                                        <p:cTn id="119" fill="hold"/>
                                        <p:tgtEl>
                                          <p:spTgt spid="94">
                                            <p:txEl>
                                              <p:pRg st="2" end="2"/>
                                            </p:txEl>
                                          </p:spTgt>
                                        </p:tgtEl>
                                        <p:attrNameLst>
                                          <p:attrName>style.visibility</p:attrName>
                                        </p:attrNameLst>
                                      </p:cBhvr>
                                      <p:to>
                                        <p:strVal val="visible"/>
                                      </p:to>
                                    </p:set>
                                    <p:animEffect transition="in" filter="dissolve">
                                      <p:cBhvr additive="repl">
                                        <p:cTn id="120" dur="500"/>
                                        <p:tgtEl>
                                          <p:spTgt spid="94">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5" name="pasted-image.pdf"/>
          <p:cNvPicPr/>
          <p:nvPr/>
        </p:nvPicPr>
        <p:blipFill>
          <a:blip r:embed="rId1"/>
          <a:stretch/>
        </p:blipFill>
        <p:spPr>
          <a:xfrm>
            <a:off x="0" y="0"/>
            <a:ext cx="9143640" cy="6857640"/>
          </a:xfrm>
          <a:prstGeom prst="rect">
            <a:avLst/>
          </a:prstGeom>
          <a:noFill/>
          <a:ln w="12700">
            <a:noFill/>
          </a:ln>
        </p:spPr>
      </p:pic>
      <p:sp>
        <p:nvSpPr>
          <p:cNvPr id="96" name="PlaceHolder 1"/>
          <p:cNvSpPr>
            <a:spLocks noGrp="1"/>
          </p:cNvSpPr>
          <p:nvPr>
            <p:ph/>
          </p:nvPr>
        </p:nvSpPr>
        <p:spPr>
          <a:xfrm>
            <a:off x="1326960" y="981720"/>
            <a:ext cx="6846120" cy="4894560"/>
          </a:xfrm>
          <a:prstGeom prst="rect">
            <a:avLst/>
          </a:prstGeom>
          <a:noFill/>
          <a:ln w="12600">
            <a:noFill/>
          </a:ln>
        </p:spPr>
        <p:txBody>
          <a:bodyPr lIns="45720" tIns="45720" rIns="45720" bIns="45720" anchor="t">
            <a:noAutofit/>
          </a:bodyPr>
          <a:p>
            <a:pPr marL="343080" indent="-343080" algn="l" defTabSz="914400">
              <a:lnSpc>
                <a:spcPct val="100000"/>
              </a:lnSpc>
              <a:spcBef>
                <a:spcPts val="901"/>
              </a:spcBef>
              <a:buClr>
                <a:srgbClr val="004782"/>
              </a:buClr>
              <a:buFont typeface="Arial"/>
              <a:buChar char="•"/>
              <a:tabLst>
                <a:tab pos="0" algn="l"/>
              </a:tabLst>
            </a:pPr>
            <a:r>
              <a:rPr lang="es-ES" sz="4000" b="0" u="none" strike="noStrike">
                <a:solidFill>
                  <a:srgbClr val="004782"/>
                </a:solidFill>
                <a:effectLst/>
                <a:uFillTx/>
                <a:latin typeface="Candara"/>
                <a:ea typeface="Candara"/>
              </a:rPr>
              <a:t>Nadie quedará desamparado por devolver a Dios lo que es de Él.</a:t>
            </a:r>
            <a:endParaRPr lang="es-ES" sz="4000" b="0" u="none" strike="noStrike">
              <a:solidFill>
                <a:srgbClr val="000000"/>
              </a:solidFill>
              <a:effectLst/>
              <a:uFillTx/>
              <a:latin typeface="Helvetica Light"/>
            </a:endParaRPr>
          </a:p>
          <a:p>
            <a:pPr marL="343080" indent="-343080" algn="l" defTabSz="914400">
              <a:lnSpc>
                <a:spcPct val="100000"/>
              </a:lnSpc>
              <a:spcBef>
                <a:spcPts val="901"/>
              </a:spcBef>
              <a:buClr>
                <a:srgbClr val="004782"/>
              </a:buClr>
              <a:buFont typeface="Arial"/>
              <a:buChar char="•"/>
              <a:tabLst>
                <a:tab pos="0" algn="l"/>
              </a:tabLst>
            </a:pPr>
            <a:r>
              <a:rPr lang="es-ES" sz="4000" b="0" u="none" strike="noStrike">
                <a:solidFill>
                  <a:srgbClr val="004782"/>
                </a:solidFill>
                <a:effectLst/>
                <a:uFillTx/>
                <a:latin typeface="Candara"/>
                <a:ea typeface="Candara"/>
              </a:rPr>
              <a:t>Pero sí podemos atraer ruina sobre nosotros cuando nos quedamos con lo que le pertenece al Señor</a:t>
            </a:r>
            <a:r>
              <a:rPr lang="es-ES" sz="3600" b="0" u="none" strike="noStrike">
                <a:solidFill>
                  <a:srgbClr val="004782"/>
                </a:solidFill>
                <a:effectLst/>
                <a:uFillTx/>
                <a:latin typeface="Candara"/>
                <a:ea typeface="Candara"/>
              </a:rPr>
              <a:t>.</a:t>
            </a:r>
            <a:endParaRPr lang="es-ES" sz="3600" b="0" u="none" strike="noStrike">
              <a:solidFill>
                <a:srgbClr val="000000"/>
              </a:solidFill>
              <a:effectLst/>
              <a:uFillTx/>
              <a:latin typeface="Helvetica Light"/>
            </a:endParaRPr>
          </a:p>
        </p:txBody>
      </p:sp>
    </p:spTree>
  </p:cSld>
  <p:timing>
    <p:tnLst>
      <p:par>
        <p:cTn id="121" dur="indefinite" restart="never" nodeType="tmRoot">
          <p:childTnLst>
            <p:seq>
              <p:cTn id="122" dur="indefinite" nodeType="mainSeq">
                <p:childTnLst>
                  <p:par>
                    <p:cTn id="123" fill="hold">
                      <p:stCondLst>
                        <p:cond delay="indefinite"/>
                      </p:stCondLst>
                      <p:childTnLst>
                        <p:par>
                          <p:cTn id="124" fill="hold">
                            <p:stCondLst>
                              <p:cond delay="0"/>
                            </p:stCondLst>
                            <p:childTnLst>
                              <p:par>
                                <p:cTn id="125" presetID="9" presetClass="entr" fill="hold" nodeType="clickEffect">
                                  <p:stCondLst>
                                    <p:cond delay="0"/>
                                  </p:stCondLst>
                                  <p:iterate type="el">
                                    <p:tmAbs val="0"/>
                                  </p:iterate>
                                  <p:childTnLst>
                                    <p:set>
                                      <p:cBhvr>
                                        <p:cTn id="126" fill="hold"/>
                                        <p:tgtEl>
                                          <p:spTgt spid="96"/>
                                        </p:tgtEl>
                                        <p:attrNameLst>
                                          <p:attrName>style.visibility</p:attrName>
                                        </p:attrNameLst>
                                      </p:cBhvr>
                                      <p:to>
                                        <p:strVal val="visible"/>
                                      </p:to>
                                    </p:set>
                                    <p:animEffect transition="in" filter="dissolve">
                                      <p:cBhvr additive="repl">
                                        <p:cTn id="127" dur="500"/>
                                        <p:tgtEl>
                                          <p:spTgt spid="96"/>
                                        </p:tgtEl>
                                      </p:cBhvr>
                                    </p:animEffect>
                                  </p:childTnLst>
                                </p:cTn>
                              </p:par>
                              <p:par>
                                <p:cTn id="128" presetID="9" presetClass="entr" fill="hold" nodeType="withEffect">
                                  <p:stCondLst>
                                    <p:cond delay="0"/>
                                  </p:stCondLst>
                                  <p:iterate type="el">
                                    <p:tmAbs val="0"/>
                                  </p:iterate>
                                  <p:childTnLst>
                                    <p:set>
                                      <p:cBhvr>
                                        <p:cTn id="129" fill="hold"/>
                                        <p:tgtEl>
                                          <p:spTgt spid="96">
                                            <p:txEl>
                                              <p:pRg st="0" end="0"/>
                                            </p:txEl>
                                          </p:spTgt>
                                        </p:tgtEl>
                                        <p:attrNameLst>
                                          <p:attrName>style.visibility</p:attrName>
                                        </p:attrNameLst>
                                      </p:cBhvr>
                                      <p:to>
                                        <p:strVal val="visible"/>
                                      </p:to>
                                    </p:set>
                                    <p:animEffect transition="in" filter="dissolve">
                                      <p:cBhvr additive="repl">
                                        <p:cTn id="130" dur="500"/>
                                        <p:tgtEl>
                                          <p:spTgt spid="96">
                                            <p:txEl>
                                              <p:pRg st="0" end="0"/>
                                            </p:txEl>
                                          </p:spTgt>
                                        </p:tgtEl>
                                      </p:cBhvr>
                                    </p:animEffect>
                                  </p:childTnLst>
                                </p:cTn>
                              </p:par>
                            </p:childTnLst>
                          </p:cTn>
                        </p:par>
                      </p:childTnLst>
                    </p:cTn>
                  </p:par>
                  <p:par>
                    <p:cTn id="131" fill="hold">
                      <p:stCondLst>
                        <p:cond delay="indefinite"/>
                      </p:stCondLst>
                      <p:childTnLst>
                        <p:par>
                          <p:cTn id="132" fill="hold">
                            <p:stCondLst>
                              <p:cond delay="0"/>
                            </p:stCondLst>
                            <p:childTnLst>
                              <p:par>
                                <p:cTn id="133" presetID="9" presetClass="entr" fill="hold" nodeType="clickEffect">
                                  <p:stCondLst>
                                    <p:cond delay="0"/>
                                  </p:stCondLst>
                                  <p:iterate type="el">
                                    <p:tmAbs val="0"/>
                                  </p:iterate>
                                  <p:childTnLst>
                                    <p:set>
                                      <p:cBhvr>
                                        <p:cTn id="134" fill="hold"/>
                                        <p:tgtEl>
                                          <p:spTgt spid="96">
                                            <p:txEl>
                                              <p:pRg st="1" end="1"/>
                                            </p:txEl>
                                          </p:spTgt>
                                        </p:tgtEl>
                                        <p:attrNameLst>
                                          <p:attrName>style.visibility</p:attrName>
                                        </p:attrNameLst>
                                      </p:cBhvr>
                                      <p:to>
                                        <p:strVal val="visible"/>
                                      </p:to>
                                    </p:set>
                                    <p:animEffect transition="in" filter="dissolve">
                                      <p:cBhvr additive="repl">
                                        <p:cTn id="135" dur="500"/>
                                        <p:tgtEl>
                                          <p:spTgt spid="96">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7" name="pasted-image.pdf"/>
          <p:cNvPicPr/>
          <p:nvPr/>
        </p:nvPicPr>
        <p:blipFill>
          <a:blip r:embed="rId1"/>
          <a:stretch/>
        </p:blipFill>
        <p:spPr>
          <a:xfrm>
            <a:off x="0" y="0"/>
            <a:ext cx="9143640" cy="6857640"/>
          </a:xfrm>
          <a:prstGeom prst="rect">
            <a:avLst/>
          </a:prstGeom>
          <a:noFill/>
          <a:ln w="12700">
            <a:noFill/>
          </a:ln>
        </p:spPr>
      </p:pic>
      <p:sp>
        <p:nvSpPr>
          <p:cNvPr id="98" name="PlaceHolder 1"/>
          <p:cNvSpPr>
            <a:spLocks noGrp="1"/>
          </p:cNvSpPr>
          <p:nvPr>
            <p:ph/>
          </p:nvPr>
        </p:nvSpPr>
        <p:spPr>
          <a:xfrm>
            <a:off x="1589040" y="1537560"/>
            <a:ext cx="6727320" cy="3782520"/>
          </a:xfrm>
          <a:prstGeom prst="rect">
            <a:avLst/>
          </a:prstGeom>
          <a:noFill/>
          <a:ln w="12600">
            <a:noFill/>
          </a:ln>
        </p:spPr>
        <p:txBody>
          <a:bodyPr lIns="45720" tIns="45720" rIns="45720" bIns="45720" anchor="t">
            <a:noAutofit/>
          </a:bodyPr>
          <a:p>
            <a:pPr indent="0" algn="l" defTabSz="914400">
              <a:lnSpc>
                <a:spcPct val="100000"/>
              </a:lnSpc>
              <a:spcBef>
                <a:spcPts val="1001"/>
              </a:spcBef>
              <a:buNone/>
              <a:tabLst>
                <a:tab pos="0" algn="l"/>
              </a:tabLst>
            </a:pPr>
            <a:r>
              <a:rPr lang="es-ES" sz="4000" b="0" i="1" u="none" strike="noStrike">
                <a:solidFill>
                  <a:srgbClr val="004782"/>
                </a:solidFill>
                <a:effectLst/>
                <a:uFillTx/>
                <a:latin typeface="Candara"/>
                <a:ea typeface="Candara"/>
              </a:rPr>
              <a:t>“Aquellas Iglesias que son más sistemáticas y generosas en sostener la causa de Dios, son las más prósperas espiritualmente”.</a:t>
            </a:r>
            <a:endParaRPr lang="es-ES" sz="4000" b="0" u="none" strike="noStrike">
              <a:solidFill>
                <a:srgbClr val="000000"/>
              </a:solidFill>
              <a:effectLst/>
              <a:uFillTx/>
              <a:latin typeface="Helvetica Light"/>
            </a:endParaRPr>
          </a:p>
          <a:p>
            <a:pPr indent="0" algn="l" defTabSz="914400">
              <a:lnSpc>
                <a:spcPct val="100000"/>
              </a:lnSpc>
              <a:buNone/>
              <a:tabLst>
                <a:tab pos="0" algn="l"/>
              </a:tabLst>
            </a:pPr>
            <a:r>
              <a:rPr lang="es-ES" sz="4000" b="0" i="1" u="none" strike="noStrike">
                <a:solidFill>
                  <a:srgbClr val="FF0000"/>
                </a:solidFill>
                <a:effectLst/>
                <a:uFillTx/>
                <a:latin typeface="Candara"/>
                <a:ea typeface="Candara"/>
              </a:rPr>
              <a:t>1JT 385</a:t>
            </a:r>
            <a:endParaRPr lang="es-ES" sz="4000" b="0" u="none" strike="noStrike">
              <a:solidFill>
                <a:srgbClr val="000000"/>
              </a:solidFill>
              <a:effectLst/>
              <a:uFillTx/>
              <a:latin typeface="Helvetica Light"/>
            </a:endParaRPr>
          </a:p>
        </p:txBody>
      </p:sp>
    </p:spTree>
  </p:cSld>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9" name="pasted-image.pdf"/>
          <p:cNvPicPr/>
          <p:nvPr/>
        </p:nvPicPr>
        <p:blipFill>
          <a:blip r:embed="rId1"/>
          <a:stretch/>
        </p:blipFill>
        <p:spPr>
          <a:xfrm>
            <a:off x="0" y="0"/>
            <a:ext cx="9143640" cy="6857640"/>
          </a:xfrm>
          <a:prstGeom prst="rect">
            <a:avLst/>
          </a:prstGeom>
          <a:noFill/>
          <a:ln w="12700">
            <a:noFill/>
          </a:ln>
        </p:spPr>
      </p:pic>
      <p:sp>
        <p:nvSpPr>
          <p:cNvPr id="100" name="PlaceHolder 1"/>
          <p:cNvSpPr>
            <a:spLocks noGrp="1"/>
          </p:cNvSpPr>
          <p:nvPr>
            <p:ph/>
          </p:nvPr>
        </p:nvSpPr>
        <p:spPr>
          <a:xfrm>
            <a:off x="1322640" y="831240"/>
            <a:ext cx="6730200" cy="5195520"/>
          </a:xfrm>
          <a:prstGeom prst="rect">
            <a:avLst/>
          </a:prstGeom>
          <a:noFill/>
          <a:ln w="12600">
            <a:noFill/>
          </a:ln>
        </p:spPr>
        <p:txBody>
          <a:bodyPr lIns="45720" tIns="45720" rIns="45720" bIns="45720" anchor="t">
            <a:noAutofit/>
          </a:bodyPr>
          <a:p>
            <a:pPr indent="0" algn="l" defTabSz="914400">
              <a:lnSpc>
                <a:spcPct val="100000"/>
              </a:lnSpc>
              <a:spcBef>
                <a:spcPts val="799"/>
              </a:spcBef>
              <a:buNone/>
              <a:tabLst>
                <a:tab pos="0" algn="l"/>
              </a:tabLst>
            </a:pPr>
            <a:r>
              <a:rPr lang="es-ES" sz="3600" b="0" i="1" u="none" strike="noStrike">
                <a:solidFill>
                  <a:srgbClr val="004782"/>
                </a:solidFill>
                <a:effectLst/>
                <a:uFillTx/>
                <a:latin typeface="Candara"/>
                <a:ea typeface="Candara"/>
              </a:rPr>
              <a:t>“Los que están reteniendo egoístamente sus recursos, no necesitan sorprenderse si la mano de Dios los dispersa. Lo que debieron haber dedicado al progreso de la obra y la causa de Dios, pero que retuvieron, puede ser confiado a un hijo pródigo que lo despilfarrará. </a:t>
            </a:r>
            <a:endParaRPr lang="es-ES" sz="3600" b="0" u="none" strike="noStrike">
              <a:solidFill>
                <a:srgbClr val="000000"/>
              </a:solidFill>
              <a:effectLst/>
              <a:uFillTx/>
              <a:latin typeface="Helvetica Light"/>
            </a:endParaRPr>
          </a:p>
        </p:txBody>
      </p:sp>
    </p:spTree>
  </p:cSld>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3" name="pasted-image.pdf"/>
          <p:cNvPicPr/>
          <p:nvPr/>
        </p:nvPicPr>
        <p:blipFill>
          <a:blip r:embed="rId1"/>
          <a:stretch/>
        </p:blipFill>
        <p:spPr>
          <a:xfrm>
            <a:off x="0" y="0"/>
            <a:ext cx="9143640" cy="6857640"/>
          </a:xfrm>
          <a:prstGeom prst="rect">
            <a:avLst/>
          </a:prstGeom>
          <a:noFill/>
          <a:ln w="12700">
            <a:noFill/>
          </a:ln>
        </p:spPr>
      </p:pic>
      <p:sp>
        <p:nvSpPr>
          <p:cNvPr id="64" name="PlaceHolder 1"/>
          <p:cNvSpPr>
            <a:spLocks noGrp="1"/>
          </p:cNvSpPr>
          <p:nvPr>
            <p:ph/>
          </p:nvPr>
        </p:nvSpPr>
        <p:spPr>
          <a:xfrm>
            <a:off x="1653120" y="1036080"/>
            <a:ext cx="6562800" cy="4785480"/>
          </a:xfrm>
          <a:prstGeom prst="rect">
            <a:avLst/>
          </a:prstGeom>
          <a:noFill/>
          <a:ln w="12600">
            <a:noFill/>
          </a:ln>
        </p:spPr>
        <p:txBody>
          <a:bodyPr lIns="45720" tIns="45720" rIns="45720" bIns="45720" anchor="t">
            <a:noAutofit/>
          </a:bodyPr>
          <a:p>
            <a:pPr indent="0" algn="l" defTabSz="914400">
              <a:lnSpc>
                <a:spcPct val="100000"/>
              </a:lnSpc>
              <a:spcBef>
                <a:spcPts val="799"/>
              </a:spcBef>
              <a:buNone/>
              <a:tabLst>
                <a:tab pos="0" algn="l"/>
              </a:tabLst>
            </a:pPr>
            <a:r>
              <a:rPr lang="es-ES" sz="3600" b="0" i="1" u="none" strike="noStrike">
                <a:solidFill>
                  <a:srgbClr val="004782"/>
                </a:solidFill>
                <a:effectLst/>
                <a:uFillTx/>
                <a:latin typeface="Candara"/>
                <a:ea typeface="Candara"/>
              </a:rPr>
              <a:t>“Hay quienes reparten y les es añadido más; y hay quienes retienen más de lo que es justo, pero vienen a pobreza. </a:t>
            </a:r>
            <a:r>
              <a:rPr lang="es-ES" sz="3600" b="1" i="1" u="none" strike="noStrike">
                <a:solidFill>
                  <a:srgbClr val="004782"/>
                </a:solidFill>
                <a:effectLst/>
                <a:uFillTx/>
                <a:latin typeface="Candara"/>
                <a:ea typeface="Candara"/>
              </a:rPr>
              <a:t>El alma generosa será prosperada</a:t>
            </a:r>
            <a:r>
              <a:rPr lang="es-ES" sz="3600" b="0" i="1" u="none" strike="noStrike">
                <a:solidFill>
                  <a:srgbClr val="004782"/>
                </a:solidFill>
                <a:effectLst/>
                <a:uFillTx/>
                <a:latin typeface="Candara"/>
                <a:ea typeface="Candara"/>
              </a:rPr>
              <a:t>, y el que saciare, él también será prosperado”.</a:t>
            </a:r>
            <a:endParaRPr lang="es-ES" sz="3600" b="0" u="none" strike="noStrike">
              <a:solidFill>
                <a:srgbClr val="000000"/>
              </a:solidFill>
              <a:effectLst/>
              <a:uFillTx/>
              <a:latin typeface="Helvetica Light"/>
            </a:endParaRPr>
          </a:p>
          <a:p>
            <a:pPr indent="0" algn="l" defTabSz="914400">
              <a:lnSpc>
                <a:spcPct val="100000"/>
              </a:lnSpc>
              <a:buNone/>
              <a:tabLst>
                <a:tab pos="0" algn="l"/>
              </a:tabLst>
            </a:pPr>
            <a:r>
              <a:rPr lang="es-ES" sz="3600" b="0" i="1" u="none" strike="noStrike">
                <a:solidFill>
                  <a:srgbClr val="FF2600"/>
                </a:solidFill>
                <a:effectLst/>
                <a:uFillTx/>
                <a:latin typeface="Candara"/>
                <a:ea typeface="Candara"/>
              </a:rPr>
              <a:t>Proverbios 11:24-25</a:t>
            </a:r>
            <a:endParaRPr lang="es-ES" sz="3600" b="0" u="none" strike="noStrike">
              <a:solidFill>
                <a:srgbClr val="000000"/>
              </a:solidFill>
              <a:effectLst/>
              <a:uFillTx/>
              <a:latin typeface="Helvetica Light"/>
            </a:endParaRPr>
          </a:p>
        </p:txBody>
      </p:sp>
    </p:spTree>
  </p:cSld>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1" name="pasted-image.pdf"/>
          <p:cNvPicPr/>
          <p:nvPr/>
        </p:nvPicPr>
        <p:blipFill>
          <a:blip r:embed="rId1"/>
          <a:stretch/>
        </p:blipFill>
        <p:spPr>
          <a:xfrm>
            <a:off x="0" y="0"/>
            <a:ext cx="9143640" cy="6857640"/>
          </a:xfrm>
          <a:prstGeom prst="rect">
            <a:avLst/>
          </a:prstGeom>
          <a:noFill/>
          <a:ln w="12700">
            <a:noFill/>
          </a:ln>
        </p:spPr>
      </p:pic>
      <p:sp>
        <p:nvSpPr>
          <p:cNvPr id="102" name="PlaceHolder 1"/>
          <p:cNvSpPr>
            <a:spLocks noGrp="1"/>
          </p:cNvSpPr>
          <p:nvPr>
            <p:ph/>
          </p:nvPr>
        </p:nvSpPr>
        <p:spPr>
          <a:xfrm>
            <a:off x="1340280" y="815400"/>
            <a:ext cx="6463080" cy="5226480"/>
          </a:xfrm>
          <a:prstGeom prst="rect">
            <a:avLst/>
          </a:prstGeom>
          <a:noFill/>
          <a:ln w="12600">
            <a:noFill/>
          </a:ln>
        </p:spPr>
        <p:txBody>
          <a:bodyPr lIns="45720" tIns="45720" rIns="45720" bIns="45720" anchor="t">
            <a:noAutofit/>
          </a:bodyPr>
          <a:p>
            <a:pPr indent="0" algn="l" defTabSz="841320">
              <a:lnSpc>
                <a:spcPct val="100000"/>
              </a:lnSpc>
              <a:spcBef>
                <a:spcPts val="700"/>
              </a:spcBef>
              <a:buNone/>
              <a:tabLst>
                <a:tab pos="0" algn="l"/>
              </a:tabLst>
            </a:pPr>
            <a:r>
              <a:rPr lang="es-ES" sz="3309" b="0" i="1" u="none" strike="noStrike">
                <a:solidFill>
                  <a:srgbClr val="004782"/>
                </a:solidFill>
                <a:effectLst/>
                <a:uFillTx/>
                <a:latin typeface="Candara"/>
                <a:ea typeface="Candara"/>
              </a:rPr>
              <a:t>Un hermoso caballo, orgullo de  un corazón vano, puede ser encontrado muerto en el establo. Ocasionalmente puede morir una vaca. Pueden producirse pérdidas de frutas y otras cosechas. Dios puede dispersar los recursos que prestó a sus administradores, si éstos se niegan a usarlos para su gloria. </a:t>
            </a:r>
            <a:endParaRPr lang="es-ES" sz="3309" b="0" u="none" strike="noStrike">
              <a:solidFill>
                <a:srgbClr val="000000"/>
              </a:solidFill>
              <a:effectLst/>
              <a:uFillTx/>
              <a:latin typeface="Helvetica Light"/>
            </a:endParaRPr>
          </a:p>
        </p:txBody>
      </p:sp>
    </p:spTree>
  </p:cSld>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3" name="pasted-image.pdf"/>
          <p:cNvPicPr/>
          <p:nvPr/>
        </p:nvPicPr>
        <p:blipFill>
          <a:blip r:embed="rId1"/>
          <a:stretch/>
        </p:blipFill>
        <p:spPr>
          <a:xfrm>
            <a:off x="0" y="0"/>
            <a:ext cx="9143640" cy="6857640"/>
          </a:xfrm>
          <a:prstGeom prst="rect">
            <a:avLst/>
          </a:prstGeom>
          <a:noFill/>
          <a:ln w="12700">
            <a:noFill/>
          </a:ln>
        </p:spPr>
      </p:pic>
      <p:sp>
        <p:nvSpPr>
          <p:cNvPr id="104" name="PlaceHolder 1"/>
          <p:cNvSpPr>
            <a:spLocks noGrp="1"/>
          </p:cNvSpPr>
          <p:nvPr>
            <p:ph/>
          </p:nvPr>
        </p:nvSpPr>
        <p:spPr>
          <a:xfrm>
            <a:off x="1445400" y="1061280"/>
            <a:ext cx="6634080" cy="5395680"/>
          </a:xfrm>
          <a:prstGeom prst="rect">
            <a:avLst/>
          </a:prstGeom>
          <a:noFill/>
          <a:ln w="12600">
            <a:noFill/>
          </a:ln>
        </p:spPr>
        <p:txBody>
          <a:bodyPr lIns="45720" tIns="45720" rIns="45720" bIns="45720" anchor="t">
            <a:noAutofit/>
          </a:bodyPr>
          <a:p>
            <a:pPr indent="0" algn="l" defTabSz="914400">
              <a:lnSpc>
                <a:spcPct val="100000"/>
              </a:lnSpc>
              <a:spcBef>
                <a:spcPts val="901"/>
              </a:spcBef>
              <a:buNone/>
              <a:tabLst>
                <a:tab pos="0" algn="l"/>
              </a:tabLst>
            </a:pPr>
            <a:r>
              <a:rPr lang="es-ES" sz="4000" b="0" i="1" u="none" strike="noStrike">
                <a:solidFill>
                  <a:srgbClr val="004782"/>
                </a:solidFill>
                <a:effectLst/>
                <a:uFillTx/>
                <a:latin typeface="Candara"/>
                <a:ea typeface="Candara"/>
              </a:rPr>
              <a:t>Vi que algunos no tendrán quizás ninguna de éstas pérdidas para recordarles cuan remisos han sido en cuanto a su deber, pero sus casos son, tal vez, más desesperados”.</a:t>
            </a:r>
            <a:endParaRPr lang="es-ES" sz="4000" b="0" u="none" strike="noStrike">
              <a:solidFill>
                <a:srgbClr val="000000"/>
              </a:solidFill>
              <a:effectLst/>
              <a:uFillTx/>
              <a:latin typeface="Helvetica Light"/>
            </a:endParaRPr>
          </a:p>
          <a:p>
            <a:pPr indent="0" algn="l" defTabSz="914400">
              <a:lnSpc>
                <a:spcPct val="100000"/>
              </a:lnSpc>
              <a:buNone/>
              <a:tabLst>
                <a:tab pos="0" algn="l"/>
              </a:tabLst>
            </a:pPr>
            <a:r>
              <a:rPr lang="es-ES" sz="4000" b="0" i="1" u="none" strike="noStrike">
                <a:solidFill>
                  <a:srgbClr val="FF0000"/>
                </a:solidFill>
                <a:effectLst/>
                <a:uFillTx/>
                <a:latin typeface="Candara"/>
                <a:ea typeface="Candara"/>
              </a:rPr>
              <a:t>3JT 80</a:t>
            </a:r>
            <a:endParaRPr lang="es-ES" sz="4000" b="0" u="none" strike="noStrike">
              <a:solidFill>
                <a:srgbClr val="000000"/>
              </a:solidFill>
              <a:effectLst/>
              <a:uFillTx/>
              <a:latin typeface="Helvetica Light"/>
            </a:endParaRPr>
          </a:p>
        </p:txBody>
      </p:sp>
    </p:spTree>
  </p:cSld>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5" name="pasted-image.pdf"/>
          <p:cNvPicPr/>
          <p:nvPr/>
        </p:nvPicPr>
        <p:blipFill>
          <a:blip r:embed="rId1"/>
          <a:stretch/>
        </p:blipFill>
        <p:spPr>
          <a:xfrm>
            <a:off x="0" y="0"/>
            <a:ext cx="9143640" cy="6857640"/>
          </a:xfrm>
          <a:prstGeom prst="rect">
            <a:avLst/>
          </a:prstGeom>
          <a:noFill/>
          <a:ln w="12700">
            <a:noFill/>
          </a:ln>
        </p:spPr>
      </p:pic>
      <p:sp>
        <p:nvSpPr>
          <p:cNvPr id="106" name="PlaceHolder 1"/>
          <p:cNvSpPr>
            <a:spLocks noGrp="1"/>
          </p:cNvSpPr>
          <p:nvPr>
            <p:ph type="title"/>
          </p:nvPr>
        </p:nvSpPr>
        <p:spPr>
          <a:xfrm>
            <a:off x="1474920" y="2462760"/>
            <a:ext cx="5976000" cy="2160360"/>
          </a:xfrm>
          <a:prstGeom prst="rect">
            <a:avLst/>
          </a:prstGeom>
          <a:noFill/>
          <a:ln w="12600">
            <a:noFill/>
          </a:ln>
        </p:spPr>
        <p:txBody>
          <a:bodyPr lIns="45720" tIns="45720" rIns="45720" bIns="45720" anchor="t">
            <a:noAutofit/>
          </a:bodyPr>
          <a:p>
            <a:pPr marL="823680" indent="-823680" algn="l" defTabSz="842400">
              <a:lnSpc>
                <a:spcPct val="100000"/>
              </a:lnSpc>
              <a:buNone/>
              <a:tabLst>
                <a:tab pos="0" algn="l"/>
              </a:tabLst>
            </a:pPr>
            <a:r>
              <a:rPr lang="es-ES" sz="4700" b="1" u="none" strike="noStrike">
                <a:solidFill>
                  <a:srgbClr val="C00000"/>
                </a:solidFill>
                <a:effectLst/>
                <a:uFillTx/>
                <a:latin typeface="Candara"/>
                <a:ea typeface="Candara"/>
              </a:rPr>
              <a:t>IV. Recomendaciones finales</a:t>
            </a:r>
            <a:endParaRPr lang="es-ES" sz="4700" b="0" u="none" strike="noStrike">
              <a:solidFill>
                <a:srgbClr val="000000"/>
              </a:solidFill>
              <a:effectLst/>
              <a:uFillTx/>
              <a:latin typeface="Helvetica Light"/>
            </a:endParaRPr>
          </a:p>
        </p:txBody>
      </p:sp>
    </p:spTree>
  </p:cSld>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7" name="pasted-image.pdf"/>
          <p:cNvPicPr/>
          <p:nvPr/>
        </p:nvPicPr>
        <p:blipFill>
          <a:blip r:embed="rId1"/>
          <a:stretch/>
        </p:blipFill>
        <p:spPr>
          <a:xfrm>
            <a:off x="0" y="0"/>
            <a:ext cx="9143640" cy="6857640"/>
          </a:xfrm>
          <a:prstGeom prst="rect">
            <a:avLst/>
          </a:prstGeom>
          <a:noFill/>
          <a:ln w="12700">
            <a:noFill/>
          </a:ln>
        </p:spPr>
      </p:pic>
      <p:sp>
        <p:nvSpPr>
          <p:cNvPr id="108" name="PlaceHolder 1"/>
          <p:cNvSpPr>
            <a:spLocks noGrp="1"/>
          </p:cNvSpPr>
          <p:nvPr>
            <p:ph type="title"/>
          </p:nvPr>
        </p:nvSpPr>
        <p:spPr>
          <a:xfrm>
            <a:off x="1428840" y="840600"/>
            <a:ext cx="7858800" cy="2050920"/>
          </a:xfrm>
          <a:prstGeom prst="rect">
            <a:avLst/>
          </a:prstGeom>
          <a:noFill/>
          <a:ln w="12600">
            <a:noFill/>
          </a:ln>
        </p:spPr>
        <p:txBody>
          <a:bodyPr lIns="45720" tIns="45720" rIns="45720" bIns="45720" anchor="t">
            <a:noAutofit/>
          </a:bodyPr>
          <a:p>
            <a:pPr indent="0" algn="l" defTabSz="914400">
              <a:lnSpc>
                <a:spcPct val="100000"/>
              </a:lnSpc>
              <a:buNone/>
              <a:tabLst>
                <a:tab pos="0" algn="l"/>
              </a:tabLst>
            </a:pPr>
            <a:r>
              <a:rPr lang="es-ES" sz="4000" b="1" u="none" strike="noStrike">
                <a:solidFill>
                  <a:srgbClr val="C00000"/>
                </a:solidFill>
                <a:effectLst/>
                <a:uFillTx/>
                <a:latin typeface="Candara"/>
                <a:ea typeface="Candara"/>
              </a:rPr>
              <a:t>Los ancianos necesitan enseñarle a la iglesia, entre otras cosas, lo siguiente:</a:t>
            </a:r>
            <a:endParaRPr lang="es-ES" sz="4000" b="0" u="none" strike="noStrike">
              <a:solidFill>
                <a:srgbClr val="000000"/>
              </a:solidFill>
              <a:effectLst/>
              <a:uFillTx/>
              <a:latin typeface="Helvetica Light"/>
            </a:endParaRPr>
          </a:p>
        </p:txBody>
      </p:sp>
      <p:sp>
        <p:nvSpPr>
          <p:cNvPr id="109" name="PlaceHolder 2"/>
          <p:cNvSpPr>
            <a:spLocks noGrp="1"/>
          </p:cNvSpPr>
          <p:nvPr>
            <p:ph/>
          </p:nvPr>
        </p:nvSpPr>
        <p:spPr>
          <a:xfrm>
            <a:off x="1420200" y="2928960"/>
            <a:ext cx="6862320" cy="3306960"/>
          </a:xfrm>
          <a:prstGeom prst="rect">
            <a:avLst/>
          </a:prstGeom>
          <a:noFill/>
          <a:ln w="12600">
            <a:noFill/>
          </a:ln>
        </p:spPr>
        <p:txBody>
          <a:bodyPr lIns="45720" tIns="45720" rIns="45720" bIns="45720" anchor="t">
            <a:noAutofit/>
          </a:bodyPr>
          <a:p>
            <a:pPr marL="343080" indent="-343080" algn="l" defTabSz="914400">
              <a:lnSpc>
                <a:spcPct val="90000"/>
              </a:lnSpc>
              <a:spcBef>
                <a:spcPts val="901"/>
              </a:spcBef>
              <a:buClr>
                <a:srgbClr val="004782"/>
              </a:buClr>
              <a:buFont typeface="Arial"/>
              <a:buChar char="•"/>
              <a:tabLst>
                <a:tab pos="0" algn="l"/>
              </a:tabLst>
            </a:pPr>
            <a:r>
              <a:rPr lang="es-ES" sz="4000" b="0" u="none" strike="noStrike">
                <a:solidFill>
                  <a:srgbClr val="004782"/>
                </a:solidFill>
                <a:effectLst/>
                <a:uFillTx/>
                <a:latin typeface="Candara"/>
                <a:ea typeface="Candara"/>
              </a:rPr>
              <a:t>Dar a Dios el primer lugar en la vida.</a:t>
            </a:r>
            <a:endParaRPr lang="es-ES" sz="4000" b="0" u="none" strike="noStrike">
              <a:solidFill>
                <a:srgbClr val="000000"/>
              </a:solidFill>
              <a:effectLst/>
              <a:uFillTx/>
              <a:latin typeface="Helvetica Light"/>
            </a:endParaRPr>
          </a:p>
          <a:p>
            <a:pPr marL="343080" indent="-343080" algn="l" defTabSz="914400">
              <a:lnSpc>
                <a:spcPct val="90000"/>
              </a:lnSpc>
              <a:spcBef>
                <a:spcPts val="901"/>
              </a:spcBef>
              <a:buClr>
                <a:srgbClr val="004782"/>
              </a:buClr>
              <a:buFont typeface="Arial"/>
              <a:buChar char="•"/>
              <a:tabLst>
                <a:tab pos="0" algn="l"/>
              </a:tabLst>
            </a:pPr>
            <a:r>
              <a:rPr lang="es-ES" sz="4000" b="0" u="none" strike="noStrike">
                <a:solidFill>
                  <a:srgbClr val="004782"/>
                </a:solidFill>
                <a:effectLst/>
                <a:uFillTx/>
                <a:latin typeface="Candara"/>
                <a:ea typeface="Candara"/>
              </a:rPr>
              <a:t>Lo primero que se debe hacer es sacar la parte del Señor, el diezmo.</a:t>
            </a:r>
            <a:endParaRPr lang="es-ES" sz="4000" b="0" u="none" strike="noStrike">
              <a:solidFill>
                <a:srgbClr val="000000"/>
              </a:solidFill>
              <a:effectLst/>
              <a:uFillTx/>
              <a:latin typeface="Helvetica Light"/>
            </a:endParaRPr>
          </a:p>
        </p:txBody>
      </p:sp>
    </p:spTree>
  </p:cSld>
  <p:timing>
    <p:tnLst>
      <p:par>
        <p:cTn id="136" dur="indefinite" restart="never" nodeType="tmRoot">
          <p:childTnLst>
            <p:seq>
              <p:cTn id="137" dur="indefinite" nodeType="mainSeq">
                <p:childTnLst>
                  <p:par>
                    <p:cTn id="138" fill="hold">
                      <p:stCondLst>
                        <p:cond delay="indefinite"/>
                      </p:stCondLst>
                      <p:childTnLst>
                        <p:par>
                          <p:cTn id="139" fill="hold">
                            <p:stCondLst>
                              <p:cond delay="0"/>
                            </p:stCondLst>
                            <p:childTnLst>
                              <p:par>
                                <p:cTn id="140" presetID="9" presetClass="entr" fill="hold" nodeType="clickEffect">
                                  <p:stCondLst>
                                    <p:cond delay="0"/>
                                  </p:stCondLst>
                                  <p:iterate type="el">
                                    <p:tmAbs val="0"/>
                                  </p:iterate>
                                  <p:childTnLst>
                                    <p:set>
                                      <p:cBhvr>
                                        <p:cTn id="141" fill="hold"/>
                                        <p:tgtEl>
                                          <p:spTgt spid="109"/>
                                        </p:tgtEl>
                                        <p:attrNameLst>
                                          <p:attrName>style.visibility</p:attrName>
                                        </p:attrNameLst>
                                      </p:cBhvr>
                                      <p:to>
                                        <p:strVal val="visible"/>
                                      </p:to>
                                    </p:set>
                                    <p:animEffect transition="in" filter="dissolve">
                                      <p:cBhvr additive="repl">
                                        <p:cTn id="142" dur="500"/>
                                        <p:tgtEl>
                                          <p:spTgt spid="109"/>
                                        </p:tgtEl>
                                      </p:cBhvr>
                                    </p:animEffect>
                                  </p:childTnLst>
                                </p:cTn>
                              </p:par>
                              <p:par>
                                <p:cTn id="143" presetID="9" presetClass="entr" fill="hold" nodeType="withEffect">
                                  <p:stCondLst>
                                    <p:cond delay="0"/>
                                  </p:stCondLst>
                                  <p:iterate type="el">
                                    <p:tmAbs val="0"/>
                                  </p:iterate>
                                  <p:childTnLst>
                                    <p:set>
                                      <p:cBhvr>
                                        <p:cTn id="144" fill="hold"/>
                                        <p:tgtEl>
                                          <p:spTgt spid="109">
                                            <p:txEl>
                                              <p:pRg st="0" end="0"/>
                                            </p:txEl>
                                          </p:spTgt>
                                        </p:tgtEl>
                                        <p:attrNameLst>
                                          <p:attrName>style.visibility</p:attrName>
                                        </p:attrNameLst>
                                      </p:cBhvr>
                                      <p:to>
                                        <p:strVal val="visible"/>
                                      </p:to>
                                    </p:set>
                                    <p:animEffect transition="in" filter="dissolve">
                                      <p:cBhvr additive="repl">
                                        <p:cTn id="145" dur="500"/>
                                        <p:tgtEl>
                                          <p:spTgt spid="109">
                                            <p:txEl>
                                              <p:pRg st="0" end="0"/>
                                            </p:txEl>
                                          </p:spTgt>
                                        </p:tgtEl>
                                      </p:cBhvr>
                                    </p:animEffect>
                                  </p:childTnLst>
                                </p:cTn>
                              </p:par>
                            </p:childTnLst>
                          </p:cTn>
                        </p:par>
                      </p:childTnLst>
                    </p:cTn>
                  </p:par>
                  <p:par>
                    <p:cTn id="146" fill="hold">
                      <p:stCondLst>
                        <p:cond delay="indefinite"/>
                      </p:stCondLst>
                      <p:childTnLst>
                        <p:par>
                          <p:cTn id="147" fill="hold">
                            <p:stCondLst>
                              <p:cond delay="0"/>
                            </p:stCondLst>
                            <p:childTnLst>
                              <p:par>
                                <p:cTn id="148" presetID="9" presetClass="entr" fill="hold" nodeType="clickEffect">
                                  <p:stCondLst>
                                    <p:cond delay="0"/>
                                  </p:stCondLst>
                                  <p:iterate type="el">
                                    <p:tmAbs val="0"/>
                                  </p:iterate>
                                  <p:childTnLst>
                                    <p:set>
                                      <p:cBhvr>
                                        <p:cTn id="149" fill="hold"/>
                                        <p:tgtEl>
                                          <p:spTgt spid="109">
                                            <p:txEl>
                                              <p:pRg st="1" end="1"/>
                                            </p:txEl>
                                          </p:spTgt>
                                        </p:tgtEl>
                                        <p:attrNameLst>
                                          <p:attrName>style.visibility</p:attrName>
                                        </p:attrNameLst>
                                      </p:cBhvr>
                                      <p:to>
                                        <p:strVal val="visible"/>
                                      </p:to>
                                    </p:set>
                                    <p:animEffect transition="in" filter="dissolve">
                                      <p:cBhvr additive="repl">
                                        <p:cTn id="150" dur="500"/>
                                        <p:tgtEl>
                                          <p:spTgt spid="109">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0" name="pasted-image.pdf"/>
          <p:cNvPicPr/>
          <p:nvPr/>
        </p:nvPicPr>
        <p:blipFill>
          <a:blip r:embed="rId1"/>
          <a:stretch/>
        </p:blipFill>
        <p:spPr>
          <a:xfrm>
            <a:off x="0" y="0"/>
            <a:ext cx="9143640" cy="6857640"/>
          </a:xfrm>
          <a:prstGeom prst="rect">
            <a:avLst/>
          </a:prstGeom>
          <a:noFill/>
          <a:ln w="12700">
            <a:noFill/>
          </a:ln>
        </p:spPr>
      </p:pic>
      <p:sp>
        <p:nvSpPr>
          <p:cNvPr id="111" name="PlaceHolder 1"/>
          <p:cNvSpPr>
            <a:spLocks noGrp="1"/>
          </p:cNvSpPr>
          <p:nvPr>
            <p:ph/>
          </p:nvPr>
        </p:nvSpPr>
        <p:spPr>
          <a:xfrm>
            <a:off x="1373760" y="823320"/>
            <a:ext cx="6603480" cy="5211000"/>
          </a:xfrm>
          <a:prstGeom prst="rect">
            <a:avLst/>
          </a:prstGeom>
          <a:noFill/>
          <a:ln w="12600">
            <a:noFill/>
          </a:ln>
        </p:spPr>
        <p:txBody>
          <a:bodyPr lIns="45720" tIns="45720" rIns="45720" bIns="45720" anchor="t">
            <a:noAutofit/>
          </a:bodyPr>
          <a:p>
            <a:pPr marL="308520" indent="-308520" algn="l" defTabSz="822960">
              <a:lnSpc>
                <a:spcPct val="100000"/>
              </a:lnSpc>
              <a:spcBef>
                <a:spcPts val="799"/>
              </a:spcBef>
              <a:buClr>
                <a:srgbClr val="004782"/>
              </a:buClr>
              <a:buFont typeface="Arial"/>
              <a:buChar char="•"/>
              <a:tabLst>
                <a:tab pos="0" algn="l"/>
              </a:tabLst>
            </a:pPr>
            <a:r>
              <a:rPr lang="es-ES" sz="3600" b="0" u="none" strike="noStrike">
                <a:solidFill>
                  <a:srgbClr val="004782"/>
                </a:solidFill>
                <a:effectLst/>
                <a:uFillTx/>
                <a:latin typeface="Candara"/>
                <a:ea typeface="Candara"/>
              </a:rPr>
              <a:t>No usar el diezmo para beneficios personales aunque se piense devolver más tarde.</a:t>
            </a:r>
            <a:endParaRPr lang="es-ES" sz="3600" b="0" u="none" strike="noStrike">
              <a:solidFill>
                <a:srgbClr val="000000"/>
              </a:solidFill>
              <a:effectLst/>
              <a:uFillTx/>
              <a:latin typeface="Helvetica Light"/>
            </a:endParaRPr>
          </a:p>
          <a:p>
            <a:pPr marL="308520" indent="-308520" algn="l" defTabSz="822960">
              <a:lnSpc>
                <a:spcPct val="100000"/>
              </a:lnSpc>
              <a:spcBef>
                <a:spcPts val="799"/>
              </a:spcBef>
              <a:buClr>
                <a:srgbClr val="004782"/>
              </a:buClr>
              <a:buFont typeface="Arial"/>
              <a:buChar char="•"/>
              <a:tabLst>
                <a:tab pos="0" algn="l"/>
              </a:tabLst>
            </a:pPr>
            <a:r>
              <a:rPr lang="es-ES" sz="3600" b="0" u="none" strike="noStrike">
                <a:solidFill>
                  <a:srgbClr val="004782"/>
                </a:solidFill>
                <a:effectLst/>
                <a:uFillTx/>
                <a:latin typeface="Candara"/>
                <a:ea typeface="Candara"/>
              </a:rPr>
              <a:t>Recordar que el compromiso de mayordomía con Dios termina cuando se devuelve el diezmo.</a:t>
            </a:r>
            <a:endParaRPr lang="es-ES" sz="3600" b="0" u="none" strike="noStrike">
              <a:solidFill>
                <a:srgbClr val="000000"/>
              </a:solidFill>
              <a:effectLst/>
              <a:uFillTx/>
              <a:latin typeface="Helvetica Light"/>
            </a:endParaRPr>
          </a:p>
          <a:p>
            <a:pPr marL="308520" indent="-308520" algn="l" defTabSz="822960">
              <a:lnSpc>
                <a:spcPct val="100000"/>
              </a:lnSpc>
              <a:spcBef>
                <a:spcPts val="799"/>
              </a:spcBef>
              <a:buClr>
                <a:srgbClr val="004782"/>
              </a:buClr>
              <a:buFont typeface="Arial"/>
              <a:buChar char="•"/>
              <a:tabLst>
                <a:tab pos="0" algn="l"/>
              </a:tabLst>
            </a:pPr>
            <a:r>
              <a:rPr lang="es-ES" sz="3600" b="0" u="none" strike="noStrike">
                <a:solidFill>
                  <a:srgbClr val="004782"/>
                </a:solidFill>
                <a:effectLst/>
                <a:uFillTx/>
                <a:latin typeface="Candara"/>
                <a:ea typeface="Candara"/>
              </a:rPr>
              <a:t>Ser consciente que el diezmo no es propio, es de Dios.</a:t>
            </a:r>
            <a:endParaRPr lang="es-ES" sz="3600" b="0" u="none" strike="noStrike">
              <a:solidFill>
                <a:srgbClr val="000000"/>
              </a:solidFill>
              <a:effectLst/>
              <a:uFillTx/>
              <a:latin typeface="Helvetica Light"/>
            </a:endParaRPr>
          </a:p>
        </p:txBody>
      </p:sp>
    </p:spTree>
  </p:cSld>
  <p:timing>
    <p:tnLst>
      <p:par>
        <p:cTn id="151" dur="indefinite" restart="never" nodeType="tmRoot">
          <p:childTnLst>
            <p:seq>
              <p:cTn id="152" dur="indefinite" nodeType="mainSeq">
                <p:childTnLst>
                  <p:par>
                    <p:cTn id="153" fill="hold">
                      <p:stCondLst>
                        <p:cond delay="indefinite"/>
                      </p:stCondLst>
                      <p:childTnLst>
                        <p:par>
                          <p:cTn id="154" fill="hold">
                            <p:stCondLst>
                              <p:cond delay="0"/>
                            </p:stCondLst>
                            <p:childTnLst>
                              <p:par>
                                <p:cTn id="155" presetID="9" presetClass="entr" fill="hold" nodeType="clickEffect">
                                  <p:stCondLst>
                                    <p:cond delay="0"/>
                                  </p:stCondLst>
                                  <p:iterate type="el">
                                    <p:tmAbs val="0"/>
                                  </p:iterate>
                                  <p:childTnLst>
                                    <p:set>
                                      <p:cBhvr>
                                        <p:cTn id="156" fill="hold"/>
                                        <p:tgtEl>
                                          <p:spTgt spid="111"/>
                                        </p:tgtEl>
                                        <p:attrNameLst>
                                          <p:attrName>style.visibility</p:attrName>
                                        </p:attrNameLst>
                                      </p:cBhvr>
                                      <p:to>
                                        <p:strVal val="visible"/>
                                      </p:to>
                                    </p:set>
                                    <p:animEffect transition="in" filter="dissolve">
                                      <p:cBhvr additive="repl">
                                        <p:cTn id="157" dur="500"/>
                                        <p:tgtEl>
                                          <p:spTgt spid="111"/>
                                        </p:tgtEl>
                                      </p:cBhvr>
                                    </p:animEffect>
                                  </p:childTnLst>
                                </p:cTn>
                              </p:par>
                              <p:par>
                                <p:cTn id="158" presetID="9" presetClass="entr" fill="hold" nodeType="withEffect">
                                  <p:stCondLst>
                                    <p:cond delay="0"/>
                                  </p:stCondLst>
                                  <p:iterate type="el">
                                    <p:tmAbs val="0"/>
                                  </p:iterate>
                                  <p:childTnLst>
                                    <p:set>
                                      <p:cBhvr>
                                        <p:cTn id="159" fill="hold"/>
                                        <p:tgtEl>
                                          <p:spTgt spid="111">
                                            <p:txEl>
                                              <p:pRg st="0" end="0"/>
                                            </p:txEl>
                                          </p:spTgt>
                                        </p:tgtEl>
                                        <p:attrNameLst>
                                          <p:attrName>style.visibility</p:attrName>
                                        </p:attrNameLst>
                                      </p:cBhvr>
                                      <p:to>
                                        <p:strVal val="visible"/>
                                      </p:to>
                                    </p:set>
                                    <p:animEffect transition="in" filter="dissolve">
                                      <p:cBhvr additive="repl">
                                        <p:cTn id="160" dur="500"/>
                                        <p:tgtEl>
                                          <p:spTgt spid="111">
                                            <p:txEl>
                                              <p:pRg st="0" end="0"/>
                                            </p:txEl>
                                          </p:spTgt>
                                        </p:tgtEl>
                                      </p:cBhvr>
                                    </p:animEffect>
                                  </p:childTnLst>
                                </p:cTn>
                              </p:par>
                            </p:childTnLst>
                          </p:cTn>
                        </p:par>
                      </p:childTnLst>
                    </p:cTn>
                  </p:par>
                  <p:par>
                    <p:cTn id="161" fill="hold">
                      <p:stCondLst>
                        <p:cond delay="indefinite"/>
                      </p:stCondLst>
                      <p:childTnLst>
                        <p:par>
                          <p:cTn id="162" fill="hold">
                            <p:stCondLst>
                              <p:cond delay="0"/>
                            </p:stCondLst>
                            <p:childTnLst>
                              <p:par>
                                <p:cTn id="163" presetID="9" presetClass="entr" fill="hold" nodeType="clickEffect">
                                  <p:stCondLst>
                                    <p:cond delay="0"/>
                                  </p:stCondLst>
                                  <p:iterate type="el">
                                    <p:tmAbs val="0"/>
                                  </p:iterate>
                                  <p:childTnLst>
                                    <p:set>
                                      <p:cBhvr>
                                        <p:cTn id="164" fill="hold"/>
                                        <p:tgtEl>
                                          <p:spTgt spid="111">
                                            <p:txEl>
                                              <p:pRg st="1" end="1"/>
                                            </p:txEl>
                                          </p:spTgt>
                                        </p:tgtEl>
                                        <p:attrNameLst>
                                          <p:attrName>style.visibility</p:attrName>
                                        </p:attrNameLst>
                                      </p:cBhvr>
                                      <p:to>
                                        <p:strVal val="visible"/>
                                      </p:to>
                                    </p:set>
                                    <p:animEffect transition="in" filter="dissolve">
                                      <p:cBhvr additive="repl">
                                        <p:cTn id="165" dur="500"/>
                                        <p:tgtEl>
                                          <p:spTgt spid="111">
                                            <p:txEl>
                                              <p:pRg st="1" end="1"/>
                                            </p:txEl>
                                          </p:spTgt>
                                        </p:tgtEl>
                                      </p:cBhvr>
                                    </p:animEffect>
                                  </p:childTnLst>
                                </p:cTn>
                              </p:par>
                            </p:childTnLst>
                          </p:cTn>
                        </p:par>
                      </p:childTnLst>
                    </p:cTn>
                  </p:par>
                  <p:par>
                    <p:cTn id="166" fill="hold">
                      <p:stCondLst>
                        <p:cond delay="indefinite"/>
                      </p:stCondLst>
                      <p:childTnLst>
                        <p:par>
                          <p:cTn id="167" fill="hold">
                            <p:stCondLst>
                              <p:cond delay="0"/>
                            </p:stCondLst>
                            <p:childTnLst>
                              <p:par>
                                <p:cTn id="168" presetID="9" presetClass="entr" fill="hold" nodeType="clickEffect">
                                  <p:stCondLst>
                                    <p:cond delay="0"/>
                                  </p:stCondLst>
                                  <p:iterate type="el">
                                    <p:tmAbs val="0"/>
                                  </p:iterate>
                                  <p:childTnLst>
                                    <p:set>
                                      <p:cBhvr>
                                        <p:cTn id="169" fill="hold"/>
                                        <p:tgtEl>
                                          <p:spTgt spid="111">
                                            <p:txEl>
                                              <p:pRg st="2" end="2"/>
                                            </p:txEl>
                                          </p:spTgt>
                                        </p:tgtEl>
                                        <p:attrNameLst>
                                          <p:attrName>style.visibility</p:attrName>
                                        </p:attrNameLst>
                                      </p:cBhvr>
                                      <p:to>
                                        <p:strVal val="visible"/>
                                      </p:to>
                                    </p:set>
                                    <p:animEffect transition="in" filter="dissolve">
                                      <p:cBhvr additive="repl">
                                        <p:cTn id="170" dur="500"/>
                                        <p:tgtEl>
                                          <p:spTgt spid="111">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2" name="pasted-image.pdf"/>
          <p:cNvPicPr/>
          <p:nvPr/>
        </p:nvPicPr>
        <p:blipFill>
          <a:blip r:embed="rId1"/>
          <a:stretch/>
        </p:blipFill>
        <p:spPr>
          <a:xfrm>
            <a:off x="0" y="0"/>
            <a:ext cx="9143640" cy="6857640"/>
          </a:xfrm>
          <a:prstGeom prst="rect">
            <a:avLst/>
          </a:prstGeom>
          <a:noFill/>
          <a:ln w="12700">
            <a:noFill/>
          </a:ln>
        </p:spPr>
      </p:pic>
      <p:sp>
        <p:nvSpPr>
          <p:cNvPr id="113" name="PlaceHolder 1"/>
          <p:cNvSpPr>
            <a:spLocks noGrp="1"/>
          </p:cNvSpPr>
          <p:nvPr>
            <p:ph/>
          </p:nvPr>
        </p:nvSpPr>
        <p:spPr>
          <a:xfrm>
            <a:off x="1262520" y="786240"/>
            <a:ext cx="6986520" cy="5543280"/>
          </a:xfrm>
          <a:prstGeom prst="rect">
            <a:avLst/>
          </a:prstGeom>
          <a:noFill/>
          <a:ln w="12600">
            <a:noFill/>
          </a:ln>
        </p:spPr>
        <p:txBody>
          <a:bodyPr lIns="45720" tIns="45720" rIns="45720" bIns="45720" anchor="t">
            <a:noAutofit/>
          </a:bodyPr>
          <a:p>
            <a:pPr marL="343080" indent="-343080" algn="l" defTabSz="914400">
              <a:lnSpc>
                <a:spcPct val="100000"/>
              </a:lnSpc>
              <a:spcBef>
                <a:spcPts val="901"/>
              </a:spcBef>
              <a:buClr>
                <a:srgbClr val="004782"/>
              </a:buClr>
              <a:buFont typeface="Arial"/>
              <a:buChar char="•"/>
              <a:tabLst>
                <a:tab pos="0" algn="l"/>
              </a:tabLst>
            </a:pPr>
            <a:r>
              <a:rPr lang="es-ES" sz="3200" b="0" u="none" strike="noStrike">
                <a:solidFill>
                  <a:srgbClr val="004782"/>
                </a:solidFill>
                <a:effectLst/>
                <a:uFillTx/>
                <a:latin typeface="Candara"/>
                <a:ea typeface="Candara"/>
              </a:rPr>
              <a:t>Lo que Dios mira no es la cantidad; Dios mira la fidelidad.</a:t>
            </a:r>
            <a:endParaRPr lang="es-ES" sz="3200" b="0" u="none" strike="noStrike">
              <a:solidFill>
                <a:srgbClr val="000000"/>
              </a:solidFill>
              <a:effectLst/>
              <a:uFillTx/>
              <a:latin typeface="Helvetica Light"/>
            </a:endParaRPr>
          </a:p>
          <a:p>
            <a:pPr marL="343080" indent="-343080" algn="l" defTabSz="914400">
              <a:lnSpc>
                <a:spcPct val="100000"/>
              </a:lnSpc>
              <a:spcBef>
                <a:spcPts val="901"/>
              </a:spcBef>
              <a:buClr>
                <a:srgbClr val="004782"/>
              </a:buClr>
              <a:buFont typeface="Arial"/>
              <a:buChar char="•"/>
              <a:tabLst>
                <a:tab pos="0" algn="l"/>
              </a:tabLst>
            </a:pPr>
            <a:r>
              <a:rPr lang="es-ES" sz="3200" b="0" u="none" strike="noStrike">
                <a:solidFill>
                  <a:srgbClr val="004782"/>
                </a:solidFill>
                <a:effectLst/>
                <a:uFillTx/>
                <a:latin typeface="Candara"/>
                <a:ea typeface="Candara"/>
              </a:rPr>
              <a:t>La fidelidad a Dios trae abundancia de bendiciones espirituales</a:t>
            </a:r>
            <a:r>
              <a:rPr lang="es-ES" sz="3200" b="1" i="1" u="none" strike="noStrike">
                <a:solidFill>
                  <a:srgbClr val="004782"/>
                </a:solidFill>
                <a:effectLst/>
                <a:uFillTx/>
                <a:latin typeface="Calibri"/>
                <a:ea typeface="Calibri"/>
              </a:rPr>
              <a:t>.</a:t>
            </a:r>
            <a:endParaRPr lang="es-ES" sz="3200" b="0" u="none" strike="noStrike">
              <a:solidFill>
                <a:srgbClr val="000000"/>
              </a:solidFill>
              <a:effectLst/>
              <a:uFillTx/>
              <a:latin typeface="Helvetica Light"/>
            </a:endParaRPr>
          </a:p>
          <a:p>
            <a:pPr marL="343080" indent="-343080" algn="l" defTabSz="914400">
              <a:lnSpc>
                <a:spcPct val="100000"/>
              </a:lnSpc>
              <a:spcBef>
                <a:spcPts val="901"/>
              </a:spcBef>
              <a:buClr>
                <a:srgbClr val="004782"/>
              </a:buClr>
              <a:buFont typeface="Arial"/>
              <a:buChar char="•"/>
              <a:tabLst>
                <a:tab pos="0" algn="l"/>
              </a:tabLst>
            </a:pPr>
            <a:r>
              <a:rPr lang="es-ES" sz="3200" b="0" u="none" strike="noStrike">
                <a:solidFill>
                  <a:srgbClr val="004782"/>
                </a:solidFill>
                <a:effectLst/>
                <a:uFillTx/>
                <a:latin typeface="Calibri"/>
                <a:ea typeface="Calibri"/>
              </a:rPr>
              <a:t>Bendiciones materiales: “</a:t>
            </a:r>
            <a:r>
              <a:rPr lang="es-ES" sz="3200" b="0" i="1" u="none" strike="noStrike">
                <a:solidFill>
                  <a:srgbClr val="004782"/>
                </a:solidFill>
                <a:effectLst/>
                <a:uFillTx/>
                <a:latin typeface="Candara"/>
                <a:ea typeface="Candara"/>
              </a:rPr>
              <a:t>Y cuando [Dios] ve un fiel cumplimiento del deber en el pago del diezmo, a menudo, en su sabia Providencia, abre caminos para que aumenten los ingresos”.</a:t>
            </a:r>
            <a:endParaRPr lang="es-ES" sz="3200" b="0" u="none" strike="noStrike">
              <a:solidFill>
                <a:srgbClr val="000000"/>
              </a:solidFill>
              <a:effectLst/>
              <a:uFillTx/>
              <a:latin typeface="Helvetica Light"/>
            </a:endParaRPr>
          </a:p>
          <a:p>
            <a:pPr indent="0" algn="l" defTabSz="914400">
              <a:lnSpc>
                <a:spcPct val="100000"/>
              </a:lnSpc>
              <a:buNone/>
              <a:tabLst>
                <a:tab pos="0" algn="l"/>
              </a:tabLst>
            </a:pPr>
            <a:r>
              <a:rPr lang="es-ES" sz="3200" b="0" i="1" u="none" strike="noStrike">
                <a:solidFill>
                  <a:srgbClr val="FF0000"/>
                </a:solidFill>
                <a:effectLst/>
                <a:uFillTx/>
                <a:latin typeface="Candara"/>
                <a:ea typeface="Candara"/>
              </a:rPr>
              <a:t>OE 234</a:t>
            </a:r>
            <a:r>
              <a:rPr lang="es-ES" sz="3200" b="0" i="1" u="none" strike="noStrike">
                <a:solidFill>
                  <a:srgbClr val="004782"/>
                </a:solidFill>
                <a:effectLst/>
                <a:uFillTx/>
                <a:latin typeface="Calibri"/>
                <a:ea typeface="Calibri"/>
              </a:rPr>
              <a:t> </a:t>
            </a:r>
            <a:endParaRPr lang="es-ES" sz="3200" b="0" u="none" strike="noStrike">
              <a:solidFill>
                <a:srgbClr val="000000"/>
              </a:solidFill>
              <a:effectLst/>
              <a:uFillTx/>
              <a:latin typeface="Helvetica Light"/>
            </a:endParaRPr>
          </a:p>
        </p:txBody>
      </p:sp>
    </p:spTree>
  </p:cSld>
  <p:timing>
    <p:tnLst>
      <p:par>
        <p:cTn id="171" dur="indefinite" restart="never" nodeType="tmRoot">
          <p:childTnLst>
            <p:seq>
              <p:cTn id="172" dur="indefinite" nodeType="mainSeq">
                <p:childTnLst>
                  <p:par>
                    <p:cTn id="173" fill="hold">
                      <p:stCondLst>
                        <p:cond delay="indefinite"/>
                      </p:stCondLst>
                      <p:childTnLst>
                        <p:par>
                          <p:cTn id="174" fill="hold">
                            <p:stCondLst>
                              <p:cond delay="0"/>
                            </p:stCondLst>
                            <p:childTnLst>
                              <p:par>
                                <p:cTn id="175" presetID="9" presetClass="entr" fill="hold" nodeType="clickEffect">
                                  <p:stCondLst>
                                    <p:cond delay="0"/>
                                  </p:stCondLst>
                                  <p:iterate type="el">
                                    <p:tmAbs val="0"/>
                                  </p:iterate>
                                  <p:childTnLst>
                                    <p:set>
                                      <p:cBhvr>
                                        <p:cTn id="176" fill="hold"/>
                                        <p:tgtEl>
                                          <p:spTgt spid="113"/>
                                        </p:tgtEl>
                                        <p:attrNameLst>
                                          <p:attrName>style.visibility</p:attrName>
                                        </p:attrNameLst>
                                      </p:cBhvr>
                                      <p:to>
                                        <p:strVal val="visible"/>
                                      </p:to>
                                    </p:set>
                                    <p:animEffect transition="in" filter="dissolve">
                                      <p:cBhvr additive="repl">
                                        <p:cTn id="177" dur="500"/>
                                        <p:tgtEl>
                                          <p:spTgt spid="113"/>
                                        </p:tgtEl>
                                      </p:cBhvr>
                                    </p:animEffect>
                                  </p:childTnLst>
                                </p:cTn>
                              </p:par>
                              <p:par>
                                <p:cTn id="178" presetID="9" presetClass="entr" fill="hold" nodeType="withEffect">
                                  <p:stCondLst>
                                    <p:cond delay="0"/>
                                  </p:stCondLst>
                                  <p:iterate type="el">
                                    <p:tmAbs val="0"/>
                                  </p:iterate>
                                  <p:childTnLst>
                                    <p:set>
                                      <p:cBhvr>
                                        <p:cTn id="179" fill="hold"/>
                                        <p:tgtEl>
                                          <p:spTgt spid="113">
                                            <p:txEl>
                                              <p:pRg st="0" end="0"/>
                                            </p:txEl>
                                          </p:spTgt>
                                        </p:tgtEl>
                                        <p:attrNameLst>
                                          <p:attrName>style.visibility</p:attrName>
                                        </p:attrNameLst>
                                      </p:cBhvr>
                                      <p:to>
                                        <p:strVal val="visible"/>
                                      </p:to>
                                    </p:set>
                                    <p:animEffect transition="in" filter="dissolve">
                                      <p:cBhvr additive="repl">
                                        <p:cTn id="180" dur="500"/>
                                        <p:tgtEl>
                                          <p:spTgt spid="113">
                                            <p:txEl>
                                              <p:pRg st="0" end="0"/>
                                            </p:txEl>
                                          </p:spTgt>
                                        </p:tgtEl>
                                      </p:cBhvr>
                                    </p:animEffect>
                                  </p:childTnLst>
                                </p:cTn>
                              </p:par>
                            </p:childTnLst>
                          </p:cTn>
                        </p:par>
                      </p:childTnLst>
                    </p:cTn>
                  </p:par>
                  <p:par>
                    <p:cTn id="181" fill="hold">
                      <p:stCondLst>
                        <p:cond delay="indefinite"/>
                      </p:stCondLst>
                      <p:childTnLst>
                        <p:par>
                          <p:cTn id="182" fill="hold">
                            <p:stCondLst>
                              <p:cond delay="0"/>
                            </p:stCondLst>
                            <p:childTnLst>
                              <p:par>
                                <p:cTn id="183" presetID="9" presetClass="entr" fill="hold" nodeType="clickEffect">
                                  <p:stCondLst>
                                    <p:cond delay="0"/>
                                  </p:stCondLst>
                                  <p:iterate type="el">
                                    <p:tmAbs val="0"/>
                                  </p:iterate>
                                  <p:childTnLst>
                                    <p:set>
                                      <p:cBhvr>
                                        <p:cTn id="184" fill="hold"/>
                                        <p:tgtEl>
                                          <p:spTgt spid="113">
                                            <p:txEl>
                                              <p:pRg st="1" end="1"/>
                                            </p:txEl>
                                          </p:spTgt>
                                        </p:tgtEl>
                                        <p:attrNameLst>
                                          <p:attrName>style.visibility</p:attrName>
                                        </p:attrNameLst>
                                      </p:cBhvr>
                                      <p:to>
                                        <p:strVal val="visible"/>
                                      </p:to>
                                    </p:set>
                                    <p:animEffect transition="in" filter="dissolve">
                                      <p:cBhvr additive="repl">
                                        <p:cTn id="185" dur="500"/>
                                        <p:tgtEl>
                                          <p:spTgt spid="113">
                                            <p:txEl>
                                              <p:pRg st="1" end="1"/>
                                            </p:txEl>
                                          </p:spTgt>
                                        </p:tgtEl>
                                      </p:cBhvr>
                                    </p:animEffect>
                                  </p:childTnLst>
                                </p:cTn>
                              </p:par>
                            </p:childTnLst>
                          </p:cTn>
                        </p:par>
                      </p:childTnLst>
                    </p:cTn>
                  </p:par>
                  <p:par>
                    <p:cTn id="186" fill="hold">
                      <p:stCondLst>
                        <p:cond delay="indefinite"/>
                      </p:stCondLst>
                      <p:childTnLst>
                        <p:par>
                          <p:cTn id="187" fill="hold">
                            <p:stCondLst>
                              <p:cond delay="0"/>
                            </p:stCondLst>
                            <p:childTnLst>
                              <p:par>
                                <p:cTn id="188" presetID="9" presetClass="entr" fill="hold" nodeType="clickEffect">
                                  <p:stCondLst>
                                    <p:cond delay="0"/>
                                  </p:stCondLst>
                                  <p:iterate type="el">
                                    <p:tmAbs val="0"/>
                                  </p:iterate>
                                  <p:childTnLst>
                                    <p:set>
                                      <p:cBhvr>
                                        <p:cTn id="189" fill="hold"/>
                                        <p:tgtEl>
                                          <p:spTgt spid="113">
                                            <p:txEl>
                                              <p:pRg st="2" end="2"/>
                                            </p:txEl>
                                          </p:spTgt>
                                        </p:tgtEl>
                                        <p:attrNameLst>
                                          <p:attrName>style.visibility</p:attrName>
                                        </p:attrNameLst>
                                      </p:cBhvr>
                                      <p:to>
                                        <p:strVal val="visible"/>
                                      </p:to>
                                    </p:set>
                                    <p:animEffect transition="in" filter="dissolve">
                                      <p:cBhvr additive="repl">
                                        <p:cTn id="190" dur="500"/>
                                        <p:tgtEl>
                                          <p:spTgt spid="113">
                                            <p:txEl>
                                              <p:pRg st="2" end="2"/>
                                            </p:txEl>
                                          </p:spTgt>
                                        </p:tgtEl>
                                      </p:cBhvr>
                                    </p:animEffect>
                                  </p:childTnLst>
                                </p:cTn>
                              </p:par>
                            </p:childTnLst>
                          </p:cTn>
                        </p:par>
                      </p:childTnLst>
                    </p:cTn>
                  </p:par>
                  <p:par>
                    <p:cTn id="191" fill="hold">
                      <p:stCondLst>
                        <p:cond delay="indefinite"/>
                      </p:stCondLst>
                      <p:childTnLst>
                        <p:par>
                          <p:cTn id="192" fill="hold">
                            <p:stCondLst>
                              <p:cond delay="0"/>
                            </p:stCondLst>
                            <p:childTnLst>
                              <p:par>
                                <p:cTn id="193" presetID="9" presetClass="entr" fill="hold" nodeType="clickEffect">
                                  <p:stCondLst>
                                    <p:cond delay="0"/>
                                  </p:stCondLst>
                                  <p:iterate type="el">
                                    <p:tmAbs val="0"/>
                                  </p:iterate>
                                  <p:childTnLst>
                                    <p:set>
                                      <p:cBhvr>
                                        <p:cTn id="194" fill="hold"/>
                                        <p:tgtEl>
                                          <p:spTgt spid="113">
                                            <p:txEl>
                                              <p:pRg st="3" end="3"/>
                                            </p:txEl>
                                          </p:spTgt>
                                        </p:tgtEl>
                                        <p:attrNameLst>
                                          <p:attrName>style.visibility</p:attrName>
                                        </p:attrNameLst>
                                      </p:cBhvr>
                                      <p:to>
                                        <p:strVal val="visible"/>
                                      </p:to>
                                    </p:set>
                                    <p:animEffect transition="in" filter="dissolve">
                                      <p:cBhvr additive="repl">
                                        <p:cTn id="195" dur="500"/>
                                        <p:tgtEl>
                                          <p:spTgt spid="113">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4" name="pasted-image.pdf"/>
          <p:cNvPicPr/>
          <p:nvPr/>
        </p:nvPicPr>
        <p:blipFill>
          <a:blip r:embed="rId1"/>
          <a:stretch/>
        </p:blipFill>
        <p:spPr>
          <a:xfrm>
            <a:off x="0" y="0"/>
            <a:ext cx="9143640" cy="6857640"/>
          </a:xfrm>
          <a:prstGeom prst="rect">
            <a:avLst/>
          </a:prstGeom>
          <a:noFill/>
          <a:ln w="12700">
            <a:noFill/>
          </a:ln>
        </p:spPr>
      </p:pic>
      <p:sp>
        <p:nvSpPr>
          <p:cNvPr id="115" name="PlaceHolder 1"/>
          <p:cNvSpPr>
            <a:spLocks noGrp="1"/>
          </p:cNvSpPr>
          <p:nvPr>
            <p:ph type="title"/>
          </p:nvPr>
        </p:nvSpPr>
        <p:spPr>
          <a:xfrm>
            <a:off x="1935000" y="743760"/>
            <a:ext cx="4681440" cy="1007640"/>
          </a:xfrm>
          <a:prstGeom prst="rect">
            <a:avLst/>
          </a:prstGeom>
          <a:noFill/>
          <a:ln w="12600">
            <a:noFill/>
          </a:ln>
        </p:spPr>
        <p:txBody>
          <a:bodyPr lIns="45720" tIns="45720" rIns="45720" bIns="45720" anchor="t">
            <a:noAutofit/>
          </a:bodyPr>
          <a:p>
            <a:pPr indent="0" algn="ctr" defTabSz="914400">
              <a:lnSpc>
                <a:spcPct val="100000"/>
              </a:lnSpc>
              <a:buNone/>
              <a:tabLst>
                <a:tab pos="0" algn="l"/>
              </a:tabLst>
            </a:pPr>
            <a:r>
              <a:rPr lang="es-ES" sz="5000" b="1" u="none" strike="noStrike">
                <a:solidFill>
                  <a:srgbClr val="C00000"/>
                </a:solidFill>
                <a:effectLst/>
                <a:uFillTx/>
                <a:latin typeface="Candara"/>
                <a:ea typeface="Candara"/>
              </a:rPr>
              <a:t>Conclusión</a:t>
            </a:r>
            <a:endParaRPr lang="es-ES" sz="5000" b="0" u="none" strike="noStrike">
              <a:solidFill>
                <a:srgbClr val="000000"/>
              </a:solidFill>
              <a:effectLst/>
              <a:uFillTx/>
              <a:latin typeface="Helvetica Light"/>
            </a:endParaRPr>
          </a:p>
        </p:txBody>
      </p:sp>
      <p:sp>
        <p:nvSpPr>
          <p:cNvPr id="116" name="PlaceHolder 2"/>
          <p:cNvSpPr>
            <a:spLocks noGrp="1"/>
          </p:cNvSpPr>
          <p:nvPr>
            <p:ph/>
          </p:nvPr>
        </p:nvSpPr>
        <p:spPr>
          <a:xfrm>
            <a:off x="1212480" y="1832400"/>
            <a:ext cx="7201080" cy="4465080"/>
          </a:xfrm>
          <a:prstGeom prst="rect">
            <a:avLst/>
          </a:prstGeom>
          <a:noFill/>
          <a:ln w="12600">
            <a:noFill/>
          </a:ln>
        </p:spPr>
        <p:txBody>
          <a:bodyPr lIns="45720" tIns="45720" rIns="45720" bIns="45720" anchor="t">
            <a:noAutofit/>
          </a:bodyPr>
          <a:p>
            <a:pPr indent="0" algn="l" defTabSz="914400">
              <a:lnSpc>
                <a:spcPct val="100000"/>
              </a:lnSpc>
              <a:spcBef>
                <a:spcPts val="901"/>
              </a:spcBef>
              <a:buNone/>
              <a:tabLst>
                <a:tab pos="0" algn="l"/>
              </a:tabLst>
            </a:pPr>
            <a:r>
              <a:rPr lang="es-ES" sz="4000" b="0" i="1" u="none" strike="noStrike">
                <a:solidFill>
                  <a:srgbClr val="004782"/>
                </a:solidFill>
                <a:effectLst/>
                <a:uFillTx/>
                <a:latin typeface="Candara"/>
                <a:ea typeface="Candara"/>
              </a:rPr>
              <a:t>“El que proclama el mensaje de misericordia a los hombres caídos tiene también otra obra que hacer, a saber, la de presentar a la gente el deber de sostener la obra de Dios con sus recursos. </a:t>
            </a:r>
            <a:endParaRPr lang="es-ES" sz="4000" b="0" u="none" strike="noStrike">
              <a:solidFill>
                <a:srgbClr val="000000"/>
              </a:solidFill>
              <a:effectLst/>
              <a:uFillTx/>
              <a:latin typeface="Helvetica Light"/>
            </a:endParaRPr>
          </a:p>
        </p:txBody>
      </p:sp>
    </p:spTree>
  </p:cSld>
  <p:timing>
    <p:tnLst>
      <p:par>
        <p:cTn id="196" dur="indefinite" restart="never" nodeType="tmRoot">
          <p:childTnLst>
            <p:seq>
              <p:cTn id="197" dur="indefinite" nodeType="mainSeq">
                <p:childTnLst>
                  <p:par>
                    <p:cTn id="198" fill="hold">
                      <p:stCondLst>
                        <p:cond delay="indefinite"/>
                      </p:stCondLst>
                      <p:childTnLst>
                        <p:par>
                          <p:cTn id="199" fill="hold">
                            <p:stCondLst>
                              <p:cond delay="0"/>
                            </p:stCondLst>
                            <p:childTnLst>
                              <p:par>
                                <p:cTn id="200" presetID="9" presetClass="entr" fill="hold" nodeType="clickEffect">
                                  <p:stCondLst>
                                    <p:cond delay="0"/>
                                  </p:stCondLst>
                                  <p:iterate type="el">
                                    <p:tmAbs val="0"/>
                                  </p:iterate>
                                  <p:childTnLst>
                                    <p:set>
                                      <p:cBhvr>
                                        <p:cTn id="201" fill="hold"/>
                                        <p:tgtEl>
                                          <p:spTgt spid="116"/>
                                        </p:tgtEl>
                                        <p:attrNameLst>
                                          <p:attrName>style.visibility</p:attrName>
                                        </p:attrNameLst>
                                      </p:cBhvr>
                                      <p:to>
                                        <p:strVal val="visible"/>
                                      </p:to>
                                    </p:set>
                                    <p:animEffect transition="in" filter="dissolve">
                                      <p:cBhvr additive="repl">
                                        <p:cTn id="202" dur="500"/>
                                        <p:tgtEl>
                                          <p:spTgt spid="116"/>
                                        </p:tgtEl>
                                      </p:cBhvr>
                                    </p:animEffect>
                                  </p:childTnLst>
                                </p:cTn>
                              </p:par>
                              <p:par>
                                <p:cTn id="203" presetID="9" presetClass="entr" fill="hold" nodeType="withEffect">
                                  <p:stCondLst>
                                    <p:cond delay="0"/>
                                  </p:stCondLst>
                                  <p:iterate type="el">
                                    <p:tmAbs val="0"/>
                                  </p:iterate>
                                  <p:childTnLst>
                                    <p:set>
                                      <p:cBhvr>
                                        <p:cTn id="204" fill="hold"/>
                                        <p:tgtEl>
                                          <p:spTgt spid="116">
                                            <p:txEl>
                                              <p:pRg st="0" end="0"/>
                                            </p:txEl>
                                          </p:spTgt>
                                        </p:tgtEl>
                                        <p:attrNameLst>
                                          <p:attrName>style.visibility</p:attrName>
                                        </p:attrNameLst>
                                      </p:cBhvr>
                                      <p:to>
                                        <p:strVal val="visible"/>
                                      </p:to>
                                    </p:set>
                                    <p:animEffect transition="in" filter="dissolve">
                                      <p:cBhvr additive="repl">
                                        <p:cTn id="205" dur="500"/>
                                        <p:tgtEl>
                                          <p:spTgt spid="116">
                                            <p:txEl>
                                              <p:pRg st="0" end="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7" name="pasted-image.pdf"/>
          <p:cNvPicPr/>
          <p:nvPr/>
        </p:nvPicPr>
        <p:blipFill>
          <a:blip r:embed="rId1"/>
          <a:stretch/>
        </p:blipFill>
        <p:spPr>
          <a:xfrm>
            <a:off x="0" y="0"/>
            <a:ext cx="9143640" cy="6857640"/>
          </a:xfrm>
          <a:prstGeom prst="rect">
            <a:avLst/>
          </a:prstGeom>
          <a:noFill/>
          <a:ln w="12700">
            <a:noFill/>
          </a:ln>
        </p:spPr>
      </p:pic>
      <p:sp>
        <p:nvSpPr>
          <p:cNvPr id="118" name="PlaceHolder 1"/>
          <p:cNvSpPr>
            <a:spLocks noGrp="1"/>
          </p:cNvSpPr>
          <p:nvPr>
            <p:ph/>
          </p:nvPr>
        </p:nvSpPr>
        <p:spPr>
          <a:xfrm>
            <a:off x="1754280" y="1328040"/>
            <a:ext cx="6384600" cy="4379040"/>
          </a:xfrm>
          <a:prstGeom prst="rect">
            <a:avLst/>
          </a:prstGeom>
          <a:noFill/>
          <a:ln w="12600">
            <a:noFill/>
          </a:ln>
        </p:spPr>
        <p:txBody>
          <a:bodyPr lIns="45720" tIns="45720" rIns="45720" bIns="45720" anchor="t">
            <a:noAutofit/>
          </a:bodyPr>
          <a:p>
            <a:pPr indent="0" algn="l" defTabSz="914400">
              <a:lnSpc>
                <a:spcPct val="100000"/>
              </a:lnSpc>
              <a:spcBef>
                <a:spcPts val="1001"/>
              </a:spcBef>
              <a:buNone/>
              <a:tabLst>
                <a:tab pos="0" algn="l"/>
              </a:tabLst>
            </a:pPr>
            <a:r>
              <a:rPr lang="es-ES" sz="4000" b="0" i="1" u="none" strike="noStrike">
                <a:solidFill>
                  <a:srgbClr val="004782"/>
                </a:solidFill>
                <a:effectLst/>
                <a:uFillTx/>
                <a:latin typeface="Candara"/>
                <a:ea typeface="Candara"/>
              </a:rPr>
              <a:t>Debe enseñarles que una porción de sus recursos pertenece a Dios y ha de ser dedicada de una manera sagrada a su obra”.</a:t>
            </a:r>
            <a:endParaRPr lang="es-ES" sz="4000" b="0" u="none" strike="noStrike">
              <a:solidFill>
                <a:srgbClr val="000000"/>
              </a:solidFill>
              <a:effectLst/>
              <a:uFillTx/>
              <a:latin typeface="Helvetica Light"/>
            </a:endParaRPr>
          </a:p>
          <a:p>
            <a:pPr indent="0" algn="l" defTabSz="914400">
              <a:lnSpc>
                <a:spcPct val="100000"/>
              </a:lnSpc>
              <a:buNone/>
              <a:tabLst>
                <a:tab pos="0" algn="l"/>
              </a:tabLst>
            </a:pPr>
            <a:r>
              <a:rPr lang="es-ES" sz="4000" b="0" i="1" u="none" strike="noStrike">
                <a:solidFill>
                  <a:srgbClr val="FF0000"/>
                </a:solidFill>
                <a:effectLst/>
                <a:uFillTx/>
                <a:latin typeface="Candara"/>
                <a:ea typeface="Candara"/>
              </a:rPr>
              <a:t>OE 236</a:t>
            </a:r>
            <a:endParaRPr lang="es-ES" sz="4000" b="0" u="none" strike="noStrike">
              <a:solidFill>
                <a:srgbClr val="000000"/>
              </a:solidFill>
              <a:effectLst/>
              <a:uFillTx/>
              <a:latin typeface="Helvetica Light"/>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5" name="pasted-image.pdf"/>
          <p:cNvPicPr/>
          <p:nvPr/>
        </p:nvPicPr>
        <p:blipFill>
          <a:blip r:embed="rId1"/>
          <a:stretch/>
        </p:blipFill>
        <p:spPr>
          <a:xfrm>
            <a:off x="0" y="0"/>
            <a:ext cx="9143640" cy="6857640"/>
          </a:xfrm>
          <a:prstGeom prst="rect">
            <a:avLst/>
          </a:prstGeom>
          <a:noFill/>
          <a:ln w="12700">
            <a:noFill/>
          </a:ln>
        </p:spPr>
      </p:pic>
      <p:sp>
        <p:nvSpPr>
          <p:cNvPr id="66" name="PlaceHolder 1"/>
          <p:cNvSpPr>
            <a:spLocks noGrp="1"/>
          </p:cNvSpPr>
          <p:nvPr>
            <p:ph/>
          </p:nvPr>
        </p:nvSpPr>
        <p:spPr>
          <a:xfrm>
            <a:off x="1438920" y="669960"/>
            <a:ext cx="6925320" cy="2873880"/>
          </a:xfrm>
          <a:prstGeom prst="rect">
            <a:avLst/>
          </a:prstGeom>
          <a:noFill/>
          <a:ln w="12600">
            <a:noFill/>
          </a:ln>
        </p:spPr>
        <p:txBody>
          <a:bodyPr lIns="45720" tIns="45720" rIns="45720" bIns="45720" anchor="t">
            <a:noAutofit/>
          </a:bodyPr>
          <a:p>
            <a:pPr indent="0" algn="l" defTabSz="896040">
              <a:lnSpc>
                <a:spcPct val="100000"/>
              </a:lnSpc>
              <a:spcBef>
                <a:spcPts val="799"/>
              </a:spcBef>
              <a:buNone/>
              <a:tabLst>
                <a:tab pos="0" algn="l"/>
              </a:tabLst>
            </a:pPr>
            <a:r>
              <a:rPr lang="es-ES" sz="3140" b="0" u="none" strike="noStrike">
                <a:solidFill>
                  <a:srgbClr val="C00000"/>
                </a:solidFill>
                <a:effectLst/>
                <a:uFillTx/>
                <a:latin typeface="Candara"/>
                <a:ea typeface="Candara"/>
              </a:rPr>
              <a:t>Es necesario que los ancianos le enseñen a la iglesia las diferentes facetas del diezmo y cómo prevenir algunos engaños modernos que el enemigo quiere introducir en el pueblo de Dios.</a:t>
            </a:r>
            <a:endParaRPr lang="es-ES" sz="3140" b="0" u="none" strike="noStrike">
              <a:solidFill>
                <a:srgbClr val="000000"/>
              </a:solidFill>
              <a:effectLst/>
              <a:uFillTx/>
              <a:latin typeface="Helvetica Light"/>
            </a:endParaRPr>
          </a:p>
        </p:txBody>
      </p:sp>
      <p:sp>
        <p:nvSpPr>
          <p:cNvPr id="67" name="Shape 156"/>
          <p:cNvSpPr/>
          <p:nvPr/>
        </p:nvSpPr>
        <p:spPr>
          <a:xfrm>
            <a:off x="1053720" y="3587040"/>
            <a:ext cx="7466760" cy="1008360"/>
          </a:xfrm>
          <a:prstGeom prst="rect">
            <a:avLst/>
          </a:prstGeom>
          <a:noFill/>
          <a:ln w="12700">
            <a:noFill/>
          </a:ln>
        </p:spPr>
        <p:style>
          <a:lnRef idx="0"/>
          <a:fillRef idx="0"/>
          <a:effectRef idx="0"/>
          <a:fontRef idx="minor"/>
        </p:style>
        <p:txBody>
          <a:bodyPr lIns="45720" tIns="45000" rIns="45720" bIns="45000" anchor="t">
            <a:normAutofit/>
          </a:bodyPr>
          <a:p>
            <a:pPr defTabSz="914400">
              <a:lnSpc>
                <a:spcPct val="100000"/>
              </a:lnSpc>
              <a:spcBef>
                <a:spcPts val="799"/>
              </a:spcBef>
              <a:tabLst>
                <a:tab pos="0" algn="l"/>
              </a:tabLst>
            </a:pPr>
            <a:r>
              <a:rPr lang="es-ES" sz="3000" b="0" i="1" u="none" strike="noStrike">
                <a:solidFill>
                  <a:srgbClr val="004782"/>
                </a:solidFill>
                <a:effectLst/>
                <a:uFillTx/>
                <a:latin typeface="Candara"/>
                <a:ea typeface="Candara"/>
              </a:rPr>
              <a:t>“</a:t>
            </a:r>
            <a:r>
              <a:rPr lang="es-ES" sz="3000" b="1" i="1" u="none" strike="noStrike">
                <a:solidFill>
                  <a:srgbClr val="004782"/>
                </a:solidFill>
                <a:effectLst/>
                <a:uFillTx/>
                <a:latin typeface="Candara"/>
                <a:ea typeface="Candara"/>
              </a:rPr>
              <a:t>El alma generosa será prosperada”.</a:t>
            </a:r>
            <a:endParaRPr lang="es-ES" sz="3000" b="0" u="none" strike="noStrike">
              <a:solidFill>
                <a:srgbClr val="000000"/>
              </a:solidFill>
              <a:effectLst/>
              <a:uFillTx/>
              <a:latin typeface="Arial"/>
            </a:endParaRPr>
          </a:p>
          <a:p>
            <a:pPr defTabSz="914400">
              <a:lnSpc>
                <a:spcPct val="100000"/>
              </a:lnSpc>
              <a:tabLst>
                <a:tab pos="0" algn="l"/>
              </a:tabLst>
            </a:pPr>
            <a:r>
              <a:rPr lang="es-ES" sz="3000" b="0" i="1" u="none" strike="noStrike">
                <a:solidFill>
                  <a:srgbClr val="FF2600"/>
                </a:solidFill>
                <a:effectLst/>
                <a:uFillTx/>
                <a:latin typeface="Candara"/>
                <a:ea typeface="Candara"/>
              </a:rPr>
              <a:t>Ibid.</a:t>
            </a:r>
            <a:endParaRPr lang="es-ES" sz="3000" b="0" u="none" strike="noStrike">
              <a:solidFill>
                <a:srgbClr val="000000"/>
              </a:solidFill>
              <a:effectLst/>
              <a:uFillTx/>
              <a:latin typeface="Arial"/>
            </a:endParaRPr>
          </a:p>
        </p:txBody>
      </p:sp>
      <p:sp>
        <p:nvSpPr>
          <p:cNvPr id="68" name="Shape 157"/>
          <p:cNvSpPr/>
          <p:nvPr/>
        </p:nvSpPr>
        <p:spPr>
          <a:xfrm>
            <a:off x="1703880" y="4638600"/>
            <a:ext cx="6166800" cy="1468080"/>
          </a:xfrm>
          <a:prstGeom prst="rect">
            <a:avLst/>
          </a:prstGeom>
          <a:noFill/>
          <a:ln w="12700">
            <a:noFill/>
          </a:ln>
        </p:spPr>
        <p:style>
          <a:lnRef idx="0"/>
          <a:fillRef idx="0"/>
          <a:effectRef idx="0"/>
          <a:fontRef idx="minor"/>
        </p:style>
        <p:txBody>
          <a:bodyPr lIns="45720" tIns="45000" rIns="45720" bIns="45000" anchor="t">
            <a:normAutofit/>
          </a:bodyPr>
          <a:p>
            <a:pPr defTabSz="914400">
              <a:lnSpc>
                <a:spcPct val="100000"/>
              </a:lnSpc>
              <a:spcBef>
                <a:spcPts val="799"/>
              </a:spcBef>
              <a:tabLst>
                <a:tab pos="0" algn="l"/>
              </a:tabLst>
            </a:pPr>
            <a:r>
              <a:rPr lang="es-ES" sz="2800" b="1" i="1" u="none" strike="noStrike">
                <a:solidFill>
                  <a:srgbClr val="C00000"/>
                </a:solidFill>
                <a:effectLst/>
                <a:uFillTx/>
                <a:latin typeface="Candara"/>
                <a:ea typeface="Candara"/>
              </a:rPr>
              <a:t>El diezmo es un diez por ciento (10%), o sea, una décima parte de nuestras entradas o ganancias.</a:t>
            </a:r>
            <a:endParaRPr lang="es-ES" sz="2800" b="0" u="none" strike="noStrike">
              <a:solidFill>
                <a:srgbClr val="000000"/>
              </a:solidFill>
              <a:effectLst/>
              <a:uFillTx/>
              <a:latin typeface="Arial"/>
            </a:endParaRPr>
          </a:p>
        </p:txBody>
      </p:sp>
    </p:spTree>
  </p:cSld>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9" name="pasted-image.pdf"/>
          <p:cNvPicPr/>
          <p:nvPr/>
        </p:nvPicPr>
        <p:blipFill>
          <a:blip r:embed="rId1"/>
          <a:stretch/>
        </p:blipFill>
        <p:spPr>
          <a:xfrm>
            <a:off x="0" y="0"/>
            <a:ext cx="9143640" cy="6857640"/>
          </a:xfrm>
          <a:prstGeom prst="rect">
            <a:avLst/>
          </a:prstGeom>
          <a:noFill/>
          <a:ln w="12700">
            <a:noFill/>
          </a:ln>
        </p:spPr>
      </p:pic>
      <p:sp>
        <p:nvSpPr>
          <p:cNvPr id="70" name="PlaceHolder 1"/>
          <p:cNvSpPr>
            <a:spLocks noGrp="1"/>
          </p:cNvSpPr>
          <p:nvPr>
            <p:ph type="title"/>
          </p:nvPr>
        </p:nvSpPr>
        <p:spPr>
          <a:xfrm>
            <a:off x="1005120" y="2348640"/>
            <a:ext cx="7375680" cy="1881000"/>
          </a:xfrm>
          <a:prstGeom prst="rect">
            <a:avLst/>
          </a:prstGeom>
          <a:noFill/>
          <a:ln w="12600">
            <a:noFill/>
          </a:ln>
        </p:spPr>
        <p:txBody>
          <a:bodyPr lIns="45720" tIns="45720" rIns="45720" bIns="45720" anchor="t">
            <a:noAutofit/>
          </a:bodyPr>
          <a:p>
            <a:pPr marL="635040" indent="-635040" algn="l" defTabSz="896040">
              <a:lnSpc>
                <a:spcPct val="100000"/>
              </a:lnSpc>
              <a:buNone/>
              <a:tabLst>
                <a:tab pos="0" algn="l"/>
              </a:tabLst>
            </a:pPr>
            <a:r>
              <a:rPr lang="es-ES" sz="5000" b="1" u="none" strike="noStrike">
                <a:solidFill>
                  <a:srgbClr val="C00000"/>
                </a:solidFill>
                <a:effectLst/>
                <a:uFillTx/>
                <a:latin typeface="Candara"/>
                <a:ea typeface="Candara"/>
              </a:rPr>
              <a:t>I. La pobreza no justifica la infidelidad</a:t>
            </a:r>
            <a:endParaRPr lang="es-ES" sz="5000" b="0" u="none" strike="noStrike">
              <a:solidFill>
                <a:srgbClr val="000000"/>
              </a:solidFill>
              <a:effectLst/>
              <a:uFillTx/>
              <a:latin typeface="Helvetica Light"/>
            </a:endParaRPr>
          </a:p>
        </p:txBody>
      </p:sp>
    </p:spTree>
  </p:cSld>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1" name="pasted-image.pdf"/>
          <p:cNvPicPr/>
          <p:nvPr/>
        </p:nvPicPr>
        <p:blipFill>
          <a:blip r:embed="rId1"/>
          <a:stretch/>
        </p:blipFill>
        <p:spPr>
          <a:xfrm>
            <a:off x="0" y="0"/>
            <a:ext cx="9143640" cy="6857640"/>
          </a:xfrm>
          <a:prstGeom prst="rect">
            <a:avLst/>
          </a:prstGeom>
          <a:noFill/>
          <a:ln w="12700">
            <a:noFill/>
          </a:ln>
        </p:spPr>
      </p:pic>
      <p:sp>
        <p:nvSpPr>
          <p:cNvPr id="72" name="PlaceHolder 1"/>
          <p:cNvSpPr>
            <a:spLocks noGrp="1"/>
          </p:cNvSpPr>
          <p:nvPr>
            <p:ph/>
          </p:nvPr>
        </p:nvSpPr>
        <p:spPr>
          <a:xfrm>
            <a:off x="1284120" y="782280"/>
            <a:ext cx="6792480" cy="5442120"/>
          </a:xfrm>
          <a:prstGeom prst="rect">
            <a:avLst/>
          </a:prstGeom>
          <a:noFill/>
          <a:ln w="12600">
            <a:noFill/>
          </a:ln>
        </p:spPr>
        <p:txBody>
          <a:bodyPr lIns="45720" tIns="45720" rIns="45720" bIns="45720" anchor="t">
            <a:noAutofit/>
          </a:bodyPr>
          <a:p>
            <a:pPr indent="0" algn="l" defTabSz="914400">
              <a:lnSpc>
                <a:spcPct val="100000"/>
              </a:lnSpc>
              <a:spcBef>
                <a:spcPts val="901"/>
              </a:spcBef>
              <a:buNone/>
              <a:tabLst>
                <a:tab pos="0" algn="l"/>
              </a:tabLst>
            </a:pPr>
            <a:r>
              <a:rPr lang="es-ES" sz="2800" b="0" i="1" u="none" strike="noStrike">
                <a:solidFill>
                  <a:srgbClr val="004782"/>
                </a:solidFill>
                <a:effectLst/>
                <a:uFillTx/>
                <a:latin typeface="Candara"/>
                <a:ea typeface="Candara"/>
              </a:rPr>
              <a:t>“Aun cuando la iglesia se componga mayormente de </a:t>
            </a:r>
            <a:r>
              <a:rPr lang="es-ES" sz="2800" b="1" i="1" u="none" strike="noStrike">
                <a:solidFill>
                  <a:srgbClr val="004782"/>
                </a:solidFill>
                <a:effectLst/>
                <a:uFillTx/>
                <a:latin typeface="Candara"/>
                <a:ea typeface="Candara"/>
              </a:rPr>
              <a:t>hermanos pobres</a:t>
            </a:r>
            <a:r>
              <a:rPr lang="es-ES" sz="2800" b="0" i="1" u="none" strike="noStrike">
                <a:solidFill>
                  <a:srgbClr val="004782"/>
                </a:solidFill>
                <a:effectLst/>
                <a:uFillTx/>
                <a:latin typeface="Candara"/>
                <a:ea typeface="Candara"/>
              </a:rPr>
              <a:t>, el asunto de la benevolencia sistemática debe explicarse cabalmente, y debe adoptarse el plan de todo corazón. Dios puede cumplir sus promesas. Sus recursos son infinitos, y él los emplea todos en el cumplimiento de su voluntad. Y </a:t>
            </a:r>
            <a:r>
              <a:rPr lang="es-ES" sz="2800" b="1" i="1" u="none" strike="noStrike">
                <a:solidFill>
                  <a:srgbClr val="004782"/>
                </a:solidFill>
                <a:effectLst/>
                <a:uFillTx/>
                <a:latin typeface="Candara"/>
                <a:ea typeface="Candara"/>
              </a:rPr>
              <a:t>cuando ve un fiel cumplimiento del deber en el pago del diezmo, a menudo, en su sabia Providencia, abre caminos para que aumenten los ingresos</a:t>
            </a:r>
            <a:r>
              <a:rPr lang="es-ES" sz="2800" b="0" i="1" u="none" strike="noStrike">
                <a:solidFill>
                  <a:srgbClr val="004782"/>
                </a:solidFill>
                <a:effectLst/>
                <a:uFillTx/>
                <a:latin typeface="Candara"/>
                <a:ea typeface="Candara"/>
              </a:rPr>
              <a:t>”.</a:t>
            </a:r>
            <a:endParaRPr lang="es-ES" sz="2800" b="0" u="none" strike="noStrike">
              <a:solidFill>
                <a:srgbClr val="000000"/>
              </a:solidFill>
              <a:effectLst/>
              <a:uFillTx/>
              <a:latin typeface="Helvetica Light"/>
            </a:endParaRPr>
          </a:p>
          <a:p>
            <a:pPr indent="0" algn="l" defTabSz="914400">
              <a:lnSpc>
                <a:spcPct val="100000"/>
              </a:lnSpc>
              <a:buNone/>
              <a:tabLst>
                <a:tab pos="0" algn="l"/>
              </a:tabLst>
            </a:pPr>
            <a:r>
              <a:rPr lang="es-ES" sz="2800" b="0" i="1" u="none" strike="noStrike">
                <a:solidFill>
                  <a:srgbClr val="FF0000"/>
                </a:solidFill>
                <a:effectLst/>
                <a:uFillTx/>
                <a:latin typeface="Candara"/>
                <a:ea typeface="Candara"/>
              </a:rPr>
              <a:t>OE 234</a:t>
            </a:r>
            <a:endParaRPr lang="es-ES" sz="2800" b="0" u="none" strike="noStrike">
              <a:solidFill>
                <a:srgbClr val="000000"/>
              </a:solidFill>
              <a:effectLst/>
              <a:uFillTx/>
              <a:latin typeface="Helvetica Light"/>
            </a:endParaRPr>
          </a:p>
        </p:txBody>
      </p:sp>
    </p:spTree>
  </p:cSld>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3" name="pasted-image.pdf"/>
          <p:cNvPicPr/>
          <p:nvPr/>
        </p:nvPicPr>
        <p:blipFill>
          <a:blip r:embed="rId1"/>
          <a:stretch/>
        </p:blipFill>
        <p:spPr>
          <a:xfrm>
            <a:off x="0" y="0"/>
            <a:ext cx="9143640" cy="6857640"/>
          </a:xfrm>
          <a:prstGeom prst="rect">
            <a:avLst/>
          </a:prstGeom>
          <a:noFill/>
          <a:ln w="12700">
            <a:noFill/>
          </a:ln>
        </p:spPr>
      </p:pic>
      <p:sp>
        <p:nvSpPr>
          <p:cNvPr id="74" name="PlaceHolder 1"/>
          <p:cNvSpPr>
            <a:spLocks noGrp="1"/>
          </p:cNvSpPr>
          <p:nvPr>
            <p:ph/>
          </p:nvPr>
        </p:nvSpPr>
        <p:spPr>
          <a:xfrm>
            <a:off x="1208880" y="781920"/>
            <a:ext cx="6726240" cy="5293440"/>
          </a:xfrm>
          <a:prstGeom prst="rect">
            <a:avLst/>
          </a:prstGeom>
          <a:noFill/>
          <a:ln w="12600">
            <a:noFill/>
          </a:ln>
        </p:spPr>
        <p:txBody>
          <a:bodyPr lIns="45720" tIns="45720" rIns="45720" bIns="45720" anchor="t">
            <a:noAutofit/>
          </a:bodyPr>
          <a:p>
            <a:pPr marL="260640" indent="-260640" algn="l" defTabSz="694800">
              <a:lnSpc>
                <a:spcPct val="100000"/>
              </a:lnSpc>
              <a:spcBef>
                <a:spcPts val="601"/>
              </a:spcBef>
              <a:buClr>
                <a:srgbClr val="004782"/>
              </a:buClr>
              <a:buFont typeface="Arial"/>
              <a:buChar char="•"/>
              <a:tabLst>
                <a:tab pos="0" algn="l"/>
              </a:tabLst>
            </a:pPr>
            <a:r>
              <a:rPr lang="es-ES" sz="2740" b="0" u="none" strike="noStrike">
                <a:solidFill>
                  <a:srgbClr val="004782"/>
                </a:solidFill>
                <a:effectLst/>
                <a:uFillTx/>
                <a:latin typeface="Candara"/>
                <a:ea typeface="Candara"/>
              </a:rPr>
              <a:t>Es posible que alguien difunda la idea de que los pobres no deben devolver el diezmo debido al poco dinero que llega a sus manos.</a:t>
            </a:r>
            <a:endParaRPr lang="es-ES" sz="2740" b="0" u="none" strike="noStrike">
              <a:solidFill>
                <a:srgbClr val="000000"/>
              </a:solidFill>
              <a:effectLst/>
              <a:uFillTx/>
              <a:latin typeface="Helvetica Light"/>
            </a:endParaRPr>
          </a:p>
          <a:p>
            <a:pPr marL="260640" indent="-260640" algn="l" defTabSz="694800">
              <a:lnSpc>
                <a:spcPct val="100000"/>
              </a:lnSpc>
              <a:spcBef>
                <a:spcPts val="601"/>
              </a:spcBef>
              <a:buClr>
                <a:srgbClr val="004782"/>
              </a:buClr>
              <a:buFont typeface="Arial"/>
              <a:buChar char="•"/>
              <a:tabLst>
                <a:tab pos="0" algn="l"/>
              </a:tabLst>
            </a:pPr>
            <a:r>
              <a:rPr lang="es-ES" sz="2740" b="0" u="none" strike="noStrike">
                <a:solidFill>
                  <a:srgbClr val="004782"/>
                </a:solidFill>
                <a:effectLst/>
                <a:uFillTx/>
                <a:latin typeface="Candara"/>
                <a:ea typeface="Candara"/>
              </a:rPr>
              <a:t>Dios no pide cantidad; Dios pide fidelidad.</a:t>
            </a:r>
            <a:endParaRPr lang="es-ES" sz="2740" b="0" u="none" strike="noStrike">
              <a:solidFill>
                <a:srgbClr val="000000"/>
              </a:solidFill>
              <a:effectLst/>
              <a:uFillTx/>
              <a:latin typeface="Helvetica Light"/>
            </a:endParaRPr>
          </a:p>
          <a:p>
            <a:pPr marL="260640" indent="-260640" algn="l" defTabSz="694800">
              <a:lnSpc>
                <a:spcPct val="100000"/>
              </a:lnSpc>
              <a:spcBef>
                <a:spcPts val="601"/>
              </a:spcBef>
              <a:buClr>
                <a:srgbClr val="004782"/>
              </a:buClr>
              <a:buFont typeface="Arial"/>
              <a:buChar char="•"/>
              <a:tabLst>
                <a:tab pos="0" algn="l"/>
              </a:tabLst>
            </a:pPr>
            <a:r>
              <a:rPr lang="es-ES" sz="2740" b="0" u="none" strike="noStrike">
                <a:solidFill>
                  <a:srgbClr val="004782"/>
                </a:solidFill>
                <a:effectLst/>
                <a:uFillTx/>
                <a:latin typeface="Candara"/>
                <a:ea typeface="Candara"/>
              </a:rPr>
              <a:t>Si recibimos poco, el Señor sabe que devolveremos poco.</a:t>
            </a:r>
            <a:endParaRPr lang="es-ES" sz="2740" b="0" u="none" strike="noStrike">
              <a:solidFill>
                <a:srgbClr val="000000"/>
              </a:solidFill>
              <a:effectLst/>
              <a:uFillTx/>
              <a:latin typeface="Helvetica Light"/>
            </a:endParaRPr>
          </a:p>
          <a:p>
            <a:pPr marL="260640" indent="-260640" algn="l" defTabSz="694800">
              <a:lnSpc>
                <a:spcPct val="100000"/>
              </a:lnSpc>
              <a:spcBef>
                <a:spcPts val="601"/>
              </a:spcBef>
              <a:buClr>
                <a:srgbClr val="004782"/>
              </a:buClr>
              <a:buFont typeface="Arial"/>
              <a:buChar char="•"/>
              <a:tabLst>
                <a:tab pos="0" algn="l"/>
              </a:tabLst>
            </a:pPr>
            <a:r>
              <a:rPr lang="es-ES" sz="2740" b="0" u="none" strike="noStrike">
                <a:solidFill>
                  <a:srgbClr val="004782"/>
                </a:solidFill>
                <a:effectLst/>
                <a:uFillTx/>
                <a:latin typeface="Candara"/>
                <a:ea typeface="Candara"/>
              </a:rPr>
              <a:t>Si recibimos mucho, el Señor sabe que devolveremos mucho.</a:t>
            </a:r>
            <a:endParaRPr lang="es-ES" sz="2740" b="0" u="none" strike="noStrike">
              <a:solidFill>
                <a:srgbClr val="000000"/>
              </a:solidFill>
              <a:effectLst/>
              <a:uFillTx/>
              <a:latin typeface="Helvetica Light"/>
            </a:endParaRPr>
          </a:p>
          <a:p>
            <a:pPr marL="260640" indent="-260640" algn="l" defTabSz="694800">
              <a:lnSpc>
                <a:spcPct val="100000"/>
              </a:lnSpc>
              <a:spcBef>
                <a:spcPts val="601"/>
              </a:spcBef>
              <a:buClr>
                <a:srgbClr val="004782"/>
              </a:buClr>
              <a:buFont typeface="Arial"/>
              <a:buChar char="•"/>
              <a:tabLst>
                <a:tab pos="0" algn="l"/>
              </a:tabLst>
            </a:pPr>
            <a:r>
              <a:rPr lang="es-ES" sz="2740" b="0" u="none" strike="noStrike">
                <a:solidFill>
                  <a:srgbClr val="004782"/>
                </a:solidFill>
                <a:effectLst/>
                <a:uFillTx/>
                <a:latin typeface="Candara"/>
                <a:ea typeface="Candara"/>
              </a:rPr>
              <a:t>De lo recibido de la mano de Dios, de eso devolvemos.</a:t>
            </a:r>
            <a:endParaRPr lang="es-ES" sz="2740" b="0" u="none" strike="noStrike">
              <a:solidFill>
                <a:srgbClr val="000000"/>
              </a:solidFill>
              <a:effectLst/>
              <a:uFillTx/>
              <a:latin typeface="Helvetica Light"/>
            </a:endParaRPr>
          </a:p>
        </p:txBody>
      </p:sp>
    </p:spTree>
  </p:cSld>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9" presetClass="entr" fill="hold" nodeType="clickEffect">
                                  <p:stCondLst>
                                    <p:cond delay="0"/>
                                  </p:stCondLst>
                                  <p:iterate type="el">
                                    <p:tmAbs val="0"/>
                                  </p:iterate>
                                  <p:childTnLst>
                                    <p:set>
                                      <p:cBhvr>
                                        <p:cTn id="6" fill="hold"/>
                                        <p:tgtEl>
                                          <p:spTgt spid="74"/>
                                        </p:tgtEl>
                                        <p:attrNameLst>
                                          <p:attrName>style.visibility</p:attrName>
                                        </p:attrNameLst>
                                      </p:cBhvr>
                                      <p:to>
                                        <p:strVal val="visible"/>
                                      </p:to>
                                    </p:set>
                                    <p:animEffect transition="in" filter="dissolve">
                                      <p:cBhvr additive="repl">
                                        <p:cTn id="7" dur="500"/>
                                        <p:tgtEl>
                                          <p:spTgt spid="74"/>
                                        </p:tgtEl>
                                      </p:cBhvr>
                                    </p:animEffect>
                                  </p:childTnLst>
                                </p:cTn>
                              </p:par>
                              <p:par>
                                <p:cTn id="8" presetID="9" presetClass="entr" fill="hold" nodeType="withEffect">
                                  <p:stCondLst>
                                    <p:cond delay="0"/>
                                  </p:stCondLst>
                                  <p:iterate type="el">
                                    <p:tmAbs val="0"/>
                                  </p:iterate>
                                  <p:childTnLst>
                                    <p:set>
                                      <p:cBhvr>
                                        <p:cTn id="9" fill="hold"/>
                                        <p:tgtEl>
                                          <p:spTgt spid="74">
                                            <p:txEl>
                                              <p:pRg st="0" end="0"/>
                                            </p:txEl>
                                          </p:spTgt>
                                        </p:tgtEl>
                                        <p:attrNameLst>
                                          <p:attrName>style.visibility</p:attrName>
                                        </p:attrNameLst>
                                      </p:cBhvr>
                                      <p:to>
                                        <p:strVal val="visible"/>
                                      </p:to>
                                    </p:set>
                                    <p:animEffect transition="in" filter="dissolve">
                                      <p:cBhvr additive="repl">
                                        <p:cTn id="10" dur="500"/>
                                        <p:tgtEl>
                                          <p:spTgt spid="7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nodeType="clickEffect">
                                  <p:stCondLst>
                                    <p:cond delay="0"/>
                                  </p:stCondLst>
                                  <p:iterate type="el">
                                    <p:tmAbs val="0"/>
                                  </p:iterate>
                                  <p:childTnLst>
                                    <p:set>
                                      <p:cBhvr>
                                        <p:cTn id="14" fill="hold"/>
                                        <p:tgtEl>
                                          <p:spTgt spid="74">
                                            <p:txEl>
                                              <p:pRg st="1" end="1"/>
                                            </p:txEl>
                                          </p:spTgt>
                                        </p:tgtEl>
                                        <p:attrNameLst>
                                          <p:attrName>style.visibility</p:attrName>
                                        </p:attrNameLst>
                                      </p:cBhvr>
                                      <p:to>
                                        <p:strVal val="visible"/>
                                      </p:to>
                                    </p:set>
                                    <p:animEffect transition="in" filter="dissolve">
                                      <p:cBhvr additive="repl">
                                        <p:cTn id="15" dur="500"/>
                                        <p:tgtEl>
                                          <p:spTgt spid="7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nodeType="clickEffect">
                                  <p:stCondLst>
                                    <p:cond delay="0"/>
                                  </p:stCondLst>
                                  <p:iterate type="el">
                                    <p:tmAbs val="0"/>
                                  </p:iterate>
                                  <p:childTnLst>
                                    <p:set>
                                      <p:cBhvr>
                                        <p:cTn id="19" fill="hold"/>
                                        <p:tgtEl>
                                          <p:spTgt spid="74">
                                            <p:txEl>
                                              <p:pRg st="2" end="2"/>
                                            </p:txEl>
                                          </p:spTgt>
                                        </p:tgtEl>
                                        <p:attrNameLst>
                                          <p:attrName>style.visibility</p:attrName>
                                        </p:attrNameLst>
                                      </p:cBhvr>
                                      <p:to>
                                        <p:strVal val="visible"/>
                                      </p:to>
                                    </p:set>
                                    <p:animEffect transition="in" filter="dissolve">
                                      <p:cBhvr additive="repl">
                                        <p:cTn id="20" dur="500"/>
                                        <p:tgtEl>
                                          <p:spTgt spid="74">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fill="hold" nodeType="clickEffect">
                                  <p:stCondLst>
                                    <p:cond delay="0"/>
                                  </p:stCondLst>
                                  <p:iterate type="el">
                                    <p:tmAbs val="0"/>
                                  </p:iterate>
                                  <p:childTnLst>
                                    <p:set>
                                      <p:cBhvr>
                                        <p:cTn id="24" fill="hold"/>
                                        <p:tgtEl>
                                          <p:spTgt spid="74">
                                            <p:txEl>
                                              <p:pRg st="3" end="3"/>
                                            </p:txEl>
                                          </p:spTgt>
                                        </p:tgtEl>
                                        <p:attrNameLst>
                                          <p:attrName>style.visibility</p:attrName>
                                        </p:attrNameLst>
                                      </p:cBhvr>
                                      <p:to>
                                        <p:strVal val="visible"/>
                                      </p:to>
                                    </p:set>
                                    <p:animEffect transition="in" filter="dissolve">
                                      <p:cBhvr additive="repl">
                                        <p:cTn id="25" dur="500"/>
                                        <p:tgtEl>
                                          <p:spTgt spid="74">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fill="hold" nodeType="clickEffect">
                                  <p:stCondLst>
                                    <p:cond delay="0"/>
                                  </p:stCondLst>
                                  <p:iterate type="el">
                                    <p:tmAbs val="0"/>
                                  </p:iterate>
                                  <p:childTnLst>
                                    <p:set>
                                      <p:cBhvr>
                                        <p:cTn id="29" fill="hold"/>
                                        <p:tgtEl>
                                          <p:spTgt spid="74">
                                            <p:txEl>
                                              <p:pRg st="4" end="4"/>
                                            </p:txEl>
                                          </p:spTgt>
                                        </p:tgtEl>
                                        <p:attrNameLst>
                                          <p:attrName>style.visibility</p:attrName>
                                        </p:attrNameLst>
                                      </p:cBhvr>
                                      <p:to>
                                        <p:strVal val="visible"/>
                                      </p:to>
                                    </p:set>
                                    <p:animEffect transition="in" filter="dissolve">
                                      <p:cBhvr additive="repl">
                                        <p:cTn id="30" dur="500"/>
                                        <p:tgtEl>
                                          <p:spTgt spid="74">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5" name="pasted-image.pdf"/>
          <p:cNvPicPr/>
          <p:nvPr/>
        </p:nvPicPr>
        <p:blipFill>
          <a:blip r:embed="rId1"/>
          <a:stretch/>
        </p:blipFill>
        <p:spPr>
          <a:xfrm>
            <a:off x="0" y="0"/>
            <a:ext cx="9143640" cy="6857640"/>
          </a:xfrm>
          <a:prstGeom prst="rect">
            <a:avLst/>
          </a:prstGeom>
          <a:noFill/>
          <a:ln w="12700">
            <a:noFill/>
          </a:ln>
        </p:spPr>
      </p:pic>
      <p:sp>
        <p:nvSpPr>
          <p:cNvPr id="76" name="PlaceHolder 1"/>
          <p:cNvSpPr>
            <a:spLocks noGrp="1"/>
          </p:cNvSpPr>
          <p:nvPr>
            <p:ph/>
          </p:nvPr>
        </p:nvSpPr>
        <p:spPr>
          <a:xfrm>
            <a:off x="1196280" y="698040"/>
            <a:ext cx="7004880" cy="5232960"/>
          </a:xfrm>
          <a:prstGeom prst="rect">
            <a:avLst/>
          </a:prstGeom>
          <a:noFill/>
          <a:ln w="12600">
            <a:noFill/>
          </a:ln>
        </p:spPr>
        <p:txBody>
          <a:bodyPr lIns="45720" tIns="45720" rIns="45720" bIns="45720" anchor="t">
            <a:noAutofit/>
          </a:bodyPr>
          <a:p>
            <a:pPr indent="0" algn="l" defTabSz="850320">
              <a:lnSpc>
                <a:spcPct val="100000"/>
              </a:lnSpc>
              <a:spcBef>
                <a:spcPts val="799"/>
              </a:spcBef>
              <a:buNone/>
              <a:tabLst>
                <a:tab pos="0" algn="l"/>
              </a:tabLst>
            </a:pPr>
            <a:endParaRPr lang="es-ES" sz="3350" b="0" u="none" strike="noStrike">
              <a:solidFill>
                <a:srgbClr val="000000"/>
              </a:solidFill>
              <a:effectLst/>
              <a:uFillTx/>
              <a:latin typeface="Helvetica Light"/>
            </a:endParaRPr>
          </a:p>
          <a:p>
            <a:pPr marL="318960" indent="-318960" algn="l" defTabSz="850320">
              <a:lnSpc>
                <a:spcPct val="100000"/>
              </a:lnSpc>
              <a:spcBef>
                <a:spcPts val="799"/>
              </a:spcBef>
              <a:buClr>
                <a:srgbClr val="004782"/>
              </a:buClr>
              <a:buFont typeface="Arial"/>
              <a:buChar char="•"/>
              <a:tabLst>
                <a:tab pos="0" algn="l"/>
              </a:tabLst>
            </a:pPr>
            <a:r>
              <a:rPr lang="es-ES" sz="3350" b="0" u="none" strike="noStrike">
                <a:solidFill>
                  <a:srgbClr val="004782"/>
                </a:solidFill>
                <a:effectLst/>
                <a:uFillTx/>
                <a:latin typeface="Candara"/>
                <a:ea typeface="Candara"/>
              </a:rPr>
              <a:t>Es más las nueve partes que nos quedan con la bendición de Dios, que quedarnos con todo y sin su bendición.</a:t>
            </a:r>
            <a:endParaRPr lang="es-ES" sz="3350" b="0" u="none" strike="noStrike">
              <a:solidFill>
                <a:srgbClr val="000000"/>
              </a:solidFill>
              <a:effectLst/>
              <a:uFillTx/>
              <a:latin typeface="Helvetica Light"/>
            </a:endParaRPr>
          </a:p>
          <a:p>
            <a:pPr marL="318960" indent="-318960" algn="l" defTabSz="850320">
              <a:lnSpc>
                <a:spcPct val="100000"/>
              </a:lnSpc>
              <a:spcBef>
                <a:spcPts val="799"/>
              </a:spcBef>
              <a:buClr>
                <a:srgbClr val="004782"/>
              </a:buClr>
              <a:buFont typeface="Arial"/>
              <a:buChar char="•"/>
              <a:tabLst>
                <a:tab pos="0" algn="l"/>
              </a:tabLst>
            </a:pPr>
            <a:r>
              <a:rPr lang="es-ES" sz="3350" b="0" u="none" strike="noStrike">
                <a:solidFill>
                  <a:srgbClr val="004782"/>
                </a:solidFill>
                <a:effectLst/>
                <a:uFillTx/>
                <a:latin typeface="Candara"/>
                <a:ea typeface="Candara"/>
              </a:rPr>
              <a:t>He aquí la promesa, </a:t>
            </a:r>
            <a:r>
              <a:rPr lang="es-ES" sz="3350" b="0" i="1" u="none" strike="noStrike">
                <a:solidFill>
                  <a:srgbClr val="004782"/>
                </a:solidFill>
                <a:effectLst/>
                <a:uFillTx/>
                <a:latin typeface="Candara"/>
                <a:ea typeface="Candara"/>
              </a:rPr>
              <a:t>“</a:t>
            </a:r>
            <a:r>
              <a:rPr lang="es-ES" sz="3350" b="1" i="1" u="none" strike="noStrike">
                <a:solidFill>
                  <a:srgbClr val="004782"/>
                </a:solidFill>
                <a:effectLst/>
                <a:uFillTx/>
                <a:latin typeface="Candara"/>
                <a:ea typeface="Candara"/>
              </a:rPr>
              <a:t>El alma generosa será prosperada</a:t>
            </a:r>
            <a:r>
              <a:rPr lang="es-ES" sz="3350" b="0" i="1" u="none" strike="noStrike">
                <a:solidFill>
                  <a:srgbClr val="004782"/>
                </a:solidFill>
                <a:effectLst/>
                <a:uFillTx/>
                <a:latin typeface="Candara"/>
                <a:ea typeface="Candara"/>
              </a:rPr>
              <a:t>, y el que saciare, él también será prosperado”.</a:t>
            </a:r>
            <a:endParaRPr lang="es-ES" sz="3350" b="0" u="none" strike="noStrike">
              <a:solidFill>
                <a:srgbClr val="000000"/>
              </a:solidFill>
              <a:effectLst/>
              <a:uFillTx/>
              <a:latin typeface="Helvetica Light"/>
            </a:endParaRPr>
          </a:p>
          <a:p>
            <a:pPr indent="0" algn="l" defTabSz="850320">
              <a:lnSpc>
                <a:spcPct val="100000"/>
              </a:lnSpc>
              <a:buNone/>
              <a:tabLst>
                <a:tab pos="0" algn="l"/>
              </a:tabLst>
            </a:pPr>
            <a:r>
              <a:rPr lang="es-ES" sz="3350" b="0" i="1" u="none" strike="noStrike">
                <a:solidFill>
                  <a:srgbClr val="FF2600"/>
                </a:solidFill>
                <a:effectLst/>
                <a:uFillTx/>
                <a:latin typeface="Candara"/>
                <a:ea typeface="Candara"/>
              </a:rPr>
              <a:t>Proverbios 11:25</a:t>
            </a:r>
            <a:endParaRPr lang="es-ES" sz="3350" b="0" u="none" strike="noStrike">
              <a:solidFill>
                <a:srgbClr val="000000"/>
              </a:solidFill>
              <a:effectLst/>
              <a:uFillTx/>
              <a:latin typeface="Helvetica Light"/>
            </a:endParaRPr>
          </a:p>
        </p:txBody>
      </p:sp>
    </p:spTree>
  </p:cSld>
  <p:timing>
    <p:tnLst>
      <p:par>
        <p:cTn id="31" dur="indefinite" restart="never" nodeType="tmRoot">
          <p:childTnLst>
            <p:seq>
              <p:cTn id="32" dur="indefinite" nodeType="mainSeq">
                <p:childTnLst>
                  <p:par>
                    <p:cTn id="33" fill="hold">
                      <p:stCondLst>
                        <p:cond delay="indefinite"/>
                      </p:stCondLst>
                      <p:childTnLst>
                        <p:par>
                          <p:cTn id="34" fill="hold">
                            <p:stCondLst>
                              <p:cond delay="0"/>
                            </p:stCondLst>
                            <p:childTnLst>
                              <p:par>
                                <p:cTn id="35" presetID="9" presetClass="entr" fill="hold" nodeType="clickEffect">
                                  <p:stCondLst>
                                    <p:cond delay="0"/>
                                  </p:stCondLst>
                                  <p:iterate type="el">
                                    <p:tmAbs val="0"/>
                                  </p:iterate>
                                  <p:childTnLst>
                                    <p:set>
                                      <p:cBhvr>
                                        <p:cTn id="36" fill="hold"/>
                                        <p:tgtEl>
                                          <p:spTgt spid="76"/>
                                        </p:tgtEl>
                                        <p:attrNameLst>
                                          <p:attrName>style.visibility</p:attrName>
                                        </p:attrNameLst>
                                      </p:cBhvr>
                                      <p:to>
                                        <p:strVal val="visible"/>
                                      </p:to>
                                    </p:set>
                                    <p:animEffect transition="in" filter="dissolve">
                                      <p:cBhvr additive="repl">
                                        <p:cTn id="37" dur="500"/>
                                        <p:tgtEl>
                                          <p:spTgt spid="76"/>
                                        </p:tgtEl>
                                      </p:cBhvr>
                                    </p:animEffect>
                                  </p:childTnLst>
                                </p:cTn>
                              </p:par>
                              <p:par>
                                <p:cTn id="38" presetID="9" presetClass="entr" fill="hold" nodeType="withEffect">
                                  <p:stCondLst>
                                    <p:cond delay="0"/>
                                  </p:stCondLst>
                                  <p:iterate type="el">
                                    <p:tmAbs val="0"/>
                                  </p:iterate>
                                  <p:childTnLst>
                                    <p:set>
                                      <p:cBhvr>
                                        <p:cTn id="39" fill="hold"/>
                                        <p:tgtEl>
                                          <p:spTgt spid="76">
                                            <p:txEl>
                                              <p:pRg st="0" end="0"/>
                                            </p:txEl>
                                          </p:spTgt>
                                        </p:tgtEl>
                                        <p:attrNameLst>
                                          <p:attrName>style.visibility</p:attrName>
                                        </p:attrNameLst>
                                      </p:cBhvr>
                                      <p:to>
                                        <p:strVal val="visible"/>
                                      </p:to>
                                    </p:set>
                                    <p:animEffect transition="in" filter="dissolve">
                                      <p:cBhvr additive="repl">
                                        <p:cTn id="40" dur="500"/>
                                        <p:tgtEl>
                                          <p:spTgt spid="76">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ntr" fill="hold" nodeType="clickEffect">
                                  <p:stCondLst>
                                    <p:cond delay="0"/>
                                  </p:stCondLst>
                                  <p:iterate type="el">
                                    <p:tmAbs val="0"/>
                                  </p:iterate>
                                  <p:childTnLst>
                                    <p:set>
                                      <p:cBhvr>
                                        <p:cTn id="44" fill="hold"/>
                                        <p:tgtEl>
                                          <p:spTgt spid="76">
                                            <p:txEl>
                                              <p:pRg st="1" end="1"/>
                                            </p:txEl>
                                          </p:spTgt>
                                        </p:tgtEl>
                                        <p:attrNameLst>
                                          <p:attrName>style.visibility</p:attrName>
                                        </p:attrNameLst>
                                      </p:cBhvr>
                                      <p:to>
                                        <p:strVal val="visible"/>
                                      </p:to>
                                    </p:set>
                                    <p:animEffect transition="in" filter="dissolve">
                                      <p:cBhvr additive="repl">
                                        <p:cTn id="45" dur="500"/>
                                        <p:tgtEl>
                                          <p:spTgt spid="76">
                                            <p:txEl>
                                              <p:pRg st="1" end="1"/>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9" presetClass="entr" fill="hold" nodeType="clickEffect">
                                  <p:stCondLst>
                                    <p:cond delay="0"/>
                                  </p:stCondLst>
                                  <p:iterate type="el">
                                    <p:tmAbs val="0"/>
                                  </p:iterate>
                                  <p:childTnLst>
                                    <p:set>
                                      <p:cBhvr>
                                        <p:cTn id="49" fill="hold"/>
                                        <p:tgtEl>
                                          <p:spTgt spid="76">
                                            <p:txEl>
                                              <p:pRg st="2" end="2"/>
                                            </p:txEl>
                                          </p:spTgt>
                                        </p:tgtEl>
                                        <p:attrNameLst>
                                          <p:attrName>style.visibility</p:attrName>
                                        </p:attrNameLst>
                                      </p:cBhvr>
                                      <p:to>
                                        <p:strVal val="visible"/>
                                      </p:to>
                                    </p:set>
                                    <p:animEffect transition="in" filter="dissolve">
                                      <p:cBhvr additive="repl">
                                        <p:cTn id="50" dur="500"/>
                                        <p:tgtEl>
                                          <p:spTgt spid="76">
                                            <p:txEl>
                                              <p:pRg st="2" end="2"/>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9" presetClass="entr" fill="hold" nodeType="clickEffect">
                                  <p:stCondLst>
                                    <p:cond delay="0"/>
                                  </p:stCondLst>
                                  <p:iterate type="el">
                                    <p:tmAbs val="0"/>
                                  </p:iterate>
                                  <p:childTnLst>
                                    <p:set>
                                      <p:cBhvr>
                                        <p:cTn id="54" fill="hold"/>
                                        <p:tgtEl>
                                          <p:spTgt spid="76">
                                            <p:txEl>
                                              <p:pRg st="3" end="3"/>
                                            </p:txEl>
                                          </p:spTgt>
                                        </p:tgtEl>
                                        <p:attrNameLst>
                                          <p:attrName>style.visibility</p:attrName>
                                        </p:attrNameLst>
                                      </p:cBhvr>
                                      <p:to>
                                        <p:strVal val="visible"/>
                                      </p:to>
                                    </p:set>
                                    <p:animEffect transition="in" filter="dissolve">
                                      <p:cBhvr additive="repl">
                                        <p:cTn id="55" dur="500"/>
                                        <p:tgtEl>
                                          <p:spTgt spid="76">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7" name="pasted-image.pdf"/>
          <p:cNvPicPr/>
          <p:nvPr/>
        </p:nvPicPr>
        <p:blipFill>
          <a:blip r:embed="rId1"/>
          <a:stretch/>
        </p:blipFill>
        <p:spPr>
          <a:xfrm>
            <a:off x="0" y="0"/>
            <a:ext cx="9143640" cy="6857640"/>
          </a:xfrm>
          <a:prstGeom prst="rect">
            <a:avLst/>
          </a:prstGeom>
          <a:noFill/>
          <a:ln w="12700">
            <a:noFill/>
          </a:ln>
        </p:spPr>
      </p:pic>
      <p:sp>
        <p:nvSpPr>
          <p:cNvPr id="78" name="PlaceHolder 1"/>
          <p:cNvSpPr>
            <a:spLocks noGrp="1"/>
          </p:cNvSpPr>
          <p:nvPr>
            <p:ph/>
          </p:nvPr>
        </p:nvSpPr>
        <p:spPr>
          <a:xfrm>
            <a:off x="1414080" y="983160"/>
            <a:ext cx="6670800" cy="5145120"/>
          </a:xfrm>
          <a:prstGeom prst="rect">
            <a:avLst/>
          </a:prstGeom>
          <a:noFill/>
          <a:ln w="12600">
            <a:noFill/>
          </a:ln>
        </p:spPr>
        <p:txBody>
          <a:bodyPr lIns="45720" tIns="45720" rIns="45720" bIns="45720" anchor="t">
            <a:noAutofit/>
          </a:bodyPr>
          <a:p>
            <a:pPr indent="0" algn="l" defTabSz="905400">
              <a:lnSpc>
                <a:spcPct val="100000"/>
              </a:lnSpc>
              <a:spcBef>
                <a:spcPts val="700"/>
              </a:spcBef>
              <a:buNone/>
              <a:tabLst>
                <a:tab pos="0" algn="l"/>
              </a:tabLst>
            </a:pPr>
            <a:r>
              <a:rPr lang="es-ES" sz="3270" b="0" i="1" u="none" strike="noStrike">
                <a:solidFill>
                  <a:srgbClr val="004782"/>
                </a:solidFill>
                <a:effectLst/>
                <a:uFillTx/>
                <a:latin typeface="Candara"/>
                <a:ea typeface="Candara"/>
              </a:rPr>
              <a:t>“Casi todos los creyentes macedonios eran pobres en bienes de éste mundo, pero sus corazones rebosaban de amor a Dios y a su verdad y daban alegremente para el sostén del evangelio. La liberalidad de los conversos de Macedonia se presentaba como un ejemplo a las otras iglesias”</a:t>
            </a:r>
            <a:r>
              <a:rPr lang="es-ES" sz="3270" b="0" u="none" strike="noStrike">
                <a:solidFill>
                  <a:srgbClr val="004782"/>
                </a:solidFill>
                <a:effectLst/>
                <a:uFillTx/>
                <a:latin typeface="Candara"/>
                <a:ea typeface="Candara"/>
              </a:rPr>
              <a:t>.</a:t>
            </a:r>
            <a:endParaRPr lang="es-ES" sz="3270" b="0" u="none" strike="noStrike">
              <a:solidFill>
                <a:srgbClr val="000000"/>
              </a:solidFill>
              <a:effectLst/>
              <a:uFillTx/>
              <a:latin typeface="Helvetica Light"/>
            </a:endParaRPr>
          </a:p>
          <a:p>
            <a:pPr indent="0" algn="l" defTabSz="905400">
              <a:lnSpc>
                <a:spcPct val="100000"/>
              </a:lnSpc>
              <a:buNone/>
              <a:tabLst>
                <a:tab pos="0" algn="l"/>
              </a:tabLst>
            </a:pPr>
            <a:r>
              <a:rPr lang="es-ES" sz="3270" b="0" i="1" u="none" strike="noStrike">
                <a:solidFill>
                  <a:srgbClr val="FF0000"/>
                </a:solidFill>
                <a:effectLst/>
                <a:uFillTx/>
                <a:latin typeface="Candara"/>
                <a:ea typeface="Candara"/>
              </a:rPr>
              <a:t>CMC177</a:t>
            </a:r>
            <a:endParaRPr lang="es-ES" sz="3270" b="0" u="none" strike="noStrike">
              <a:solidFill>
                <a:srgbClr val="000000"/>
              </a:solidFill>
              <a:effectLst/>
              <a:uFillTx/>
              <a:latin typeface="Helvetica Light"/>
            </a:endParaRPr>
          </a:p>
        </p:txBody>
      </p:sp>
    </p:spTree>
  </p:cSld>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9" name="pasted-image.pdf"/>
          <p:cNvPicPr/>
          <p:nvPr/>
        </p:nvPicPr>
        <p:blipFill>
          <a:blip r:embed="rId1"/>
          <a:stretch/>
        </p:blipFill>
        <p:spPr>
          <a:xfrm>
            <a:off x="0" y="0"/>
            <a:ext cx="9143640" cy="6857640"/>
          </a:xfrm>
          <a:prstGeom prst="rect">
            <a:avLst/>
          </a:prstGeom>
          <a:noFill/>
          <a:ln w="12700">
            <a:noFill/>
          </a:ln>
        </p:spPr>
      </p:pic>
      <p:sp>
        <p:nvSpPr>
          <p:cNvPr id="80" name="PlaceHolder 1"/>
          <p:cNvSpPr>
            <a:spLocks noGrp="1"/>
          </p:cNvSpPr>
          <p:nvPr>
            <p:ph/>
          </p:nvPr>
        </p:nvSpPr>
        <p:spPr>
          <a:xfrm>
            <a:off x="1342800" y="1512000"/>
            <a:ext cx="6687000" cy="4392000"/>
          </a:xfrm>
          <a:prstGeom prst="rect">
            <a:avLst/>
          </a:prstGeom>
          <a:noFill/>
          <a:ln w="12600">
            <a:noFill/>
          </a:ln>
        </p:spPr>
        <p:txBody>
          <a:bodyPr lIns="45720" tIns="45720" rIns="45720" bIns="45720" anchor="t">
            <a:noAutofit/>
          </a:bodyPr>
          <a:p>
            <a:pPr indent="0" algn="l" defTabSz="914400">
              <a:lnSpc>
                <a:spcPct val="100000"/>
              </a:lnSpc>
              <a:spcBef>
                <a:spcPts val="799"/>
              </a:spcBef>
              <a:buNone/>
              <a:tabLst>
                <a:tab pos="0" algn="l"/>
              </a:tabLst>
            </a:pPr>
            <a:r>
              <a:rPr lang="es-ES" sz="3600" b="0" u="none" strike="noStrike">
                <a:solidFill>
                  <a:srgbClr val="004782"/>
                </a:solidFill>
                <a:effectLst/>
                <a:uFillTx/>
                <a:latin typeface="Candara"/>
                <a:ea typeface="Candara"/>
              </a:rPr>
              <a:t>“Mejor es lo poco con el temor de Jehová que el gran tesoro donde hay turbación. Mejor es la comida de legumbres donde hay amor, que de buey engordado donde hay odio”.</a:t>
            </a:r>
            <a:endParaRPr lang="es-ES" sz="3600" b="0" u="none" strike="noStrike">
              <a:solidFill>
                <a:srgbClr val="000000"/>
              </a:solidFill>
              <a:effectLst/>
              <a:uFillTx/>
              <a:latin typeface="Helvetica Light"/>
            </a:endParaRPr>
          </a:p>
          <a:p>
            <a:pPr indent="0" algn="l" defTabSz="914400">
              <a:lnSpc>
                <a:spcPct val="100000"/>
              </a:lnSpc>
              <a:buNone/>
              <a:tabLst>
                <a:tab pos="0" algn="l"/>
              </a:tabLst>
            </a:pPr>
            <a:r>
              <a:rPr lang="es-ES" sz="3600" b="0" i="1" u="none" strike="noStrike">
                <a:solidFill>
                  <a:srgbClr val="FF0000"/>
                </a:solidFill>
                <a:effectLst/>
                <a:uFillTx/>
                <a:latin typeface="Candara"/>
                <a:ea typeface="Candara"/>
              </a:rPr>
              <a:t>Proverbios 15:16-17</a:t>
            </a:r>
            <a:endParaRPr lang="es-ES" sz="3600" b="0" u="none" strike="noStrike">
              <a:solidFill>
                <a:srgbClr val="000000"/>
              </a:solidFill>
              <a:effectLst/>
              <a:uFillTx/>
              <a:latin typeface="Helvetica Light"/>
            </a:endParaRPr>
          </a:p>
        </p:txBody>
      </p:sp>
    </p:spTree>
  </p:cSld>
</p:sld>
</file>

<file path=ppt/theme/theme1.xml><?xml version="1.0" encoding="utf-8"?>
<a:theme xmlns:a="http://schemas.openxmlformats.org/drawingml/2006/main" xmlns:r="http://schemas.openxmlformats.org/officeDocument/2006/relationships" name="Tema de Office">
  <a:themeElements>
    <a:clrScheme name="Tema de 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Tema de Office">
      <a:majorFont>
        <a:latin typeface="Calibri" pitchFamily="0" charset="1"/>
        <a:ea typeface="Calibri" pitchFamily="0" charset="1"/>
        <a:cs typeface="Calibri" pitchFamily="0" charset="1"/>
      </a:majorFont>
      <a:minorFont>
        <a:latin typeface="Helvetica" pitchFamily="0" charset="1"/>
        <a:ea typeface="Helvetica" pitchFamily="0" charset="1"/>
        <a:cs typeface="Helvetica"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0</TotalTime>
  <Application>LibreOffice/26.2.5.2$MacOSX_AARCH64 LibreOffice_project/cd7284b4cbbfeb507e630c1aac019f4157393acb</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es-ES</dc:language>
  <cp:lastModifiedBy/>
  <cp:revision>0</cp:revision>
  <dc:subject/>
  <dc:title/>
</cp:coreProperties>
</file>