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theme/theme1.xml" ContentType="application/vnd.openxmlformats-officedocument.theme+xml"/>
  <Override PartName="/ppt/slides/slide2.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5.xml" ContentType="application/vnd.openxmlformats-officedocument.presentationml.slide+xml"/>
  <Override PartName="/ppt/slides/slide33.xml" ContentType="application/vnd.openxmlformats-officedocument.presentationml.slide+xml"/>
  <Override PartName="/ppt/slides/slide21.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6.xml" ContentType="application/vnd.openxmlformats-officedocument.presentationml.slide+xml"/>
  <Override PartName="/ppt/slides/slide39.xml" ContentType="application/vnd.openxmlformats-officedocument.presentationml.slide+xml"/>
  <Override PartName="/ppt/slides/slide27.xml" ContentType="application/vnd.openxmlformats-officedocument.presentationml.slide+xml"/>
  <Override PartName="/ppt/slides/slide30.xml" ContentType="application/vnd.openxmlformats-officedocument.presentationml.slide+xml"/>
  <Override PartName="/ppt/slides/slide19.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22.xml" ContentType="application/vnd.openxmlformats-officedocument.presentationml.slide+xml"/>
  <Override PartName="/ppt/slides/slide29.xml" ContentType="application/vnd.openxmlformats-officedocument.presentationml.slide+xml"/>
  <Override PartName="/ppt/slides/slide35.xml" ContentType="application/vnd.openxmlformats-officedocument.presentationml.slide+xml"/>
  <Override PartName="/ppt/slides/slide32.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37.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34.xml" ContentType="application/vnd.openxmlformats-officedocument.presentationml.slide+xml"/>
  <Override PartName="/ppt/slides/slide41.xml" ContentType="application/vnd.openxmlformats-officedocument.presentationml.slide+xml"/>
  <Override PartName="/ppt/slides/slide31.xml" ContentType="application/vnd.openxmlformats-officedocument.presentationml.slide+xml"/>
  <Override PartName="/ppt/slides/slide8.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7.xml" ContentType="application/vnd.openxmlformats-officedocument.presentationml.slide+xml"/>
  <Override PartName="/ppt/slides/slide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46.xml" ContentType="application/vnd.openxmlformats-officedocument.presentationml.slide+xml"/>
  <Override PartName="/ppt/slides/slide28.xml" ContentType="application/vnd.openxmlformats-officedocument.presentationml.slide+xml"/>
  <Override PartName="/ppt/slides/slide50.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9.xml" ContentType="application/vnd.openxmlformats-officedocument.presentationml.slideLayout+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6858000"/>
  <p:notesSz cx="7772400" cy="100584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ntenido con título">
    <p:bg>
      <p:bgPr>
        <a:solidFill>
          <a:srgbClr val="FFFFFF"/>
        </a:solidFill>
      </p:bgPr>
    </p:bg>
    <p:spTree>
      <p:nvGrpSpPr>
        <p:cNvPr id="1" name=""/>
        <p:cNvGrpSpPr/>
        <p:nvPr/>
      </p:nvGrpSpPr>
      <p:grpSpPr>
        <a:xfrm>
          <a:off x="0" y="0"/>
          <a:ext cx="0" cy="0"/>
          <a:chOff x="0" y="0"/>
          <a:chExt cx="0" cy="0"/>
        </a:xfrm>
      </p:grpSpPr>
      <p:pic>
        <p:nvPicPr>
          <p:cNvPr id="2" name="image1.png" descr="Plantillas módulo 4-02.jpg"/>
          <p:cNvPicPr/>
          <p:nvPr/>
        </p:nvPicPr>
        <p:blipFill>
          <a:blip r:embed="rId2"/>
          <a:stretch/>
        </p:blipFill>
        <p:spPr>
          <a:xfrm>
            <a:off x="0" y="0"/>
            <a:ext cx="9143640" cy="6857640"/>
          </a:xfrm>
          <a:prstGeom prst="rect">
            <a:avLst/>
          </a:prstGeom>
          <a:noFill/>
          <a:ln w="12700">
            <a:noFill/>
          </a:ln>
        </p:spPr>
      </p:pic>
      <p:sp>
        <p:nvSpPr>
          <p:cNvPr id="3" name="PlaceHolder 1"/>
          <p:cNvSpPr>
            <a:spLocks noGrp="1"/>
          </p:cNvSpPr>
          <p:nvPr>
            <p:ph type="title"/>
          </p:nvPr>
        </p:nvSpPr>
        <p:spPr>
          <a:xfrm>
            <a:off x="457200" y="272880"/>
            <a:ext cx="3007800" cy="116172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andara"/>
                <a:ea typeface="Candara"/>
              </a:defRPr>
            </a:lvl1pPr>
          </a:lstStyle>
          <a:p>
            <a:pPr indent="0" algn="l" defTabSz="914400">
              <a:lnSpc>
                <a:spcPct val="100000"/>
              </a:lnSpc>
              <a:buNone/>
              <a:tabLst>
                <a:tab pos="0" algn="l"/>
              </a:tabLst>
            </a:pPr>
            <a:r>
              <a:rPr lang="es-ES" sz="2000" b="1" u="none" strike="noStrike">
                <a:solidFill>
                  <a:srgbClr val="000000"/>
                </a:solidFill>
                <a:effectLst/>
                <a:uFillTx/>
                <a:latin typeface="Candara"/>
                <a:ea typeface="Candara"/>
              </a:rPr>
              <a:t>Title Text</a:t>
            </a:r>
            <a:endParaRPr lang="es-ES" sz="2000" b="1" u="none" strike="noStrike">
              <a:solidFill>
                <a:srgbClr val="000000"/>
              </a:solidFill>
              <a:effectLst/>
              <a:uFillTx/>
              <a:latin typeface="Candara"/>
            </a:endParaRPr>
          </a:p>
        </p:txBody>
      </p:sp>
      <p:sp>
        <p:nvSpPr>
          <p:cNvPr id="4" name="PlaceHolder 2"/>
          <p:cNvSpPr>
            <a:spLocks noGrp="1"/>
          </p:cNvSpPr>
          <p:nvPr>
            <p:ph type="body"/>
          </p:nvPr>
        </p:nvSpPr>
        <p:spPr>
          <a:xfrm>
            <a:off x="3575160" y="272880"/>
            <a:ext cx="5111280" cy="585288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5" name="PlaceHolder 3"/>
          <p:cNvSpPr>
            <a:spLocks noGrp="1"/>
          </p:cNvSpPr>
          <p:nvPr>
            <p:ph type="body"/>
          </p:nvPr>
        </p:nvSpPr>
        <p:spPr>
          <a:xfrm>
            <a:off x="457200" y="1434960"/>
            <a:ext cx="3007800" cy="4690800"/>
          </a:xfrm>
          <a:prstGeom prst="rect">
            <a:avLst/>
          </a:prstGeom>
          <a:noFill/>
          <a:ln w="12600">
            <a:noFill/>
          </a:ln>
        </p:spPr>
        <p:txBody>
          <a:bodyPr lIns="45720" tIns="45000" rIns="45720" bIns="45000" anchor="t">
            <a:noAutofit/>
          </a:bodyPr>
          <a:lstStyle>
            <a:lvl1pPr algn="l" defTabSz="914400">
              <a:spcBef>
                <a:spcPts val="700"/>
              </a:spcBef>
              <a:buClr>
                <a:srgbClr val="000000"/>
              </a:buClr>
              <a:buFont typeface="Arial"/>
              <a:buChar char="•"/>
              <a:defRPr lang="es-ES" sz="3200" b="0" u="none" strike="noStrike">
                <a:solidFill>
                  <a:srgbClr val="000000"/>
                </a:solidFill>
                <a:effectLst/>
                <a:uFillTx/>
                <a:latin typeface="Candara"/>
              </a:defRPr>
            </a:lvl1pPr>
            <a:lvl2pPr lvl="1" algn="l" defTabSz="914400">
              <a:spcBef>
                <a:spcPts val="700"/>
              </a:spcBef>
              <a:buClr>
                <a:srgbClr val="000000"/>
              </a:buClr>
              <a:buSzPct val="75000"/>
              <a:buFont typeface="Symbol" charset="2"/>
              <a:buChar char=""/>
              <a:defRPr lang="es-ES" sz="3200" b="0" u="none" strike="noStrike">
                <a:solidFill>
                  <a:srgbClr val="000000"/>
                </a:solidFill>
                <a:effectLst/>
                <a:uFillTx/>
                <a:latin typeface="Candara"/>
              </a:defRPr>
            </a:lvl2pPr>
            <a:lvl3pPr lvl="2" algn="l" defTabSz="914400">
              <a:spcBef>
                <a:spcPts val="700"/>
              </a:spcBef>
              <a:buClr>
                <a:srgbClr val="000000"/>
              </a:buClr>
              <a:buSzPct val="45000"/>
              <a:buFont typeface="Wingdings" charset="2"/>
              <a:buChar char=""/>
              <a:defRPr lang="es-ES" sz="3200" b="0" u="none" strike="noStrike">
                <a:solidFill>
                  <a:srgbClr val="000000"/>
                </a:solidFill>
                <a:effectLst/>
                <a:uFillTx/>
                <a:latin typeface="Candara"/>
              </a:defRPr>
            </a:lvl3pPr>
            <a:lvl4pPr lvl="3" algn="l" defTabSz="914400">
              <a:spcBef>
                <a:spcPts val="700"/>
              </a:spcBef>
              <a:buClr>
                <a:srgbClr val="000000"/>
              </a:buClr>
              <a:buSzPct val="75000"/>
              <a:buFont typeface="Symbol" charset="2"/>
              <a:buChar char=""/>
              <a:defRPr lang="es-ES" sz="3200" b="0" u="none" strike="noStrike">
                <a:solidFill>
                  <a:srgbClr val="000000"/>
                </a:solidFill>
                <a:effectLst/>
                <a:uFillTx/>
                <a:latin typeface="Candara"/>
              </a:defRPr>
            </a:lvl4pPr>
            <a:lvl5pPr lvl="4" algn="l" defTabSz="914400">
              <a:spcBef>
                <a:spcPts val="700"/>
              </a:spcBef>
              <a:buClr>
                <a:srgbClr val="000000"/>
              </a:buClr>
              <a:buSzPct val="45000"/>
              <a:buFont typeface="Wingdings" charset="2"/>
              <a:buChar char=""/>
              <a:defRPr lang="es-ES" sz="3200" b="0" u="none" strike="noStrike">
                <a:solidFill>
                  <a:srgbClr val="000000"/>
                </a:solidFill>
                <a:effectLst/>
                <a:uFillTx/>
                <a:latin typeface="Candara"/>
              </a:defRPr>
            </a:lvl5pPr>
            <a:lvl6pPr lvl="5" algn="l" defTabSz="914400">
              <a:spcBef>
                <a:spcPts val="283"/>
              </a:spcBef>
              <a:buClr>
                <a:srgbClr val="000000"/>
              </a:buClr>
              <a:buSzPct val="45000"/>
              <a:buFont typeface="Wingdings" charset="2"/>
              <a:buChar char=""/>
              <a:defRPr lang="es-ES" sz="3200" b="0" u="none" strike="noStrike">
                <a:solidFill>
                  <a:srgbClr val="000000"/>
                </a:solidFill>
                <a:effectLst/>
                <a:uFillTx/>
                <a:latin typeface="Candara"/>
              </a:defRPr>
            </a:lvl6pPr>
            <a:lvl7pPr lvl="6" algn="l" defTabSz="914400">
              <a:spcBef>
                <a:spcPts val="283"/>
              </a:spcBef>
              <a:buClr>
                <a:srgbClr val="000000"/>
              </a:buClr>
              <a:buSzPct val="45000"/>
              <a:buFont typeface="Wingdings" charset="2"/>
              <a:buChar char=""/>
              <a:defRPr lang="es-ES" sz="3200" b="0" u="none" strike="noStrike">
                <a:solidFill>
                  <a:srgbClr val="000000"/>
                </a:solidFill>
                <a:effectLst/>
                <a:uFillTx/>
                <a:latin typeface="Candara"/>
              </a:defRPr>
            </a:lvl7pPr>
          </a:lstStyle>
          <a:p>
            <a:pPr marL="343080" indent="-343080" algn="l" defTabSz="914400">
              <a:spcBef>
                <a:spcPts val="700"/>
              </a:spcBef>
              <a:buClr>
                <a:srgbClr val="000000"/>
              </a:buClr>
              <a:buFont typeface="Arial"/>
              <a:buChar char="•"/>
            </a:pPr>
            <a:r>
              <a:rPr lang="es-ES" sz="3200" b="0" u="none" strike="noStrike">
                <a:solidFill>
                  <a:srgbClr val="000000"/>
                </a:solidFill>
                <a:effectLst/>
                <a:uFillTx/>
                <a:latin typeface="Candara"/>
              </a:rPr>
              <a:t>Click to edit the outline text format</a:t>
            </a:r>
            <a:endParaRPr lang="es-ES" sz="3200" b="0" u="none" strike="noStrike">
              <a:solidFill>
                <a:srgbClr val="000000"/>
              </a:solidFill>
              <a:effectLst/>
              <a:uFillTx/>
              <a:latin typeface="Candara"/>
            </a:endParaRPr>
          </a:p>
          <a:p>
            <a:pPr marL="783720" lvl="1" indent="-326520" algn="l" defTabSz="914400">
              <a:spcBef>
                <a:spcPts val="700"/>
              </a:spcBef>
              <a:buClr>
                <a:srgbClr val="000000"/>
              </a:buClr>
              <a:buSzPct val="75000"/>
              <a:buFont typeface="Symbol" charset="2"/>
              <a:buChar char=""/>
            </a:pPr>
            <a:r>
              <a:rPr lang="es-ES" sz="3200" b="0" u="none" strike="noStrike">
                <a:solidFill>
                  <a:srgbClr val="000000"/>
                </a:solidFill>
                <a:effectLst/>
                <a:uFillTx/>
                <a:latin typeface="Candara"/>
              </a:rPr>
              <a:t>Second Outline Level</a:t>
            </a:r>
            <a:endParaRPr lang="es-ES" sz="3200" b="0" u="none" strike="noStrike">
              <a:solidFill>
                <a:srgbClr val="000000"/>
              </a:solidFill>
              <a:effectLst/>
              <a:uFillTx/>
              <a:latin typeface="Candara"/>
            </a:endParaRPr>
          </a:p>
          <a:p>
            <a:pPr marL="1219320" lvl="2" indent="-304920" algn="l" defTabSz="914400">
              <a:spcBef>
                <a:spcPts val="700"/>
              </a:spcBef>
              <a:buClr>
                <a:srgbClr val="000000"/>
              </a:buClr>
              <a:buSzPct val="45000"/>
              <a:buFont typeface="Wingdings" charset="2"/>
              <a:buChar char=""/>
            </a:pPr>
            <a:r>
              <a:rPr lang="es-ES" sz="3200" b="0" u="none" strike="noStrike">
                <a:solidFill>
                  <a:srgbClr val="000000"/>
                </a:solidFill>
                <a:effectLst/>
                <a:uFillTx/>
                <a:latin typeface="Candara"/>
              </a:rPr>
              <a:t>Third Outline Level</a:t>
            </a:r>
            <a:endParaRPr lang="es-ES" sz="3200" b="0" u="none" strike="noStrike">
              <a:solidFill>
                <a:srgbClr val="000000"/>
              </a:solidFill>
              <a:effectLst/>
              <a:uFillTx/>
              <a:latin typeface="Candara"/>
            </a:endParaRPr>
          </a:p>
          <a:p>
            <a:pPr marL="1737360" lvl="3" indent="-365760" algn="l" defTabSz="914400">
              <a:spcBef>
                <a:spcPts val="700"/>
              </a:spcBef>
              <a:buClr>
                <a:srgbClr val="000000"/>
              </a:buClr>
              <a:buSzPct val="75000"/>
              <a:buFont typeface="Symbol" charset="2"/>
              <a:buChar char=""/>
            </a:pPr>
            <a:r>
              <a:rPr lang="es-ES" sz="3200" b="0" u="none" strike="noStrike">
                <a:solidFill>
                  <a:srgbClr val="000000"/>
                </a:solidFill>
                <a:effectLst/>
                <a:uFillTx/>
                <a:latin typeface="Candara"/>
              </a:rPr>
              <a:t>Fourth Outline Level</a:t>
            </a:r>
            <a:endParaRPr lang="es-ES" sz="3200" b="0" u="none" strike="noStrike">
              <a:solidFill>
                <a:srgbClr val="000000"/>
              </a:solidFill>
              <a:effectLst/>
              <a:uFillTx/>
              <a:latin typeface="Candara"/>
            </a:endParaRPr>
          </a:p>
          <a:p>
            <a:pPr marL="2194560" lvl="4" indent="-365760" algn="l" defTabSz="914400">
              <a:spcBef>
                <a:spcPts val="700"/>
              </a:spcBef>
              <a:buClr>
                <a:srgbClr val="000000"/>
              </a:buClr>
              <a:buSzPct val="45000"/>
              <a:buFont typeface="Wingdings" charset="2"/>
              <a:buChar char=""/>
            </a:pPr>
            <a:r>
              <a:rPr lang="es-ES" sz="3200" b="0" u="none" strike="noStrike">
                <a:solidFill>
                  <a:srgbClr val="000000"/>
                </a:solidFill>
                <a:effectLst/>
                <a:uFillTx/>
                <a:latin typeface="Candara"/>
              </a:rPr>
              <a:t>Fifth Outline Level</a:t>
            </a:r>
            <a:endParaRPr lang="es-ES" sz="3200" b="0" u="none" strike="noStrike">
              <a:solidFill>
                <a:srgbClr val="000000"/>
              </a:solidFill>
              <a:effectLst/>
              <a:uFillTx/>
              <a:latin typeface="Candara"/>
            </a:endParaRPr>
          </a:p>
          <a:p>
            <a:pPr marL="2651760" lvl="5" indent="-365760" algn="l" defTabSz="914400">
              <a:spcBef>
                <a:spcPts val="283"/>
              </a:spcBef>
              <a:buClr>
                <a:srgbClr val="000000"/>
              </a:buClr>
              <a:buSzPct val="45000"/>
              <a:buFont typeface="Wingdings" charset="2"/>
              <a:buChar char=""/>
            </a:pPr>
            <a:r>
              <a:rPr lang="es-ES" sz="3200" b="0" u="none" strike="noStrike">
                <a:solidFill>
                  <a:srgbClr val="000000"/>
                </a:solidFill>
                <a:effectLst/>
                <a:uFillTx/>
                <a:latin typeface="Candara"/>
              </a:rPr>
              <a:t>Sixth Outline Level</a:t>
            </a:r>
            <a:endParaRPr lang="es-ES" sz="3200" b="0" u="none" strike="noStrike">
              <a:solidFill>
                <a:srgbClr val="000000"/>
              </a:solidFill>
              <a:effectLst/>
              <a:uFillTx/>
              <a:latin typeface="Candara"/>
            </a:endParaRPr>
          </a:p>
          <a:p>
            <a:pPr marL="3108960" lvl="6" indent="-365760" algn="l" defTabSz="914400">
              <a:spcBef>
                <a:spcPts val="283"/>
              </a:spcBef>
              <a:buClr>
                <a:srgbClr val="000000"/>
              </a:buClr>
              <a:buSzPct val="45000"/>
              <a:buFont typeface="Wingdings" charset="2"/>
              <a:buChar char=""/>
            </a:pPr>
            <a:r>
              <a:rPr lang="es-ES" sz="3200" b="0" u="none" strike="noStrike">
                <a:solidFill>
                  <a:srgbClr val="000000"/>
                </a:solidFill>
                <a:effectLst/>
                <a:uFillTx/>
                <a:latin typeface="Candara"/>
              </a:rPr>
              <a:t>Seventh Outline Level</a:t>
            </a:r>
            <a:endParaRPr lang="es-ES" sz="3200" b="0" u="none" strike="noStrike">
              <a:solidFill>
                <a:srgbClr val="000000"/>
              </a:solidFill>
              <a:effectLst/>
              <a:uFillTx/>
              <a:latin typeface="Candara"/>
            </a:endParaRPr>
          </a:p>
        </p:txBody>
      </p:sp>
      <p:sp>
        <p:nvSpPr>
          <p:cNvPr id="6" name="PlaceHolder 4"/>
          <p:cNvSpPr>
            <a:spLocks noGrp="1"/>
          </p:cNvSpPr>
          <p:nvPr>
            <p:ph type="sldNum" idx="1"/>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2">
    <p:bg>
      <p:bgPr>
        <a:solidFill>
          <a:srgbClr val="FFFFFF"/>
        </a:solidFill>
      </p:bgPr>
    </p:bg>
    <p:spTree>
      <p:nvGrpSpPr>
        <p:cNvPr id="1" name=""/>
        <p:cNvGrpSpPr/>
        <p:nvPr/>
      </p:nvGrpSpPr>
      <p:grpSpPr>
        <a:xfrm>
          <a:off x="0" y="0"/>
          <a:ext cx="0" cy="0"/>
          <a:chOff x="0" y="0"/>
          <a:chExt cx="0" cy="0"/>
        </a:xfrm>
      </p:grpSpPr>
      <p:pic>
        <p:nvPicPr>
          <p:cNvPr id="40" name="image1.png" descr="Plantillas módulo 4-02.jpg"/>
          <p:cNvPicPr/>
          <p:nvPr/>
        </p:nvPicPr>
        <p:blipFill>
          <a:blip r:embed="rId2"/>
          <a:stretch/>
        </p:blipFill>
        <p:spPr>
          <a:xfrm>
            <a:off x="0" y="0"/>
            <a:ext cx="9143640" cy="6857640"/>
          </a:xfrm>
          <a:prstGeom prst="rect">
            <a:avLst/>
          </a:prstGeom>
          <a:noFill/>
          <a:ln w="12700">
            <a:noFill/>
          </a:ln>
        </p:spPr>
      </p:pic>
      <p:sp>
        <p:nvSpPr>
          <p:cNvPr id="41"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42" name="PlaceHolder 2"/>
          <p:cNvSpPr>
            <a:spLocks noGrp="1"/>
          </p:cNvSpPr>
          <p:nvPr>
            <p:ph type="body"/>
          </p:nvPr>
        </p:nvSpPr>
        <p:spPr>
          <a:xfrm>
            <a:off x="457200" y="1600200"/>
            <a:ext cx="8229240" cy="45255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43" name="PlaceHolder 3"/>
          <p:cNvSpPr>
            <a:spLocks noGrp="1"/>
          </p:cNvSpPr>
          <p:nvPr>
            <p:ph type="sldNum" idx="10"/>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cabezado de sección">
    <p:bg>
      <p:bgPr>
        <a:solidFill>
          <a:srgbClr val="FFFFFF"/>
        </a:solidFill>
      </p:bgPr>
    </p:bg>
    <p:spTree>
      <p:nvGrpSpPr>
        <p:cNvPr id="1" name=""/>
        <p:cNvGrpSpPr/>
        <p:nvPr/>
      </p:nvGrpSpPr>
      <p:grpSpPr>
        <a:xfrm>
          <a:off x="0" y="0"/>
          <a:ext cx="0" cy="0"/>
          <a:chOff x="0" y="0"/>
          <a:chExt cx="0" cy="0"/>
        </a:xfrm>
      </p:grpSpPr>
      <p:pic>
        <p:nvPicPr>
          <p:cNvPr id="44" name="image1.png" descr="Plantillas módulo 4-02.jpg"/>
          <p:cNvPicPr/>
          <p:nvPr/>
        </p:nvPicPr>
        <p:blipFill>
          <a:blip r:embed="rId2"/>
          <a:stretch/>
        </p:blipFill>
        <p:spPr>
          <a:xfrm>
            <a:off x="0" y="0"/>
            <a:ext cx="9143640" cy="6857640"/>
          </a:xfrm>
          <a:prstGeom prst="rect">
            <a:avLst/>
          </a:prstGeom>
          <a:noFill/>
          <a:ln w="12700">
            <a:noFill/>
          </a:ln>
        </p:spPr>
      </p:pic>
      <p:sp>
        <p:nvSpPr>
          <p:cNvPr id="45" name="PlaceHolder 1"/>
          <p:cNvSpPr>
            <a:spLocks noGrp="1"/>
          </p:cNvSpPr>
          <p:nvPr>
            <p:ph type="title"/>
          </p:nvPr>
        </p:nvSpPr>
        <p:spPr>
          <a:xfrm>
            <a:off x="722160" y="4406760"/>
            <a:ext cx="7772040" cy="136188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4000" b="1" u="none" strike="noStrike" cap="all">
                <a:solidFill>
                  <a:srgbClr val="000000"/>
                </a:solidFill>
                <a:effectLst/>
                <a:uFillTx/>
                <a:latin typeface="Candara"/>
                <a:ea typeface="Candara"/>
              </a:defRPr>
            </a:lvl1pPr>
          </a:lstStyle>
          <a:p>
            <a:pPr indent="0" algn="l" defTabSz="914400">
              <a:lnSpc>
                <a:spcPct val="100000"/>
              </a:lnSpc>
              <a:buNone/>
              <a:tabLst>
                <a:tab pos="0" algn="l"/>
              </a:tabLst>
            </a:pPr>
            <a:r>
              <a:rPr lang="es-ES" sz="4000" b="1" u="none" strike="noStrike" cap="all">
                <a:solidFill>
                  <a:srgbClr val="000000"/>
                </a:solidFill>
                <a:effectLst/>
                <a:uFillTx/>
                <a:latin typeface="Candara"/>
                <a:ea typeface="Candara"/>
              </a:rPr>
              <a:t>Title Text</a:t>
            </a:r>
            <a:endParaRPr lang="es-ES" sz="4000" b="1" u="none" strike="noStrike" cap="all">
              <a:solidFill>
                <a:srgbClr val="000000"/>
              </a:solidFill>
              <a:effectLst/>
              <a:uFillTx/>
              <a:latin typeface="Candara"/>
            </a:endParaRPr>
          </a:p>
        </p:txBody>
      </p:sp>
      <p:sp>
        <p:nvSpPr>
          <p:cNvPr id="46" name="PlaceHolder 2"/>
          <p:cNvSpPr>
            <a:spLocks noGrp="1"/>
          </p:cNvSpPr>
          <p:nvPr>
            <p:ph type="body"/>
          </p:nvPr>
        </p:nvSpPr>
        <p:spPr>
          <a:xfrm>
            <a:off x="722160" y="2906640"/>
            <a:ext cx="7772040" cy="1499760"/>
          </a:xfrm>
          <a:prstGeom prst="rect">
            <a:avLst/>
          </a:prstGeom>
          <a:noFill/>
          <a:ln w="12600">
            <a:noFill/>
          </a:ln>
        </p:spPr>
        <p:txBody>
          <a:bodyPr lIns="45720" tIns="45000" rIns="45720" bIns="45000" anchor="b">
            <a:noAutofit/>
          </a:bodyPr>
          <a:lstStyle>
            <a:lvl1pPr indent="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1pPr>
            <a:lvl2pPr indent="45720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2pPr>
            <a:lvl3pPr indent="91440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3pPr>
            <a:lvl4pPr indent="137160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4pPr>
            <a:lvl5pPr indent="182880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5pPr>
          </a:lstStyle>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One</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Two</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Three</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Four</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Five</a:t>
            </a:r>
            <a:endParaRPr lang="es-ES" sz="2000" b="0" u="none" strike="noStrike">
              <a:solidFill>
                <a:srgbClr val="888888"/>
              </a:solidFill>
              <a:effectLst/>
              <a:uFillTx/>
              <a:latin typeface="Candara"/>
            </a:endParaRPr>
          </a:p>
        </p:txBody>
      </p:sp>
      <p:sp>
        <p:nvSpPr>
          <p:cNvPr id="47" name="PlaceHolder 3"/>
          <p:cNvSpPr>
            <a:spLocks noGrp="1"/>
          </p:cNvSpPr>
          <p:nvPr>
            <p:ph type="sldNum" idx="11"/>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os objetos">
    <p:bg>
      <p:bgPr>
        <a:solidFill>
          <a:srgbClr val="FFFFFF"/>
        </a:solidFill>
      </p:bgPr>
    </p:bg>
    <p:spTree>
      <p:nvGrpSpPr>
        <p:cNvPr id="1" name=""/>
        <p:cNvGrpSpPr/>
        <p:nvPr/>
      </p:nvGrpSpPr>
      <p:grpSpPr>
        <a:xfrm>
          <a:off x="0" y="0"/>
          <a:ext cx="0" cy="0"/>
          <a:chOff x="0" y="0"/>
          <a:chExt cx="0" cy="0"/>
        </a:xfrm>
      </p:grpSpPr>
      <p:pic>
        <p:nvPicPr>
          <p:cNvPr id="48" name="image1.png" descr="Plantillas módulo 4-02.jpg"/>
          <p:cNvPicPr/>
          <p:nvPr/>
        </p:nvPicPr>
        <p:blipFill>
          <a:blip r:embed="rId2"/>
          <a:stretch/>
        </p:blipFill>
        <p:spPr>
          <a:xfrm>
            <a:off x="0" y="0"/>
            <a:ext cx="9143640" cy="6857640"/>
          </a:xfrm>
          <a:prstGeom prst="rect">
            <a:avLst/>
          </a:prstGeom>
          <a:noFill/>
          <a:ln w="12700">
            <a:noFill/>
          </a:ln>
        </p:spPr>
      </p:pic>
      <p:sp>
        <p:nvSpPr>
          <p:cNvPr id="49"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50" name="PlaceHolder 2"/>
          <p:cNvSpPr>
            <a:spLocks noGrp="1"/>
          </p:cNvSpPr>
          <p:nvPr>
            <p:ph type="body"/>
          </p:nvPr>
        </p:nvSpPr>
        <p:spPr>
          <a:xfrm>
            <a:off x="457200" y="1600200"/>
            <a:ext cx="4038120" cy="4525560"/>
          </a:xfrm>
          <a:prstGeom prst="rect">
            <a:avLst/>
          </a:prstGeom>
          <a:noFill/>
          <a:ln w="12600">
            <a:noFill/>
          </a:ln>
        </p:spPr>
        <p:txBody>
          <a:bodyPr lIns="45720" tIns="45000" rIns="45720" bIns="45000" anchor="t">
            <a:noAutofit/>
          </a:bodyPr>
          <a:lstStyle>
            <a:lvl1pPr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1pPr>
            <a:lvl2pPr lvl="1"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2pPr>
            <a:lvl3pPr lvl="2"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3pPr>
            <a:lvl4pPr lvl="3"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4pPr>
            <a:lvl5pPr lvl="4"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5pPr>
          </a:lstStyle>
          <a:p>
            <a:pPr marL="343080" indent="-3430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One</a:t>
            </a:r>
            <a:endParaRPr lang="es-ES" sz="2800" b="0" u="none" strike="noStrike">
              <a:solidFill>
                <a:srgbClr val="000000"/>
              </a:solidFill>
              <a:effectLst/>
              <a:uFillTx/>
              <a:latin typeface="Candara"/>
            </a:endParaRPr>
          </a:p>
          <a:p>
            <a:pPr marL="790560" lvl="1" indent="-33336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Two</a:t>
            </a:r>
            <a:endParaRPr lang="es-ES" sz="2800" b="0" u="none" strike="noStrike">
              <a:solidFill>
                <a:srgbClr val="000000"/>
              </a:solidFill>
              <a:effectLst/>
              <a:uFillTx/>
              <a:latin typeface="Candara"/>
            </a:endParaRPr>
          </a:p>
          <a:p>
            <a:pPr marL="1234440" lvl="2" indent="-32004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Three</a:t>
            </a:r>
            <a:endParaRPr lang="es-ES" sz="2800" b="0" u="none" strike="noStrike">
              <a:solidFill>
                <a:srgbClr val="000000"/>
              </a:solidFill>
              <a:effectLst/>
              <a:uFillTx/>
              <a:latin typeface="Candara"/>
            </a:endParaRPr>
          </a:p>
          <a:p>
            <a:pPr marL="1727280" lvl="3"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Four</a:t>
            </a:r>
            <a:endParaRPr lang="es-ES" sz="2800" b="0" u="none" strike="noStrike">
              <a:solidFill>
                <a:srgbClr val="000000"/>
              </a:solidFill>
              <a:effectLst/>
              <a:uFillTx/>
              <a:latin typeface="Candara"/>
            </a:endParaRPr>
          </a:p>
          <a:p>
            <a:pPr marL="2184480" lvl="4"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Five</a:t>
            </a:r>
            <a:endParaRPr lang="es-ES" sz="2800" b="0" u="none" strike="noStrike">
              <a:solidFill>
                <a:srgbClr val="000000"/>
              </a:solidFill>
              <a:effectLst/>
              <a:uFillTx/>
              <a:latin typeface="Candara"/>
            </a:endParaRPr>
          </a:p>
        </p:txBody>
      </p:sp>
      <p:sp>
        <p:nvSpPr>
          <p:cNvPr id="51" name="PlaceHolder 3"/>
          <p:cNvSpPr>
            <a:spLocks noGrp="1"/>
          </p:cNvSpPr>
          <p:nvPr>
            <p:ph type="sldNum" idx="12"/>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mparación">
    <p:bg>
      <p:bgPr>
        <a:solidFill>
          <a:srgbClr val="FFFFFF"/>
        </a:solidFill>
      </p:bgPr>
    </p:bg>
    <p:spTree>
      <p:nvGrpSpPr>
        <p:cNvPr id="1" name=""/>
        <p:cNvGrpSpPr/>
        <p:nvPr/>
      </p:nvGrpSpPr>
      <p:grpSpPr>
        <a:xfrm>
          <a:off x="0" y="0"/>
          <a:ext cx="0" cy="0"/>
          <a:chOff x="0" y="0"/>
          <a:chExt cx="0" cy="0"/>
        </a:xfrm>
      </p:grpSpPr>
      <p:pic>
        <p:nvPicPr>
          <p:cNvPr id="52" name="image1.png" descr="Plantillas módulo 4-02.jpg"/>
          <p:cNvPicPr/>
          <p:nvPr/>
        </p:nvPicPr>
        <p:blipFill>
          <a:blip r:embed="rId2"/>
          <a:stretch/>
        </p:blipFill>
        <p:spPr>
          <a:xfrm>
            <a:off x="0" y="0"/>
            <a:ext cx="9143640" cy="6857640"/>
          </a:xfrm>
          <a:prstGeom prst="rect">
            <a:avLst/>
          </a:prstGeom>
          <a:noFill/>
          <a:ln w="12700">
            <a:noFill/>
          </a:ln>
        </p:spPr>
      </p:pic>
      <p:sp>
        <p:nvSpPr>
          <p:cNvPr id="53"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54" name="PlaceHolder 2"/>
          <p:cNvSpPr>
            <a:spLocks noGrp="1"/>
          </p:cNvSpPr>
          <p:nvPr>
            <p:ph type="body"/>
          </p:nvPr>
        </p:nvSpPr>
        <p:spPr>
          <a:xfrm>
            <a:off x="457200" y="1535040"/>
            <a:ext cx="4039920" cy="639360"/>
          </a:xfrm>
          <a:prstGeom prst="rect">
            <a:avLst/>
          </a:prstGeom>
          <a:noFill/>
          <a:ln w="12600">
            <a:noFill/>
          </a:ln>
        </p:spPr>
        <p:txBody>
          <a:bodyPr lIns="45720" tIns="45000" rIns="45720" bIns="45000" anchor="b">
            <a:noAutofit/>
          </a:bodyPr>
          <a:lstStyle>
            <a:lvl1pPr indent="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1pPr>
            <a:lvl2pPr indent="45720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2pPr>
            <a:lvl3pPr indent="91440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3pPr>
            <a:lvl4pPr indent="137160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4pPr>
            <a:lvl5pPr indent="182880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5pPr>
          </a:lstStyle>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One</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Two</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Three</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Four</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Five</a:t>
            </a:r>
            <a:endParaRPr lang="es-ES" sz="2400" b="1" u="none" strike="noStrike">
              <a:solidFill>
                <a:srgbClr val="000000"/>
              </a:solidFill>
              <a:effectLst/>
              <a:uFillTx/>
              <a:latin typeface="Candara"/>
            </a:endParaRPr>
          </a:p>
        </p:txBody>
      </p:sp>
      <p:sp>
        <p:nvSpPr>
          <p:cNvPr id="55" name="PlaceHolder 3"/>
          <p:cNvSpPr>
            <a:spLocks noGrp="1"/>
          </p:cNvSpPr>
          <p:nvPr>
            <p:ph type="body"/>
          </p:nvPr>
        </p:nvSpPr>
        <p:spPr>
          <a:xfrm>
            <a:off x="4645080" y="1535040"/>
            <a:ext cx="4041360" cy="639360"/>
          </a:xfrm>
          <a:prstGeom prst="rect">
            <a:avLst/>
          </a:prstGeom>
          <a:noFill/>
          <a:ln w="12600">
            <a:noFill/>
          </a:ln>
        </p:spPr>
        <p:txBody>
          <a:bodyPr lIns="45720" tIns="45000" rIns="45720" bIns="45000" anchor="b">
            <a:noAutofit/>
          </a:bodyPr>
          <a:lstStyle>
            <a:lvl1pPr indent="0" algn="l" defTabSz="914400">
              <a:spcBef>
                <a:spcPts val="499"/>
              </a:spcBef>
              <a:tabLst>
                <a:tab pos="0" algn="l"/>
              </a:tabLst>
              <a:defRPr lang="es-ES" sz="3200" b="1" u="none" strike="noStrike">
                <a:solidFill>
                  <a:srgbClr val="000000"/>
                </a:solidFill>
                <a:effectLst/>
                <a:uFillTx/>
                <a:latin typeface="Candara"/>
              </a:defRPr>
            </a:lvl1pPr>
            <a:lvl2pPr lvl="1" indent="457200" algn="l" defTabSz="914400">
              <a:spcBef>
                <a:spcPts val="499"/>
              </a:spcBef>
              <a:buClr>
                <a:srgbClr val="000000"/>
              </a:buClr>
              <a:buSzPct val="75000"/>
              <a:buFont typeface="Symbol" charset="2"/>
              <a:buChar char=""/>
              <a:tabLst>
                <a:tab pos="0" algn="l"/>
              </a:tabLst>
              <a:defRPr lang="es-ES" sz="3200" b="1" u="none" strike="noStrike">
                <a:solidFill>
                  <a:srgbClr val="000000"/>
                </a:solidFill>
                <a:effectLst/>
                <a:uFillTx/>
                <a:latin typeface="Candara"/>
              </a:defRPr>
            </a:lvl2pPr>
            <a:lvl3pPr lvl="2" indent="914400" algn="l" defTabSz="914400">
              <a:spcBef>
                <a:spcPts val="499"/>
              </a:spcBef>
              <a:buClr>
                <a:srgbClr val="000000"/>
              </a:buClr>
              <a:buSzPct val="45000"/>
              <a:buFont typeface="Wingdings" charset="2"/>
              <a:buChar char=""/>
              <a:tabLst>
                <a:tab pos="0" algn="l"/>
              </a:tabLst>
              <a:defRPr lang="es-ES" sz="3200" b="1" u="none" strike="noStrike">
                <a:solidFill>
                  <a:srgbClr val="000000"/>
                </a:solidFill>
                <a:effectLst/>
                <a:uFillTx/>
                <a:latin typeface="Candara"/>
              </a:defRPr>
            </a:lvl3pPr>
            <a:lvl4pPr lvl="3" indent="1371600" algn="l" defTabSz="914400">
              <a:spcBef>
                <a:spcPts val="499"/>
              </a:spcBef>
              <a:buClr>
                <a:srgbClr val="000000"/>
              </a:buClr>
              <a:buSzPct val="75000"/>
              <a:buFont typeface="Symbol" charset="2"/>
              <a:buChar char=""/>
              <a:tabLst>
                <a:tab pos="0" algn="l"/>
              </a:tabLst>
              <a:defRPr lang="es-ES" sz="3200" b="1" u="none" strike="noStrike">
                <a:solidFill>
                  <a:srgbClr val="000000"/>
                </a:solidFill>
                <a:effectLst/>
                <a:uFillTx/>
                <a:latin typeface="Candara"/>
              </a:defRPr>
            </a:lvl4pPr>
            <a:lvl5pPr lvl="4" indent="1828800" algn="l" defTabSz="914400">
              <a:spcBef>
                <a:spcPts val="499"/>
              </a:spcBef>
              <a:buClr>
                <a:srgbClr val="000000"/>
              </a:buClr>
              <a:buSzPct val="45000"/>
              <a:buFont typeface="Wingdings" charset="2"/>
              <a:buChar char=""/>
              <a:tabLst>
                <a:tab pos="0" algn="l"/>
              </a:tabLst>
              <a:defRPr lang="es-ES" sz="3200" b="1" u="none" strike="noStrike">
                <a:solidFill>
                  <a:srgbClr val="000000"/>
                </a:solidFill>
                <a:effectLst/>
                <a:uFillTx/>
                <a:latin typeface="Candara"/>
              </a:defRPr>
            </a:lvl5pPr>
            <a:lvl6pPr lvl="5" indent="1828800" algn="l" defTabSz="914400">
              <a:spcBef>
                <a:spcPts val="283"/>
              </a:spcBef>
              <a:buClr>
                <a:srgbClr val="000000"/>
              </a:buClr>
              <a:buSzPct val="45000"/>
              <a:buFont typeface="Wingdings" charset="2"/>
              <a:buChar char=""/>
              <a:tabLst>
                <a:tab pos="0" algn="l"/>
              </a:tabLst>
              <a:defRPr lang="es-ES" sz="3200" b="1" u="none" strike="noStrike">
                <a:solidFill>
                  <a:srgbClr val="000000"/>
                </a:solidFill>
                <a:effectLst/>
                <a:uFillTx/>
                <a:latin typeface="Candara"/>
              </a:defRPr>
            </a:lvl6pPr>
            <a:lvl7pPr lvl="6" indent="1828800" algn="l" defTabSz="914400">
              <a:spcBef>
                <a:spcPts val="283"/>
              </a:spcBef>
              <a:buClr>
                <a:srgbClr val="000000"/>
              </a:buClr>
              <a:buSzPct val="45000"/>
              <a:buFont typeface="Wingdings" charset="2"/>
              <a:buChar char=""/>
              <a:tabLst>
                <a:tab pos="0" algn="l"/>
              </a:tabLst>
              <a:defRPr lang="es-ES" sz="3200" b="1" u="none" strike="noStrike">
                <a:solidFill>
                  <a:srgbClr val="000000"/>
                </a:solidFill>
                <a:effectLst/>
                <a:uFillTx/>
                <a:latin typeface="Candara"/>
              </a:defRPr>
            </a:lvl7pPr>
          </a:lstStyle>
          <a:p>
            <a:pPr marL="343080" indent="0" algn="l" defTabSz="914400">
              <a:spcBef>
                <a:spcPts val="499"/>
              </a:spcBef>
              <a:tabLst>
                <a:tab pos="0" algn="l"/>
              </a:tabLst>
            </a:pPr>
            <a:r>
              <a:rPr lang="es-ES" sz="3200" b="1" u="none" strike="noStrike">
                <a:solidFill>
                  <a:srgbClr val="000000"/>
                </a:solidFill>
                <a:effectLst/>
                <a:uFillTx/>
                <a:latin typeface="Candara"/>
              </a:rPr>
              <a:t>Click to edit the outline text format</a:t>
            </a:r>
            <a:endParaRPr lang="es-ES" sz="3200" b="1" u="none" strike="noStrike">
              <a:solidFill>
                <a:srgbClr val="000000"/>
              </a:solidFill>
              <a:effectLst/>
              <a:uFillTx/>
              <a:latin typeface="Candara"/>
            </a:endParaRPr>
          </a:p>
          <a:p>
            <a:pPr marL="783720" lvl="1" indent="-326520" algn="l" defTabSz="914400">
              <a:spcBef>
                <a:spcPts val="499"/>
              </a:spcBef>
              <a:buClr>
                <a:srgbClr val="000000"/>
              </a:buClr>
              <a:buSzPct val="75000"/>
              <a:buFont typeface="Symbol" charset="2"/>
              <a:buChar char=""/>
              <a:tabLst>
                <a:tab pos="0" algn="l"/>
              </a:tabLst>
            </a:pPr>
            <a:r>
              <a:rPr lang="es-ES" sz="3200" b="1" u="none" strike="noStrike">
                <a:solidFill>
                  <a:srgbClr val="000000"/>
                </a:solidFill>
                <a:effectLst/>
                <a:uFillTx/>
                <a:latin typeface="Candara"/>
              </a:rPr>
              <a:t>Second Outline Level</a:t>
            </a:r>
            <a:endParaRPr lang="es-ES" sz="3200" b="1" u="none" strike="noStrike">
              <a:solidFill>
                <a:srgbClr val="000000"/>
              </a:solidFill>
              <a:effectLst/>
              <a:uFillTx/>
              <a:latin typeface="Candara"/>
            </a:endParaRPr>
          </a:p>
          <a:p>
            <a:pPr marL="1219320" lvl="2" indent="-304920" algn="l" defTabSz="914400">
              <a:spcBef>
                <a:spcPts val="499"/>
              </a:spcBef>
              <a:buClr>
                <a:srgbClr val="000000"/>
              </a:buClr>
              <a:buSzPct val="45000"/>
              <a:buFont typeface="Wingdings" charset="2"/>
              <a:buChar char=""/>
              <a:tabLst>
                <a:tab pos="0" algn="l"/>
              </a:tabLst>
            </a:pPr>
            <a:r>
              <a:rPr lang="es-ES" sz="3200" b="1" u="none" strike="noStrike">
                <a:solidFill>
                  <a:srgbClr val="000000"/>
                </a:solidFill>
                <a:effectLst/>
                <a:uFillTx/>
                <a:latin typeface="Candara"/>
              </a:rPr>
              <a:t>Third Outline Level</a:t>
            </a:r>
            <a:endParaRPr lang="es-ES" sz="3200" b="1" u="none" strike="noStrike">
              <a:solidFill>
                <a:srgbClr val="000000"/>
              </a:solidFill>
              <a:effectLst/>
              <a:uFillTx/>
              <a:latin typeface="Candara"/>
            </a:endParaRPr>
          </a:p>
          <a:p>
            <a:pPr marL="1737360" lvl="3" indent="-365760" algn="l" defTabSz="914400">
              <a:spcBef>
                <a:spcPts val="499"/>
              </a:spcBef>
              <a:buClr>
                <a:srgbClr val="000000"/>
              </a:buClr>
              <a:buSzPct val="75000"/>
              <a:buFont typeface="Symbol" charset="2"/>
              <a:buChar char=""/>
              <a:tabLst>
                <a:tab pos="0" algn="l"/>
              </a:tabLst>
            </a:pPr>
            <a:r>
              <a:rPr lang="es-ES" sz="3200" b="1" u="none" strike="noStrike">
                <a:solidFill>
                  <a:srgbClr val="000000"/>
                </a:solidFill>
                <a:effectLst/>
                <a:uFillTx/>
                <a:latin typeface="Candara"/>
              </a:rPr>
              <a:t>Fourth Outline Level</a:t>
            </a:r>
            <a:endParaRPr lang="es-ES" sz="3200" b="1" u="none" strike="noStrike">
              <a:solidFill>
                <a:srgbClr val="000000"/>
              </a:solidFill>
              <a:effectLst/>
              <a:uFillTx/>
              <a:latin typeface="Candara"/>
            </a:endParaRPr>
          </a:p>
          <a:p>
            <a:pPr marL="2194560" lvl="4" indent="-365760" algn="l" defTabSz="914400">
              <a:spcBef>
                <a:spcPts val="499"/>
              </a:spcBef>
              <a:buClr>
                <a:srgbClr val="000000"/>
              </a:buClr>
              <a:buSzPct val="45000"/>
              <a:buFont typeface="Wingdings" charset="2"/>
              <a:buChar char=""/>
              <a:tabLst>
                <a:tab pos="0" algn="l"/>
              </a:tabLst>
            </a:pPr>
            <a:r>
              <a:rPr lang="es-ES" sz="3200" b="1" u="none" strike="noStrike">
                <a:solidFill>
                  <a:srgbClr val="000000"/>
                </a:solidFill>
                <a:effectLst/>
                <a:uFillTx/>
                <a:latin typeface="Candara"/>
              </a:rPr>
              <a:t>Fifth Outline Level</a:t>
            </a:r>
            <a:endParaRPr lang="es-ES" sz="3200" b="1" u="none" strike="noStrike">
              <a:solidFill>
                <a:srgbClr val="000000"/>
              </a:solidFill>
              <a:effectLst/>
              <a:uFillTx/>
              <a:latin typeface="Candara"/>
            </a:endParaRPr>
          </a:p>
          <a:p>
            <a:pPr marL="2651760" lvl="5" indent="-365760" algn="l" defTabSz="914400">
              <a:spcBef>
                <a:spcPts val="283"/>
              </a:spcBef>
              <a:buClr>
                <a:srgbClr val="000000"/>
              </a:buClr>
              <a:buSzPct val="45000"/>
              <a:buFont typeface="Wingdings" charset="2"/>
              <a:buChar char=""/>
              <a:tabLst>
                <a:tab pos="0" algn="l"/>
              </a:tabLst>
            </a:pPr>
            <a:r>
              <a:rPr lang="es-ES" sz="3200" b="1" u="none" strike="noStrike">
                <a:solidFill>
                  <a:srgbClr val="000000"/>
                </a:solidFill>
                <a:effectLst/>
                <a:uFillTx/>
                <a:latin typeface="Candara"/>
              </a:rPr>
              <a:t>Sixth Outline Level</a:t>
            </a:r>
            <a:endParaRPr lang="es-ES" sz="3200" b="1" u="none" strike="noStrike">
              <a:solidFill>
                <a:srgbClr val="000000"/>
              </a:solidFill>
              <a:effectLst/>
              <a:uFillTx/>
              <a:latin typeface="Candara"/>
            </a:endParaRPr>
          </a:p>
          <a:p>
            <a:pPr marL="3108960" lvl="6" indent="-365760" algn="l" defTabSz="914400">
              <a:spcBef>
                <a:spcPts val="283"/>
              </a:spcBef>
              <a:buClr>
                <a:srgbClr val="000000"/>
              </a:buClr>
              <a:buSzPct val="45000"/>
              <a:buFont typeface="Wingdings" charset="2"/>
              <a:buChar char=""/>
              <a:tabLst>
                <a:tab pos="0" algn="l"/>
              </a:tabLst>
            </a:pPr>
            <a:r>
              <a:rPr lang="es-ES" sz="3200" b="1" u="none" strike="noStrike">
                <a:solidFill>
                  <a:srgbClr val="000000"/>
                </a:solidFill>
                <a:effectLst/>
                <a:uFillTx/>
                <a:latin typeface="Candara"/>
              </a:rPr>
              <a:t>Seventh Outline Level</a:t>
            </a:r>
            <a:endParaRPr lang="es-ES" sz="3200" b="1" u="none" strike="noStrike">
              <a:solidFill>
                <a:srgbClr val="000000"/>
              </a:solidFill>
              <a:effectLst/>
              <a:uFillTx/>
              <a:latin typeface="Candara"/>
            </a:endParaRPr>
          </a:p>
        </p:txBody>
      </p:sp>
      <p:sp>
        <p:nvSpPr>
          <p:cNvPr id="56" name="PlaceHolder 4"/>
          <p:cNvSpPr>
            <a:spLocks noGrp="1"/>
          </p:cNvSpPr>
          <p:nvPr>
            <p:ph type="sldNum" idx="13"/>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ólo el título">
    <p:bg>
      <p:bgPr>
        <a:solidFill>
          <a:srgbClr val="FFFFFF"/>
        </a:solidFill>
      </p:bgPr>
    </p:bg>
    <p:spTree>
      <p:nvGrpSpPr>
        <p:cNvPr id="1" name=""/>
        <p:cNvGrpSpPr/>
        <p:nvPr/>
      </p:nvGrpSpPr>
      <p:grpSpPr>
        <a:xfrm>
          <a:off x="0" y="0"/>
          <a:ext cx="0" cy="0"/>
          <a:chOff x="0" y="0"/>
          <a:chExt cx="0" cy="0"/>
        </a:xfrm>
      </p:grpSpPr>
      <p:pic>
        <p:nvPicPr>
          <p:cNvPr id="57" name="image1.png" descr="Plantillas módulo 4-02.jpg"/>
          <p:cNvPicPr/>
          <p:nvPr/>
        </p:nvPicPr>
        <p:blipFill>
          <a:blip r:embed="rId2"/>
          <a:stretch/>
        </p:blipFill>
        <p:spPr>
          <a:xfrm>
            <a:off x="0" y="0"/>
            <a:ext cx="9143640" cy="6857640"/>
          </a:xfrm>
          <a:prstGeom prst="rect">
            <a:avLst/>
          </a:prstGeom>
          <a:noFill/>
          <a:ln w="12700">
            <a:noFill/>
          </a:ln>
        </p:spPr>
      </p:pic>
      <p:sp>
        <p:nvSpPr>
          <p:cNvPr id="58"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59" name="PlaceHolder 2"/>
          <p:cNvSpPr>
            <a:spLocks noGrp="1"/>
          </p:cNvSpPr>
          <p:nvPr>
            <p:ph type="sldNum" idx="14"/>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 blanco">
    <p:bg>
      <p:bgPr>
        <a:solidFill>
          <a:srgbClr val="FFFFFF"/>
        </a:solidFill>
      </p:bgPr>
    </p:bg>
    <p:spTree>
      <p:nvGrpSpPr>
        <p:cNvPr id="1" name=""/>
        <p:cNvGrpSpPr/>
        <p:nvPr/>
      </p:nvGrpSpPr>
      <p:grpSpPr>
        <a:xfrm>
          <a:off x="0" y="0"/>
          <a:ext cx="0" cy="0"/>
          <a:chOff x="0" y="0"/>
          <a:chExt cx="0" cy="0"/>
        </a:xfrm>
      </p:grpSpPr>
      <p:pic>
        <p:nvPicPr>
          <p:cNvPr id="60" name="image1.png" descr="Plantillas módulo 4-02.jpg"/>
          <p:cNvPicPr/>
          <p:nvPr/>
        </p:nvPicPr>
        <p:blipFill>
          <a:blip r:embed="rId2"/>
          <a:stretch/>
        </p:blipFill>
        <p:spPr>
          <a:xfrm>
            <a:off x="0" y="0"/>
            <a:ext cx="9143640" cy="6857640"/>
          </a:xfrm>
          <a:prstGeom prst="rect">
            <a:avLst/>
          </a:prstGeom>
          <a:noFill/>
          <a:ln w="12700">
            <a:noFill/>
          </a:ln>
        </p:spPr>
      </p:pic>
      <p:sp>
        <p:nvSpPr>
          <p:cNvPr id="61" name="PlaceHolder 1"/>
          <p:cNvSpPr>
            <a:spLocks noGrp="1"/>
          </p:cNvSpPr>
          <p:nvPr>
            <p:ph type="sldNum" idx="15"/>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Imagen con título">
    <p:bg>
      <p:bgPr>
        <a:solidFill>
          <a:srgbClr val="FFFFFF"/>
        </a:solidFill>
      </p:bgPr>
    </p:bg>
    <p:spTree>
      <p:nvGrpSpPr>
        <p:cNvPr id="1" name=""/>
        <p:cNvGrpSpPr/>
        <p:nvPr/>
      </p:nvGrpSpPr>
      <p:grpSpPr>
        <a:xfrm>
          <a:off x="0" y="0"/>
          <a:ext cx="0" cy="0"/>
          <a:chOff x="0" y="0"/>
          <a:chExt cx="0" cy="0"/>
        </a:xfrm>
      </p:grpSpPr>
      <p:pic>
        <p:nvPicPr>
          <p:cNvPr id="7" name="image1.png" descr="Plantillas módulo 4-02.jpg"/>
          <p:cNvPicPr/>
          <p:nvPr/>
        </p:nvPicPr>
        <p:blipFill>
          <a:blip r:embed="rId2"/>
          <a:stretch/>
        </p:blipFill>
        <p:spPr>
          <a:xfrm>
            <a:off x="0" y="0"/>
            <a:ext cx="9143640" cy="6857640"/>
          </a:xfrm>
          <a:prstGeom prst="rect">
            <a:avLst/>
          </a:prstGeom>
          <a:noFill/>
          <a:ln w="12700">
            <a:noFill/>
          </a:ln>
        </p:spPr>
      </p:pic>
      <p:sp>
        <p:nvSpPr>
          <p:cNvPr id="8" name="PlaceHolder 1"/>
          <p:cNvSpPr>
            <a:spLocks noGrp="1"/>
          </p:cNvSpPr>
          <p:nvPr>
            <p:ph type="title"/>
          </p:nvPr>
        </p:nvSpPr>
        <p:spPr>
          <a:xfrm>
            <a:off x="1792440" y="4800600"/>
            <a:ext cx="5486040" cy="56628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andara"/>
                <a:ea typeface="Candara"/>
              </a:defRPr>
            </a:lvl1pPr>
          </a:lstStyle>
          <a:p>
            <a:pPr indent="0" algn="l" defTabSz="914400">
              <a:lnSpc>
                <a:spcPct val="100000"/>
              </a:lnSpc>
              <a:buNone/>
              <a:tabLst>
                <a:tab pos="0" algn="l"/>
              </a:tabLst>
            </a:pPr>
            <a:r>
              <a:rPr lang="es-ES" sz="2000" b="1" u="none" strike="noStrike">
                <a:solidFill>
                  <a:srgbClr val="000000"/>
                </a:solidFill>
                <a:effectLst/>
                <a:uFillTx/>
                <a:latin typeface="Candara"/>
                <a:ea typeface="Candara"/>
              </a:rPr>
              <a:t>Title Text</a:t>
            </a:r>
            <a:endParaRPr lang="es-ES" sz="2000" b="1" u="none" strike="noStrike">
              <a:solidFill>
                <a:srgbClr val="000000"/>
              </a:solidFill>
              <a:effectLst/>
              <a:uFillTx/>
              <a:latin typeface="Candara"/>
            </a:endParaRPr>
          </a:p>
        </p:txBody>
      </p:sp>
      <p:sp>
        <p:nvSpPr>
          <p:cNvPr id="9" name="PlaceHolder 2"/>
          <p:cNvSpPr>
            <a:spLocks noGrp="1"/>
          </p:cNvSpPr>
          <p:nvPr>
            <p:ph type="body"/>
          </p:nvPr>
        </p:nvSpPr>
        <p:spPr>
          <a:xfrm>
            <a:off x="1792440" y="612720"/>
            <a:ext cx="5486040" cy="4114440"/>
          </a:xfrm>
          <a:prstGeom prst="rect">
            <a:avLst/>
          </a:prstGeom>
          <a:noFill/>
          <a:ln w="0">
            <a:noFill/>
          </a:ln>
        </p:spPr>
        <p:txBody>
          <a:bodyPr lIns="91440" tIns="45000" rIns="91440" bIns="45000" anchor="t">
            <a:noAutofit/>
          </a:bodyPr>
          <a:lstStyle>
            <a:lvl1pPr algn="l" defTabSz="914400">
              <a:spcBef>
                <a:spcPts val="300"/>
              </a:spcBef>
              <a:buClr>
                <a:srgbClr val="000000"/>
              </a:buClr>
              <a:buFont typeface="Arial"/>
              <a:buChar char="•"/>
              <a:tabLst>
                <a:tab pos="0" algn="l"/>
              </a:tabLst>
              <a:defRPr lang="es-ES" sz="1800" b="0" u="none" strike="noStrike">
                <a:solidFill>
                  <a:srgbClr val="000000"/>
                </a:solidFill>
                <a:effectLst/>
                <a:uFillTx/>
                <a:latin typeface="Candara"/>
              </a:defRPr>
            </a:lvl1pPr>
            <a:lvl2pPr lvl="1" indent="457200" algn="l" defTabSz="914400">
              <a:spcBef>
                <a:spcPts val="300"/>
              </a:spcBef>
              <a:buClr>
                <a:srgbClr val="000000"/>
              </a:buClr>
              <a:buSzPct val="75000"/>
              <a:buFont typeface="Symbol" charset="2"/>
              <a:buChar char=""/>
              <a:tabLst>
                <a:tab pos="0" algn="l"/>
              </a:tabLst>
              <a:defRPr lang="es-ES" sz="1800" b="0" u="none" strike="noStrike">
                <a:solidFill>
                  <a:srgbClr val="000000"/>
                </a:solidFill>
                <a:effectLst/>
                <a:uFillTx/>
                <a:latin typeface="Candara"/>
              </a:defRPr>
            </a:lvl2pPr>
            <a:lvl3pPr lvl="2" indent="914400" algn="l" defTabSz="914400">
              <a:spcBef>
                <a:spcPts val="300"/>
              </a:spcBef>
              <a:buClr>
                <a:srgbClr val="000000"/>
              </a:buClr>
              <a:buSzPct val="45000"/>
              <a:buFont typeface="Wingdings" charset="2"/>
              <a:buChar char=""/>
              <a:tabLst>
                <a:tab pos="0" algn="l"/>
              </a:tabLst>
              <a:defRPr lang="es-ES" sz="1800" b="0" u="none" strike="noStrike">
                <a:solidFill>
                  <a:srgbClr val="000000"/>
                </a:solidFill>
                <a:effectLst/>
                <a:uFillTx/>
                <a:latin typeface="Candara"/>
              </a:defRPr>
            </a:lvl3pPr>
            <a:lvl4pPr lvl="3" indent="1371600" algn="l" defTabSz="914400">
              <a:spcBef>
                <a:spcPts val="300"/>
              </a:spcBef>
              <a:buClr>
                <a:srgbClr val="000000"/>
              </a:buClr>
              <a:buSzPct val="75000"/>
              <a:buFont typeface="Symbol" charset="2"/>
              <a:buChar char=""/>
              <a:tabLst>
                <a:tab pos="0" algn="l"/>
              </a:tabLst>
              <a:defRPr lang="es-ES" sz="1800" b="0" u="none" strike="noStrike">
                <a:solidFill>
                  <a:srgbClr val="000000"/>
                </a:solidFill>
                <a:effectLst/>
                <a:uFillTx/>
                <a:latin typeface="Candara"/>
              </a:defRPr>
            </a:lvl4pPr>
            <a:lvl5pPr lvl="4" indent="1828800" algn="l" defTabSz="914400">
              <a:spcBef>
                <a:spcPts val="300"/>
              </a:spcBef>
              <a:buClr>
                <a:srgbClr val="000000"/>
              </a:buClr>
              <a:buSzPct val="45000"/>
              <a:buFont typeface="Wingdings" charset="2"/>
              <a:buChar char=""/>
              <a:tabLst>
                <a:tab pos="0" algn="l"/>
              </a:tabLst>
              <a:defRPr lang="es-ES" sz="1800" b="0" u="none" strike="noStrike">
                <a:solidFill>
                  <a:srgbClr val="000000"/>
                </a:solidFill>
                <a:effectLst/>
                <a:uFillTx/>
                <a:latin typeface="Candara"/>
              </a:defRPr>
            </a:lvl5pPr>
            <a:lvl6pPr lvl="5" indent="1828800" algn="l" defTabSz="914400">
              <a:spcBef>
                <a:spcPts val="283"/>
              </a:spcBef>
              <a:buClr>
                <a:srgbClr val="000000"/>
              </a:buClr>
              <a:buSzPct val="45000"/>
              <a:buFont typeface="Wingdings" charset="2"/>
              <a:buChar char=""/>
              <a:tabLst>
                <a:tab pos="0" algn="l"/>
              </a:tabLst>
              <a:defRPr lang="es-ES" sz="1800" b="0" u="none" strike="noStrike">
                <a:solidFill>
                  <a:srgbClr val="000000"/>
                </a:solidFill>
                <a:effectLst/>
                <a:uFillTx/>
                <a:latin typeface="Candara"/>
              </a:defRPr>
            </a:lvl6pPr>
            <a:lvl7pPr lvl="6" indent="1828800" algn="l" defTabSz="914400">
              <a:spcBef>
                <a:spcPts val="283"/>
              </a:spcBef>
              <a:buClr>
                <a:srgbClr val="000000"/>
              </a:buClr>
              <a:buSzPct val="45000"/>
              <a:buFont typeface="Wingdings" charset="2"/>
              <a:buChar char=""/>
              <a:tabLst>
                <a:tab pos="0" algn="l"/>
              </a:tabLst>
              <a:defRPr lang="es-ES" sz="1800" b="0" u="none" strike="noStrike">
                <a:solidFill>
                  <a:srgbClr val="000000"/>
                </a:solidFill>
                <a:effectLst/>
                <a:uFillTx/>
                <a:latin typeface="Candara"/>
              </a:defRPr>
            </a:lvl7pPr>
          </a:lstStyle>
          <a:p>
            <a:pPr algn="l" defTabSz="914400">
              <a:spcBef>
                <a:spcPts val="300"/>
              </a:spcBef>
              <a:buClr>
                <a:srgbClr val="000000"/>
              </a:buClr>
              <a:buFont typeface="Arial"/>
              <a:buChar char="•"/>
              <a:tabLst>
                <a:tab pos="0" algn="l"/>
              </a:tabLst>
            </a:pPr>
            <a:r>
              <a:rPr lang="es-ES" sz="1800" b="0" u="none" strike="noStrike">
                <a:solidFill>
                  <a:srgbClr val="000000"/>
                </a:solidFill>
                <a:effectLst/>
                <a:uFillTx/>
                <a:latin typeface="Candara"/>
              </a:rPr>
              <a:t>Click to edit the outline text format</a:t>
            </a:r>
            <a:endParaRPr lang="es-ES" sz="1800" b="0" u="none" strike="noStrike">
              <a:solidFill>
                <a:srgbClr val="000000"/>
              </a:solidFill>
              <a:effectLst/>
              <a:uFillTx/>
              <a:latin typeface="Candara"/>
            </a:endParaRPr>
          </a:p>
          <a:p>
            <a:pPr lvl="1" algn="l" defTabSz="914400">
              <a:spcBef>
                <a:spcPts val="300"/>
              </a:spcBef>
              <a:buClr>
                <a:srgbClr val="000000"/>
              </a:buClr>
              <a:buSzPct val="75000"/>
              <a:buFont typeface="Symbol" charset="2"/>
              <a:buChar char=""/>
              <a:tabLst>
                <a:tab pos="0" algn="l"/>
              </a:tabLst>
            </a:pPr>
            <a:r>
              <a:rPr lang="es-ES" sz="1800" b="0" u="none" strike="noStrike">
                <a:solidFill>
                  <a:srgbClr val="000000"/>
                </a:solidFill>
                <a:effectLst/>
                <a:uFillTx/>
                <a:latin typeface="Candara"/>
              </a:rPr>
              <a:t>Second Outline Level</a:t>
            </a:r>
            <a:endParaRPr lang="es-ES" sz="1800" b="0" u="none" strike="noStrike">
              <a:solidFill>
                <a:srgbClr val="000000"/>
              </a:solidFill>
              <a:effectLst/>
              <a:uFillTx/>
              <a:latin typeface="Candara"/>
            </a:endParaRPr>
          </a:p>
          <a:p>
            <a:pPr lvl="2" algn="l" defTabSz="914400">
              <a:spcBef>
                <a:spcPts val="300"/>
              </a:spcBef>
              <a:buClr>
                <a:srgbClr val="000000"/>
              </a:buClr>
              <a:buSzPct val="45000"/>
              <a:buFont typeface="Wingdings" charset="2"/>
              <a:buChar char=""/>
              <a:tabLst>
                <a:tab pos="0" algn="l"/>
              </a:tabLst>
            </a:pPr>
            <a:r>
              <a:rPr lang="es-ES" sz="1800" b="0" u="none" strike="noStrike">
                <a:solidFill>
                  <a:srgbClr val="000000"/>
                </a:solidFill>
                <a:effectLst/>
                <a:uFillTx/>
                <a:latin typeface="Candara"/>
              </a:rPr>
              <a:t>Third Outline Level</a:t>
            </a:r>
            <a:endParaRPr lang="es-ES" sz="1800" b="0" u="none" strike="noStrike">
              <a:solidFill>
                <a:srgbClr val="000000"/>
              </a:solidFill>
              <a:effectLst/>
              <a:uFillTx/>
              <a:latin typeface="Candara"/>
            </a:endParaRPr>
          </a:p>
          <a:p>
            <a:pPr lvl="3" algn="l" defTabSz="914400">
              <a:spcBef>
                <a:spcPts val="300"/>
              </a:spcBef>
              <a:buClr>
                <a:srgbClr val="000000"/>
              </a:buClr>
              <a:buSzPct val="75000"/>
              <a:buFont typeface="Symbol" charset="2"/>
              <a:buChar char=""/>
              <a:tabLst>
                <a:tab pos="0" algn="l"/>
              </a:tabLst>
            </a:pPr>
            <a:r>
              <a:rPr lang="es-ES" sz="1800" b="0" u="none" strike="noStrike">
                <a:solidFill>
                  <a:srgbClr val="000000"/>
                </a:solidFill>
                <a:effectLst/>
                <a:uFillTx/>
                <a:latin typeface="Candara"/>
              </a:rPr>
              <a:t>Fourth Outline Level</a:t>
            </a:r>
            <a:endParaRPr lang="es-ES" sz="1800" b="0" u="none" strike="noStrike">
              <a:solidFill>
                <a:srgbClr val="000000"/>
              </a:solidFill>
              <a:effectLst/>
              <a:uFillTx/>
              <a:latin typeface="Candara"/>
            </a:endParaRPr>
          </a:p>
          <a:p>
            <a:pPr lvl="4" algn="l" defTabSz="914400">
              <a:spcBef>
                <a:spcPts val="300"/>
              </a:spcBef>
              <a:buClr>
                <a:srgbClr val="000000"/>
              </a:buClr>
              <a:buSzPct val="45000"/>
              <a:buFont typeface="Wingdings" charset="2"/>
              <a:buChar char=""/>
              <a:tabLst>
                <a:tab pos="0" algn="l"/>
              </a:tabLst>
            </a:pPr>
            <a:r>
              <a:rPr lang="es-ES" sz="1800" b="0" u="none" strike="noStrike">
                <a:solidFill>
                  <a:srgbClr val="000000"/>
                </a:solidFill>
                <a:effectLst/>
                <a:uFillTx/>
                <a:latin typeface="Candara"/>
              </a:rPr>
              <a:t>Fifth Outline Level</a:t>
            </a:r>
            <a:endParaRPr lang="es-ES" sz="1800" b="0" u="none" strike="noStrike">
              <a:solidFill>
                <a:srgbClr val="000000"/>
              </a:solidFill>
              <a:effectLst/>
              <a:uFillTx/>
              <a:latin typeface="Candara"/>
            </a:endParaRPr>
          </a:p>
          <a:p>
            <a:pPr lvl="5" algn="l" defTabSz="914400">
              <a:spcBef>
                <a:spcPts val="283"/>
              </a:spcBef>
              <a:buClr>
                <a:srgbClr val="000000"/>
              </a:buClr>
              <a:buSzPct val="45000"/>
              <a:buFont typeface="Wingdings" charset="2"/>
              <a:buChar char=""/>
              <a:tabLst>
                <a:tab pos="0" algn="l"/>
              </a:tabLst>
            </a:pPr>
            <a:r>
              <a:rPr lang="es-ES" sz="1800" b="0" u="none" strike="noStrike">
                <a:solidFill>
                  <a:srgbClr val="000000"/>
                </a:solidFill>
                <a:effectLst/>
                <a:uFillTx/>
                <a:latin typeface="Candara"/>
              </a:rPr>
              <a:t>Sixth Outline Level</a:t>
            </a:r>
            <a:endParaRPr lang="es-ES" sz="1800" b="0" u="none" strike="noStrike">
              <a:solidFill>
                <a:srgbClr val="000000"/>
              </a:solidFill>
              <a:effectLst/>
              <a:uFillTx/>
              <a:latin typeface="Candara"/>
            </a:endParaRPr>
          </a:p>
          <a:p>
            <a:pPr lvl="6" algn="l" defTabSz="914400">
              <a:spcBef>
                <a:spcPts val="283"/>
              </a:spcBef>
              <a:buClr>
                <a:srgbClr val="000000"/>
              </a:buClr>
              <a:buSzPct val="45000"/>
              <a:buFont typeface="Wingdings" charset="2"/>
              <a:buChar char=""/>
              <a:tabLst>
                <a:tab pos="0" algn="l"/>
              </a:tabLst>
            </a:pPr>
            <a:r>
              <a:rPr lang="es-ES" sz="1800" b="0" u="none" strike="noStrike">
                <a:solidFill>
                  <a:srgbClr val="000000"/>
                </a:solidFill>
                <a:effectLst/>
                <a:uFillTx/>
                <a:latin typeface="Candara"/>
              </a:rPr>
              <a:t>Seventh Outline Level</a:t>
            </a:r>
            <a:endParaRPr lang="es-ES" sz="1800" b="0" u="none" strike="noStrike">
              <a:solidFill>
                <a:srgbClr val="000000"/>
              </a:solidFill>
              <a:effectLst/>
              <a:uFillTx/>
              <a:latin typeface="Candara"/>
            </a:endParaRPr>
          </a:p>
        </p:txBody>
      </p:sp>
      <p:sp>
        <p:nvSpPr>
          <p:cNvPr id="10" name="PlaceHolder 3"/>
          <p:cNvSpPr>
            <a:spLocks noGrp="1"/>
          </p:cNvSpPr>
          <p:nvPr>
            <p:ph type="body"/>
          </p:nvPr>
        </p:nvSpPr>
        <p:spPr>
          <a:xfrm>
            <a:off x="1792440" y="5367240"/>
            <a:ext cx="5486040" cy="804600"/>
          </a:xfrm>
          <a:prstGeom prst="rect">
            <a:avLst/>
          </a:prstGeom>
          <a:noFill/>
          <a:ln w="12600">
            <a:noFill/>
          </a:ln>
        </p:spPr>
        <p:txBody>
          <a:bodyPr lIns="45720" tIns="45000" rIns="45720" bIns="45000" anchor="t">
            <a:noAutofit/>
          </a:bodyPr>
          <a:lstStyle>
            <a:lvl1pPr indent="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1pPr>
            <a:lvl2pPr indent="45720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2pPr>
            <a:lvl3pPr indent="91440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3pPr>
            <a:lvl4pPr indent="137160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4pPr>
            <a:lvl5pPr indent="182880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5pPr>
          </a:lstStyle>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One</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Two</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Three</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Four</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Five</a:t>
            </a:r>
            <a:endParaRPr lang="es-ES" sz="1400" b="0" u="none" strike="noStrike">
              <a:solidFill>
                <a:srgbClr val="000000"/>
              </a:solidFill>
              <a:effectLst/>
              <a:uFillTx/>
              <a:latin typeface="Candara"/>
            </a:endParaRPr>
          </a:p>
        </p:txBody>
      </p:sp>
      <p:sp>
        <p:nvSpPr>
          <p:cNvPr id="11" name="PlaceHolder 4"/>
          <p:cNvSpPr>
            <a:spLocks noGrp="1"/>
          </p:cNvSpPr>
          <p:nvPr>
            <p:ph type="sldNum" idx="2"/>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texto vertical">
    <p:bg>
      <p:bgPr>
        <a:solidFill>
          <a:srgbClr val="FFFFFF"/>
        </a:solidFill>
      </p:bgPr>
    </p:bg>
    <p:spTree>
      <p:nvGrpSpPr>
        <p:cNvPr id="1" name=""/>
        <p:cNvGrpSpPr/>
        <p:nvPr/>
      </p:nvGrpSpPr>
      <p:grpSpPr>
        <a:xfrm>
          <a:off x="0" y="0"/>
          <a:ext cx="0" cy="0"/>
          <a:chOff x="0" y="0"/>
          <a:chExt cx="0" cy="0"/>
        </a:xfrm>
      </p:grpSpPr>
      <p:pic>
        <p:nvPicPr>
          <p:cNvPr id="12" name="image1.png" descr="Plantillas módulo 4-02.jpg"/>
          <p:cNvPicPr/>
          <p:nvPr/>
        </p:nvPicPr>
        <p:blipFill>
          <a:blip r:embed="rId2"/>
          <a:stretch/>
        </p:blipFill>
        <p:spPr>
          <a:xfrm>
            <a:off x="0" y="0"/>
            <a:ext cx="9143640" cy="6857640"/>
          </a:xfrm>
          <a:prstGeom prst="rect">
            <a:avLst/>
          </a:prstGeom>
          <a:noFill/>
          <a:ln w="12700">
            <a:noFill/>
          </a:ln>
        </p:spPr>
      </p:pic>
      <p:sp>
        <p:nvSpPr>
          <p:cNvPr id="13"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14" name="PlaceHolder 2"/>
          <p:cNvSpPr>
            <a:spLocks noGrp="1"/>
          </p:cNvSpPr>
          <p:nvPr>
            <p:ph type="body"/>
          </p:nvPr>
        </p:nvSpPr>
        <p:spPr>
          <a:xfrm>
            <a:off x="457200" y="1600200"/>
            <a:ext cx="8229240" cy="45255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15" name="PlaceHolder 3"/>
          <p:cNvSpPr>
            <a:spLocks noGrp="1"/>
          </p:cNvSpPr>
          <p:nvPr>
            <p:ph type="sldNum" idx="3"/>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vertical y texto">
    <p:bg>
      <p:bgPr>
        <a:solidFill>
          <a:srgbClr val="FFFFFF"/>
        </a:solidFill>
      </p:bgPr>
    </p:bg>
    <p:spTree>
      <p:nvGrpSpPr>
        <p:cNvPr id="1" name=""/>
        <p:cNvGrpSpPr/>
        <p:nvPr/>
      </p:nvGrpSpPr>
      <p:grpSpPr>
        <a:xfrm>
          <a:off x="0" y="0"/>
          <a:ext cx="0" cy="0"/>
          <a:chOff x="0" y="0"/>
          <a:chExt cx="0" cy="0"/>
        </a:xfrm>
      </p:grpSpPr>
      <p:pic>
        <p:nvPicPr>
          <p:cNvPr id="16" name="image1.png" descr="Plantillas módulo 4-02.jpg"/>
          <p:cNvPicPr/>
          <p:nvPr/>
        </p:nvPicPr>
        <p:blipFill>
          <a:blip r:embed="rId2"/>
          <a:stretch/>
        </p:blipFill>
        <p:spPr>
          <a:xfrm>
            <a:off x="0" y="0"/>
            <a:ext cx="9143640" cy="6857640"/>
          </a:xfrm>
          <a:prstGeom prst="rect">
            <a:avLst/>
          </a:prstGeom>
          <a:noFill/>
          <a:ln w="12700">
            <a:noFill/>
          </a:ln>
        </p:spPr>
      </p:pic>
      <p:sp>
        <p:nvSpPr>
          <p:cNvPr id="17" name="PlaceHolder 1"/>
          <p:cNvSpPr>
            <a:spLocks noGrp="1"/>
          </p:cNvSpPr>
          <p:nvPr>
            <p:ph type="title"/>
          </p:nvPr>
        </p:nvSpPr>
        <p:spPr>
          <a:xfrm>
            <a:off x="6629400" y="274680"/>
            <a:ext cx="2057040" cy="585108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18" name="PlaceHolder 2"/>
          <p:cNvSpPr>
            <a:spLocks noGrp="1"/>
          </p:cNvSpPr>
          <p:nvPr>
            <p:ph type="body"/>
          </p:nvPr>
        </p:nvSpPr>
        <p:spPr>
          <a:xfrm>
            <a:off x="457200" y="274680"/>
            <a:ext cx="6019560" cy="585108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19" name="PlaceHolder 3"/>
          <p:cNvSpPr>
            <a:spLocks noGrp="1"/>
          </p:cNvSpPr>
          <p:nvPr>
            <p:ph type="sldNum" idx="4"/>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objetos">
    <p:bg>
      <p:bgPr>
        <a:solidFill>
          <a:srgbClr val="FFFFFF"/>
        </a:solidFill>
      </p:bgPr>
    </p:bg>
    <p:spTree>
      <p:nvGrpSpPr>
        <p:cNvPr id="1" name=""/>
        <p:cNvGrpSpPr/>
        <p:nvPr/>
      </p:nvGrpSpPr>
      <p:grpSpPr>
        <a:xfrm>
          <a:off x="0" y="0"/>
          <a:ext cx="0" cy="0"/>
          <a:chOff x="0" y="0"/>
          <a:chExt cx="0" cy="0"/>
        </a:xfrm>
      </p:grpSpPr>
      <p:pic>
        <p:nvPicPr>
          <p:cNvPr id="20" name="image1.png" descr="Plantillas módulo 4-02.jpg"/>
          <p:cNvPicPr/>
          <p:nvPr/>
        </p:nvPicPr>
        <p:blipFill>
          <a:blip r:embed="rId2"/>
          <a:stretch/>
        </p:blipFill>
        <p:spPr>
          <a:xfrm>
            <a:off x="0" y="0"/>
            <a:ext cx="9143640" cy="6857640"/>
          </a:xfrm>
          <a:prstGeom prst="rect">
            <a:avLst/>
          </a:prstGeom>
          <a:noFill/>
          <a:ln w="12700">
            <a:noFill/>
          </a:ln>
        </p:spPr>
      </p:pic>
      <p:sp>
        <p:nvSpPr>
          <p:cNvPr id="21" name="PlaceHolder 1"/>
          <p:cNvSpPr>
            <a:spLocks noGrp="1"/>
          </p:cNvSpPr>
          <p:nvPr>
            <p:ph type="title"/>
          </p:nvPr>
        </p:nvSpPr>
        <p:spPr>
          <a:xfrm>
            <a:off x="457200" y="274680"/>
            <a:ext cx="8229240" cy="13251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22" name="PlaceHolder 2"/>
          <p:cNvSpPr>
            <a:spLocks noGrp="1"/>
          </p:cNvSpPr>
          <p:nvPr>
            <p:ph type="body"/>
          </p:nvPr>
        </p:nvSpPr>
        <p:spPr>
          <a:xfrm>
            <a:off x="457200" y="1600200"/>
            <a:ext cx="8229240" cy="525744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23" name="PlaceHolder 3"/>
          <p:cNvSpPr>
            <a:spLocks noGrp="1"/>
          </p:cNvSpPr>
          <p:nvPr>
            <p:ph type="sldNum" idx="5"/>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iapositiva de título">
    <p:bg>
      <p:bgPr>
        <a:solidFill>
          <a:srgbClr val="FFFFFF"/>
        </a:solidFill>
      </p:bgPr>
    </p:bg>
    <p:spTree>
      <p:nvGrpSpPr>
        <p:cNvPr id="1" name=""/>
        <p:cNvGrpSpPr/>
        <p:nvPr/>
      </p:nvGrpSpPr>
      <p:grpSpPr>
        <a:xfrm>
          <a:off x="0" y="0"/>
          <a:ext cx="0" cy="0"/>
          <a:chOff x="0" y="0"/>
          <a:chExt cx="0" cy="0"/>
        </a:xfrm>
      </p:grpSpPr>
      <p:pic>
        <p:nvPicPr>
          <p:cNvPr id="24" name="image1.png" descr="Plantillas módulo 4-02.jpg"/>
          <p:cNvPicPr/>
          <p:nvPr/>
        </p:nvPicPr>
        <p:blipFill>
          <a:blip r:embed="rId2"/>
          <a:stretch/>
        </p:blipFill>
        <p:spPr>
          <a:xfrm>
            <a:off x="0" y="0"/>
            <a:ext cx="9143640" cy="6857640"/>
          </a:xfrm>
          <a:prstGeom prst="rect">
            <a:avLst/>
          </a:prstGeom>
          <a:noFill/>
          <a:ln w="12700">
            <a:noFill/>
          </a:ln>
        </p:spPr>
      </p:pic>
      <p:sp>
        <p:nvSpPr>
          <p:cNvPr id="25" name="PlaceHolder 1"/>
          <p:cNvSpPr>
            <a:spLocks noGrp="1"/>
          </p:cNvSpPr>
          <p:nvPr>
            <p:ph type="title"/>
          </p:nvPr>
        </p:nvSpPr>
        <p:spPr>
          <a:xfrm>
            <a:off x="685800" y="2130480"/>
            <a:ext cx="7772040" cy="146952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26" name="PlaceHolder 2"/>
          <p:cNvSpPr>
            <a:spLocks noGrp="1"/>
          </p:cNvSpPr>
          <p:nvPr>
            <p:ph type="body"/>
          </p:nvPr>
        </p:nvSpPr>
        <p:spPr>
          <a:xfrm>
            <a:off x="1371600" y="3886200"/>
            <a:ext cx="6400440" cy="175212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One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Two</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Three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Four</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Five</a:t>
            </a:r>
            <a:endParaRPr lang="es-ES" sz="3200" b="0" u="none" strike="noStrike">
              <a:solidFill>
                <a:srgbClr val="888888"/>
              </a:solidFill>
              <a:effectLst/>
              <a:uFillTx/>
              <a:latin typeface="Candara"/>
            </a:endParaRPr>
          </a:p>
        </p:txBody>
      </p:sp>
      <p:sp>
        <p:nvSpPr>
          <p:cNvPr id="27" name="PlaceHolder 3"/>
          <p:cNvSpPr>
            <a:spLocks noGrp="1"/>
          </p:cNvSpPr>
          <p:nvPr>
            <p:ph type="sldNum" idx="6"/>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bg>
      <p:bgPr>
        <a:solidFill>
          <a:srgbClr val="FFFFFF"/>
        </a:solidFill>
      </p:bgPr>
    </p:bg>
    <p:spTree>
      <p:nvGrpSpPr>
        <p:cNvPr id="1" name=""/>
        <p:cNvGrpSpPr/>
        <p:nvPr/>
      </p:nvGrpSpPr>
      <p:grpSpPr>
        <a:xfrm>
          <a:off x="0" y="0"/>
          <a:ext cx="0" cy="0"/>
          <a:chOff x="0" y="0"/>
          <a:chExt cx="0" cy="0"/>
        </a:xfrm>
      </p:grpSpPr>
      <p:pic>
        <p:nvPicPr>
          <p:cNvPr id="28" name="image1.png" descr="Plantillas módulo 4-02.jpg"/>
          <p:cNvPicPr/>
          <p:nvPr/>
        </p:nvPicPr>
        <p:blipFill>
          <a:blip r:embed="rId2"/>
          <a:stretch/>
        </p:blipFill>
        <p:spPr>
          <a:xfrm>
            <a:off x="0" y="0"/>
            <a:ext cx="9143640" cy="6857640"/>
          </a:xfrm>
          <a:prstGeom prst="rect">
            <a:avLst/>
          </a:prstGeom>
          <a:noFill/>
          <a:ln w="12700">
            <a:noFill/>
          </a:ln>
        </p:spPr>
      </p:pic>
      <p:sp>
        <p:nvSpPr>
          <p:cNvPr id="29"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30" name="PlaceHolder 2"/>
          <p:cNvSpPr>
            <a:spLocks noGrp="1"/>
          </p:cNvSpPr>
          <p:nvPr>
            <p:ph type="body"/>
          </p:nvPr>
        </p:nvSpPr>
        <p:spPr>
          <a:xfrm>
            <a:off x="457200" y="1600200"/>
            <a:ext cx="8229240" cy="45255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31" name="PlaceHolder 3"/>
          <p:cNvSpPr>
            <a:spLocks noGrp="1"/>
          </p:cNvSpPr>
          <p:nvPr>
            <p:ph type="sldNum" idx="7"/>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amp; Subtitle">
    <p:bg>
      <p:bgPr>
        <a:solidFill>
          <a:srgbClr val="FFFFFF"/>
        </a:solidFill>
      </p:bgPr>
    </p:bg>
    <p:spTree>
      <p:nvGrpSpPr>
        <p:cNvPr id="1" name=""/>
        <p:cNvGrpSpPr/>
        <p:nvPr/>
      </p:nvGrpSpPr>
      <p:grpSpPr>
        <a:xfrm>
          <a:off x="0" y="0"/>
          <a:ext cx="0" cy="0"/>
          <a:chOff x="0" y="0"/>
          <a:chExt cx="0" cy="0"/>
        </a:xfrm>
      </p:grpSpPr>
      <p:pic>
        <p:nvPicPr>
          <p:cNvPr id="32" name="image1.png" descr="Plantillas módulo 4-02.jpg" hidden="1"/>
          <p:cNvPicPr/>
          <p:nvPr/>
        </p:nvPicPr>
        <p:blipFill>
          <a:blip r:embed="rId2"/>
          <a:stretch/>
        </p:blipFill>
        <p:spPr>
          <a:xfrm>
            <a:off x="0" y="0"/>
            <a:ext cx="9143640" cy="6857640"/>
          </a:xfrm>
          <a:prstGeom prst="rect">
            <a:avLst/>
          </a:prstGeom>
          <a:noFill/>
          <a:ln w="12700">
            <a:noFill/>
          </a:ln>
        </p:spPr>
      </p:pic>
      <p:sp>
        <p:nvSpPr>
          <p:cNvPr id="33" name="PlaceHolder 1"/>
          <p:cNvSpPr>
            <a:spLocks noGrp="1"/>
          </p:cNvSpPr>
          <p:nvPr>
            <p:ph type="title"/>
          </p:nvPr>
        </p:nvSpPr>
        <p:spPr>
          <a:xfrm>
            <a:off x="892800" y="1152000"/>
            <a:ext cx="7357680" cy="2321280"/>
          </a:xfrm>
          <a:prstGeom prst="rect">
            <a:avLst/>
          </a:prstGeom>
          <a:noFill/>
          <a:ln w="12600">
            <a:noFill/>
          </a:ln>
        </p:spPr>
        <p:txBody>
          <a:bodyPr lIns="35640" tIns="35640" rIns="35640" bIns="35640" anchor="b">
            <a:noAutofit/>
          </a:bodyPr>
          <a:lstStyle>
            <a:lvl1pPr indent="0" algn="ctr" defTabSz="410760">
              <a:lnSpc>
                <a:spcPct val="100000"/>
              </a:lnSpc>
              <a:buNone/>
              <a:tabLst>
                <a:tab pos="0" algn="l"/>
              </a:tabLst>
              <a:defRPr lang="es-ES" sz="56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r>
              <a:rPr lang="es-ES" sz="5600" b="0" u="none" strike="noStrike">
                <a:solidFill>
                  <a:srgbClr val="000000"/>
                </a:solidFill>
                <a:effectLst/>
                <a:uFillTx/>
                <a:latin typeface="Helvetica Light"/>
                <a:ea typeface="Helvetica Light"/>
              </a:rPr>
              <a:t>Title Text</a:t>
            </a:r>
            <a:endParaRPr lang="es-ES" sz="5600" b="0" u="none" strike="noStrike">
              <a:solidFill>
                <a:srgbClr val="000000"/>
              </a:solidFill>
              <a:effectLst/>
              <a:uFillTx/>
              <a:latin typeface="Helvetica Light"/>
            </a:endParaRPr>
          </a:p>
        </p:txBody>
      </p:sp>
      <p:sp>
        <p:nvSpPr>
          <p:cNvPr id="34" name="PlaceHolder 2"/>
          <p:cNvSpPr>
            <a:spLocks noGrp="1"/>
          </p:cNvSpPr>
          <p:nvPr>
            <p:ph type="body"/>
          </p:nvPr>
        </p:nvSpPr>
        <p:spPr>
          <a:xfrm>
            <a:off x="892800" y="3536280"/>
            <a:ext cx="7357680" cy="794520"/>
          </a:xfrm>
          <a:prstGeom prst="rect">
            <a:avLst/>
          </a:prstGeom>
          <a:noFill/>
          <a:ln w="12600">
            <a:noFill/>
          </a:ln>
        </p:spPr>
        <p:txBody>
          <a:bodyPr lIns="35640" tIns="35640" rIns="35640" bIns="35640" anchor="t">
            <a:noAutofit/>
          </a:bodyPr>
          <a:lstStyle>
            <a:lvl1pPr indent="0" algn="ctr" defTabSz="410760">
              <a:lnSpc>
                <a:spcPct val="100000"/>
              </a:lnSpc>
              <a:buNone/>
              <a:tabLst>
                <a:tab pos="0" algn="l"/>
              </a:tabLst>
              <a:defRPr lang="es-ES" sz="2200" b="0" u="none" strike="noStrike">
                <a:solidFill>
                  <a:srgbClr val="000000"/>
                </a:solidFill>
                <a:effectLst/>
                <a:uFillTx/>
                <a:latin typeface="Helvetica Light"/>
                <a:ea typeface="Helvetica Light"/>
              </a:defRPr>
            </a:lvl1pPr>
            <a:lvl2pPr indent="228600" algn="ctr" defTabSz="410760">
              <a:lnSpc>
                <a:spcPct val="100000"/>
              </a:lnSpc>
              <a:buNone/>
              <a:tabLst>
                <a:tab pos="0" algn="l"/>
              </a:tabLst>
              <a:defRPr lang="es-ES" sz="2200" b="0" u="none" strike="noStrike">
                <a:solidFill>
                  <a:srgbClr val="000000"/>
                </a:solidFill>
                <a:effectLst/>
                <a:uFillTx/>
                <a:latin typeface="Helvetica Light"/>
                <a:ea typeface="Helvetica Light"/>
              </a:defRPr>
            </a:lvl2pPr>
            <a:lvl3pPr indent="457200" algn="ctr" defTabSz="410760">
              <a:lnSpc>
                <a:spcPct val="100000"/>
              </a:lnSpc>
              <a:buNone/>
              <a:tabLst>
                <a:tab pos="0" algn="l"/>
              </a:tabLst>
              <a:defRPr lang="es-ES" sz="2200" b="0" u="none" strike="noStrike">
                <a:solidFill>
                  <a:srgbClr val="000000"/>
                </a:solidFill>
                <a:effectLst/>
                <a:uFillTx/>
                <a:latin typeface="Helvetica Light"/>
                <a:ea typeface="Helvetica Light"/>
              </a:defRPr>
            </a:lvl3pPr>
            <a:lvl4pPr indent="685800" algn="ctr" defTabSz="410760">
              <a:lnSpc>
                <a:spcPct val="100000"/>
              </a:lnSpc>
              <a:buNone/>
              <a:tabLst>
                <a:tab pos="0" algn="l"/>
              </a:tabLst>
              <a:defRPr lang="es-ES" sz="2200" b="0" u="none" strike="noStrike">
                <a:solidFill>
                  <a:srgbClr val="000000"/>
                </a:solidFill>
                <a:effectLst/>
                <a:uFillTx/>
                <a:latin typeface="Helvetica Light"/>
                <a:ea typeface="Helvetica Light"/>
              </a:defRPr>
            </a:lvl4pPr>
            <a:lvl5pPr indent="914400" algn="ctr" defTabSz="410760">
              <a:lnSpc>
                <a:spcPct val="100000"/>
              </a:lnSpc>
              <a:buNone/>
              <a:tabLst>
                <a:tab pos="0" algn="l"/>
              </a:tabLst>
              <a:defRPr lang="es-ES" sz="2200" b="0" u="none" strike="noStrike">
                <a:solidFill>
                  <a:srgbClr val="000000"/>
                </a:solidFill>
                <a:effectLst/>
                <a:uFillTx/>
                <a:latin typeface="Helvetica Light"/>
                <a:ea typeface="Helvetica Light"/>
              </a:defRPr>
            </a:lvl5pPr>
          </a:lstStyle>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One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Two</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Three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Four</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Five</a:t>
            </a:r>
            <a:endParaRPr lang="es-ES" sz="2200" b="0" u="none" strike="noStrike">
              <a:solidFill>
                <a:srgbClr val="000000"/>
              </a:solidFill>
              <a:effectLst/>
              <a:uFillTx/>
              <a:latin typeface="Helvetica Light"/>
            </a:endParaRPr>
          </a:p>
        </p:txBody>
      </p:sp>
      <p:sp>
        <p:nvSpPr>
          <p:cNvPr id="35" name="PlaceHolder 3"/>
          <p:cNvSpPr>
            <a:spLocks noGrp="1"/>
          </p:cNvSpPr>
          <p:nvPr>
            <p:ph type="sldNum" idx="8"/>
          </p:nvPr>
        </p:nvSpPr>
        <p:spPr>
          <a:xfrm>
            <a:off x="4440600" y="6505200"/>
            <a:ext cx="253080" cy="248760"/>
          </a:xfrm>
          <a:prstGeom prst="rect">
            <a:avLst/>
          </a:prstGeom>
          <a:noFill/>
          <a:ln w="12600">
            <a:noFill/>
          </a:ln>
        </p:spPr>
        <p:txBody>
          <a:bodyPr lIns="35640" tIns="35640" rIns="35640" bIns="35640" anchor="t">
            <a:noAutofit/>
          </a:bodyPr>
          <a:p>
            <a:pPr indent="0" algn="l">
              <a:buNone/>
            </a:pPr>
            <a:endParaRPr lang="es-ES" sz="1200" b="0" u="none" strike="noStrik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1">
    <p:bg>
      <p:bgPr>
        <a:solidFill>
          <a:srgbClr val="FFFFFF"/>
        </a:solidFill>
      </p:bgPr>
    </p:bg>
    <p:spTree>
      <p:nvGrpSpPr>
        <p:cNvPr id="1" name=""/>
        <p:cNvGrpSpPr/>
        <p:nvPr/>
      </p:nvGrpSpPr>
      <p:grpSpPr>
        <a:xfrm>
          <a:off x="0" y="0"/>
          <a:ext cx="0" cy="0"/>
          <a:chOff x="0" y="0"/>
          <a:chExt cx="0" cy="0"/>
        </a:xfrm>
      </p:grpSpPr>
      <p:pic>
        <p:nvPicPr>
          <p:cNvPr id="36" name="image1.png" descr="Plantillas módulo 4-02.jpg"/>
          <p:cNvPicPr/>
          <p:nvPr/>
        </p:nvPicPr>
        <p:blipFill>
          <a:blip r:embed="rId2"/>
          <a:stretch/>
        </p:blipFill>
        <p:spPr>
          <a:xfrm>
            <a:off x="0" y="0"/>
            <a:ext cx="9143640" cy="6857640"/>
          </a:xfrm>
          <a:prstGeom prst="rect">
            <a:avLst/>
          </a:prstGeom>
          <a:noFill/>
          <a:ln w="12700">
            <a:noFill/>
          </a:ln>
        </p:spPr>
      </p:pic>
      <p:sp>
        <p:nvSpPr>
          <p:cNvPr id="37" name="PlaceHolder 1"/>
          <p:cNvSpPr>
            <a:spLocks noGrp="1"/>
          </p:cNvSpPr>
          <p:nvPr>
            <p:ph type="title"/>
          </p:nvPr>
        </p:nvSpPr>
        <p:spPr>
          <a:xfrm>
            <a:off x="685800" y="2130480"/>
            <a:ext cx="7772040" cy="146952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38" name="PlaceHolder 2"/>
          <p:cNvSpPr>
            <a:spLocks noGrp="1"/>
          </p:cNvSpPr>
          <p:nvPr>
            <p:ph type="body"/>
          </p:nvPr>
        </p:nvSpPr>
        <p:spPr>
          <a:xfrm>
            <a:off x="1371600" y="3886200"/>
            <a:ext cx="6400440" cy="175212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One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Two</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Three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Four</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Five</a:t>
            </a:r>
            <a:endParaRPr lang="es-ES" sz="3200" b="0" u="none" strike="noStrike">
              <a:solidFill>
                <a:srgbClr val="888888"/>
              </a:solidFill>
              <a:effectLst/>
              <a:uFillTx/>
              <a:latin typeface="Candara"/>
            </a:endParaRPr>
          </a:p>
        </p:txBody>
      </p:sp>
      <p:sp>
        <p:nvSpPr>
          <p:cNvPr id="39" name="PlaceHolder 3"/>
          <p:cNvSpPr>
            <a:spLocks noGrp="1"/>
          </p:cNvSpPr>
          <p:nvPr>
            <p:ph type="sldNum" idx="9"/>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sldMaster>
</file>

<file path=ppt/slides/_rels/slide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8.xml"/>
</Relationships>
</file>

<file path=ppt/slides/_rels/slide1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1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1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1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1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1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1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1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1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1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3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3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3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3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3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3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3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3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3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3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4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4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4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4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4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4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4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4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4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4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5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2" name="pasted-image.pdf"/>
          <p:cNvPicPr/>
          <p:nvPr/>
        </p:nvPicPr>
        <p:blipFill>
          <a:blip r:embed="rId1"/>
          <a:stretch/>
        </p:blipFill>
        <p:spPr>
          <a:xfrm>
            <a:off x="0" y="0"/>
            <a:ext cx="9143640" cy="6857640"/>
          </a:xfrm>
          <a:prstGeom prst="rect">
            <a:avLst/>
          </a:prstGeom>
          <a:noFill/>
          <a:ln w="1270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9" name="pasted-image.pdf"/>
          <p:cNvPicPr/>
          <p:nvPr/>
        </p:nvPicPr>
        <p:blipFill>
          <a:blip r:embed="rId1"/>
          <a:stretch/>
        </p:blipFill>
        <p:spPr>
          <a:xfrm>
            <a:off x="0" y="0"/>
            <a:ext cx="9143640" cy="6857640"/>
          </a:xfrm>
          <a:prstGeom prst="rect">
            <a:avLst/>
          </a:prstGeom>
          <a:noFill/>
          <a:ln w="12700">
            <a:noFill/>
          </a:ln>
        </p:spPr>
      </p:pic>
      <p:sp>
        <p:nvSpPr>
          <p:cNvPr id="80" name="PlaceHolder 1"/>
          <p:cNvSpPr>
            <a:spLocks noGrp="1"/>
          </p:cNvSpPr>
          <p:nvPr>
            <p:ph/>
          </p:nvPr>
        </p:nvSpPr>
        <p:spPr>
          <a:xfrm>
            <a:off x="1762920" y="1649880"/>
            <a:ext cx="6125760" cy="384840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4000" b="0" i="1" u="none" strike="noStrike">
                <a:solidFill>
                  <a:srgbClr val="1E3184"/>
                </a:solidFill>
                <a:effectLst/>
                <a:uFillTx/>
                <a:latin typeface="Candara"/>
                <a:ea typeface="Candara"/>
              </a:rPr>
              <a:t>“No es aconsejable que una persona sirva indefinidamente, pero el anciano puede ser reelegido”.</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2600"/>
                </a:solidFill>
                <a:effectLst/>
                <a:uFillTx/>
                <a:latin typeface="Candara"/>
                <a:ea typeface="Candara"/>
              </a:rPr>
              <a:t>Ibid.</a:t>
            </a:r>
            <a:endParaRPr lang="es-ES" sz="4000" b="0" u="none" strike="noStrike">
              <a:solidFill>
                <a:srgbClr val="000000"/>
              </a:solidFill>
              <a:effectLst/>
              <a:uFillTx/>
              <a:latin typeface="Helvetica Light"/>
            </a:endParaRPr>
          </a:p>
        </p:txBody>
      </p:sp>
    </p:spTree>
  </p:cSld>
  <p:timing>
    <p:tnLst>
      <p:par>
        <p:cTn id="16" dur="indefinite" restart="never" nodeType="tmRoot">
          <p:childTnLst>
            <p:seq>
              <p:cTn id="17" dur="indefinite" nodeType="mainSeq">
                <p:childTnLst>
                  <p:par>
                    <p:cTn id="18" fill="hold">
                      <p:stCondLst>
                        <p:cond delay="indefinite"/>
                      </p:stCondLst>
                      <p:childTnLst>
                        <p:par>
                          <p:cTn id="19" fill="hold">
                            <p:stCondLst>
                              <p:cond delay="0"/>
                            </p:stCondLst>
                            <p:childTnLst>
                              <p:par>
                                <p:cTn id="20" presetID="9" presetClass="entr" fill="hold" nodeType="clickEffect">
                                  <p:stCondLst>
                                    <p:cond delay="0"/>
                                  </p:stCondLst>
                                  <p:iterate type="el">
                                    <p:tmAbs val="0"/>
                                  </p:iterate>
                                  <p:childTnLst>
                                    <p:set>
                                      <p:cBhvr>
                                        <p:cTn id="21" fill="hold"/>
                                        <p:tgtEl>
                                          <p:spTgt spid="80"/>
                                        </p:tgtEl>
                                        <p:attrNameLst>
                                          <p:attrName>style.visibility</p:attrName>
                                        </p:attrNameLst>
                                      </p:cBhvr>
                                      <p:to>
                                        <p:strVal val="visible"/>
                                      </p:to>
                                    </p:set>
                                    <p:animEffect transition="in" filter="dissolve">
                                      <p:cBhvr additive="repl">
                                        <p:cTn id="22" dur="500"/>
                                        <p:tgtEl>
                                          <p:spTgt spid="80"/>
                                        </p:tgtEl>
                                      </p:cBhvr>
                                    </p:animEffect>
                                  </p:childTnLst>
                                </p:cTn>
                              </p:par>
                              <p:par>
                                <p:cTn id="23" presetID="9" presetClass="entr" fill="hold" nodeType="withEffect">
                                  <p:stCondLst>
                                    <p:cond delay="0"/>
                                  </p:stCondLst>
                                  <p:iterate type="el">
                                    <p:tmAbs val="0"/>
                                  </p:iterate>
                                  <p:childTnLst>
                                    <p:set>
                                      <p:cBhvr>
                                        <p:cTn id="24" fill="hold"/>
                                        <p:tgtEl>
                                          <p:spTgt spid="80">
                                            <p:txEl>
                                              <p:pRg st="0" end="0"/>
                                            </p:txEl>
                                          </p:spTgt>
                                        </p:tgtEl>
                                        <p:attrNameLst>
                                          <p:attrName>style.visibility</p:attrName>
                                        </p:attrNameLst>
                                      </p:cBhvr>
                                      <p:to>
                                        <p:strVal val="visible"/>
                                      </p:to>
                                    </p:set>
                                    <p:animEffect transition="in" filter="dissolve">
                                      <p:cBhvr additive="repl">
                                        <p:cTn id="25" dur="500"/>
                                        <p:tgtEl>
                                          <p:spTgt spid="80">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fill="hold" nodeType="clickEffect">
                                  <p:stCondLst>
                                    <p:cond delay="0"/>
                                  </p:stCondLst>
                                  <p:iterate type="el">
                                    <p:tmAbs val="0"/>
                                  </p:iterate>
                                  <p:childTnLst>
                                    <p:set>
                                      <p:cBhvr>
                                        <p:cTn id="29" fill="hold"/>
                                        <p:tgtEl>
                                          <p:spTgt spid="80">
                                            <p:txEl>
                                              <p:pRg st="1" end="1"/>
                                            </p:txEl>
                                          </p:spTgt>
                                        </p:tgtEl>
                                        <p:attrNameLst>
                                          <p:attrName>style.visibility</p:attrName>
                                        </p:attrNameLst>
                                      </p:cBhvr>
                                      <p:to>
                                        <p:strVal val="visible"/>
                                      </p:to>
                                    </p:set>
                                    <p:animEffect transition="in" filter="dissolve">
                                      <p:cBhvr additive="repl">
                                        <p:cTn id="30" dur="500"/>
                                        <p:tgtEl>
                                          <p:spTgt spid="80">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1" name="pasted-image.pdf"/>
          <p:cNvPicPr/>
          <p:nvPr/>
        </p:nvPicPr>
        <p:blipFill>
          <a:blip r:embed="rId1"/>
          <a:stretch/>
        </p:blipFill>
        <p:spPr>
          <a:xfrm>
            <a:off x="0" y="0"/>
            <a:ext cx="9143640" cy="6857640"/>
          </a:xfrm>
          <a:prstGeom prst="rect">
            <a:avLst/>
          </a:prstGeom>
          <a:noFill/>
          <a:ln w="12700">
            <a:noFill/>
          </a:ln>
        </p:spPr>
      </p:pic>
      <p:sp>
        <p:nvSpPr>
          <p:cNvPr id="82" name="PlaceHolder 1"/>
          <p:cNvSpPr>
            <a:spLocks noGrp="1"/>
          </p:cNvSpPr>
          <p:nvPr>
            <p:ph/>
          </p:nvPr>
        </p:nvSpPr>
        <p:spPr>
          <a:xfrm>
            <a:off x="1709280" y="1280520"/>
            <a:ext cx="6666840" cy="4855320"/>
          </a:xfrm>
          <a:prstGeom prst="rect">
            <a:avLst/>
          </a:prstGeom>
          <a:noFill/>
          <a:ln w="12600">
            <a:noFill/>
          </a:ln>
        </p:spPr>
        <p:txBody>
          <a:bodyPr lIns="45720" tIns="45720" rIns="45720" bIns="45720" anchor="t">
            <a:noAutofit/>
          </a:bodyPr>
          <a:p>
            <a:pPr indent="0" algn="l" defTabSz="905400">
              <a:lnSpc>
                <a:spcPct val="100000"/>
              </a:lnSpc>
              <a:spcBef>
                <a:spcPts val="901"/>
              </a:spcBef>
              <a:buNone/>
              <a:tabLst>
                <a:tab pos="0" algn="l"/>
              </a:tabLst>
            </a:pPr>
            <a:r>
              <a:rPr lang="es-ES" sz="3959" b="0" i="1" u="none" strike="noStrike">
                <a:solidFill>
                  <a:srgbClr val="1E3184"/>
                </a:solidFill>
                <a:effectLst/>
                <a:uFillTx/>
                <a:latin typeface="Candara"/>
                <a:ea typeface="Candara"/>
              </a:rPr>
              <a:t>“[L]a iglesia no tiene ninguna obligación de reelegirlo, y puede elegir a </a:t>
            </a:r>
            <a:r>
              <a:rPr lang="es-ES" sz="3959" b="1" i="1" u="none" strike="noStrike">
                <a:solidFill>
                  <a:srgbClr val="1E3184"/>
                </a:solidFill>
                <a:effectLst/>
                <a:uFillTx/>
                <a:latin typeface="Candara"/>
                <a:ea typeface="Candara"/>
              </a:rPr>
              <a:t>otra persona</a:t>
            </a:r>
            <a:r>
              <a:rPr lang="es-ES" sz="3959" b="0" i="1" u="none" strike="noStrike">
                <a:solidFill>
                  <a:srgbClr val="1E3184"/>
                </a:solidFill>
                <a:effectLst/>
                <a:uFillTx/>
                <a:latin typeface="Candara"/>
                <a:ea typeface="Candara"/>
              </a:rPr>
              <a:t> para el ancianato, siempre que le parezca </a:t>
            </a:r>
            <a:r>
              <a:rPr lang="es-ES" sz="3959" b="1" i="1" u="none" strike="noStrike">
                <a:solidFill>
                  <a:srgbClr val="1E3184"/>
                </a:solidFill>
                <a:effectLst/>
                <a:uFillTx/>
                <a:latin typeface="Candara"/>
                <a:ea typeface="Candara"/>
              </a:rPr>
              <a:t>apropiado hacer un cambio</a:t>
            </a:r>
            <a:r>
              <a:rPr lang="es-ES" sz="3959" b="0" i="1" u="none" strike="noStrike">
                <a:solidFill>
                  <a:srgbClr val="1E3184"/>
                </a:solidFill>
                <a:effectLst/>
                <a:uFillTx/>
                <a:latin typeface="Candara"/>
                <a:ea typeface="Candara"/>
              </a:rPr>
              <a:t>”.</a:t>
            </a:r>
            <a:endParaRPr lang="es-ES" sz="3959" b="0" u="none" strike="noStrike">
              <a:solidFill>
                <a:srgbClr val="000000"/>
              </a:solidFill>
              <a:effectLst/>
              <a:uFillTx/>
              <a:latin typeface="Helvetica Light"/>
            </a:endParaRPr>
          </a:p>
          <a:p>
            <a:pPr indent="0" algn="l" defTabSz="905400">
              <a:lnSpc>
                <a:spcPct val="100000"/>
              </a:lnSpc>
              <a:buNone/>
              <a:tabLst>
                <a:tab pos="0" algn="l"/>
              </a:tabLst>
            </a:pPr>
            <a:r>
              <a:rPr lang="es-ES" sz="3959" b="0" i="1" u="none" strike="noStrike">
                <a:solidFill>
                  <a:srgbClr val="FF2600"/>
                </a:solidFill>
                <a:effectLst/>
                <a:uFillTx/>
                <a:latin typeface="Candara"/>
                <a:ea typeface="Candara"/>
              </a:rPr>
              <a:t>Ibid.</a:t>
            </a:r>
            <a:endParaRPr lang="es-ES" sz="3959" b="0" u="none" strike="noStrike">
              <a:solidFill>
                <a:srgbClr val="000000"/>
              </a:solidFill>
              <a:effectLst/>
              <a:uFillTx/>
              <a:latin typeface="Helvetica Light"/>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3" name="pasted-image.pdf"/>
          <p:cNvPicPr/>
          <p:nvPr/>
        </p:nvPicPr>
        <p:blipFill>
          <a:blip r:embed="rId1"/>
          <a:stretch/>
        </p:blipFill>
        <p:spPr>
          <a:xfrm>
            <a:off x="0" y="0"/>
            <a:ext cx="9143640" cy="6857640"/>
          </a:xfrm>
          <a:prstGeom prst="rect">
            <a:avLst/>
          </a:prstGeom>
          <a:noFill/>
          <a:ln w="12700">
            <a:noFill/>
          </a:ln>
        </p:spPr>
      </p:pic>
      <p:sp>
        <p:nvSpPr>
          <p:cNvPr id="84" name="PlaceHolder 1"/>
          <p:cNvSpPr>
            <a:spLocks noGrp="1"/>
          </p:cNvSpPr>
          <p:nvPr>
            <p:ph/>
          </p:nvPr>
        </p:nvSpPr>
        <p:spPr>
          <a:xfrm>
            <a:off x="1454760" y="1510560"/>
            <a:ext cx="6234480" cy="4088160"/>
          </a:xfrm>
          <a:prstGeom prst="rect">
            <a:avLst/>
          </a:prstGeom>
          <a:noFill/>
          <a:ln w="12600">
            <a:noFill/>
          </a:ln>
        </p:spPr>
        <p:txBody>
          <a:bodyPr lIns="45720" tIns="45720" rIns="45720" bIns="45720" anchor="t">
            <a:noAutofit/>
          </a:bodyPr>
          <a:p>
            <a:pPr indent="0" algn="l" defTabSz="887040">
              <a:lnSpc>
                <a:spcPct val="100000"/>
              </a:lnSpc>
              <a:spcBef>
                <a:spcPts val="799"/>
              </a:spcBef>
              <a:buNone/>
              <a:tabLst>
                <a:tab pos="0" algn="l"/>
              </a:tabLst>
            </a:pPr>
            <a:r>
              <a:rPr lang="es-ES" sz="3880" b="0" i="1" u="none" strike="noStrike">
                <a:solidFill>
                  <a:srgbClr val="1E3184"/>
                </a:solidFill>
                <a:effectLst/>
                <a:uFillTx/>
                <a:latin typeface="Candara"/>
                <a:ea typeface="Candara"/>
              </a:rPr>
              <a:t>“Al ser elegido un nuevo anciano, el anterior ya </a:t>
            </a:r>
            <a:r>
              <a:rPr lang="es-ES" sz="3880" b="1" i="1" u="none" strike="noStrike">
                <a:solidFill>
                  <a:srgbClr val="1E3184"/>
                </a:solidFill>
                <a:effectLst/>
                <a:uFillTx/>
                <a:latin typeface="Candara"/>
                <a:ea typeface="Candara"/>
              </a:rPr>
              <a:t>no funciona</a:t>
            </a:r>
            <a:r>
              <a:rPr lang="es-ES" sz="3880" b="0" i="1" u="none" strike="noStrike">
                <a:solidFill>
                  <a:srgbClr val="1E3184"/>
                </a:solidFill>
                <a:effectLst/>
                <a:uFillTx/>
                <a:latin typeface="Candara"/>
                <a:ea typeface="Candara"/>
              </a:rPr>
              <a:t> como tal, pero puede ser elegido para cualquier otro cargo en la iglesia”.</a:t>
            </a:r>
            <a:endParaRPr lang="es-ES" sz="3880" b="0" u="none" strike="noStrike">
              <a:solidFill>
                <a:srgbClr val="000000"/>
              </a:solidFill>
              <a:effectLst/>
              <a:uFillTx/>
              <a:latin typeface="Helvetica Light"/>
            </a:endParaRPr>
          </a:p>
          <a:p>
            <a:pPr indent="0" algn="l" defTabSz="887040">
              <a:lnSpc>
                <a:spcPct val="100000"/>
              </a:lnSpc>
              <a:buNone/>
              <a:tabLst>
                <a:tab pos="0" algn="l"/>
              </a:tabLst>
            </a:pPr>
            <a:r>
              <a:rPr lang="es-ES" sz="3880" b="0" i="1" u="none" strike="noStrike">
                <a:solidFill>
                  <a:srgbClr val="FF2600"/>
                </a:solidFill>
                <a:effectLst/>
                <a:uFillTx/>
                <a:latin typeface="Candara"/>
                <a:ea typeface="Candara"/>
              </a:rPr>
              <a:t>Ibid.</a:t>
            </a:r>
            <a:endParaRPr lang="es-ES" sz="3880" b="0" u="none" strike="noStrike">
              <a:solidFill>
                <a:srgbClr val="000000"/>
              </a:solidFill>
              <a:effectLst/>
              <a:uFillTx/>
              <a:latin typeface="Helvetica Light"/>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5" name="pasted-image.pdf"/>
          <p:cNvPicPr/>
          <p:nvPr/>
        </p:nvPicPr>
        <p:blipFill>
          <a:blip r:embed="rId1"/>
          <a:stretch/>
        </p:blipFill>
        <p:spPr>
          <a:xfrm>
            <a:off x="0" y="0"/>
            <a:ext cx="9143640" cy="6857640"/>
          </a:xfrm>
          <a:prstGeom prst="rect">
            <a:avLst/>
          </a:prstGeom>
          <a:noFill/>
          <a:ln w="12700">
            <a:noFill/>
          </a:ln>
        </p:spPr>
      </p:pic>
      <p:sp>
        <p:nvSpPr>
          <p:cNvPr id="86" name="PlaceHolder 1"/>
          <p:cNvSpPr>
            <a:spLocks noGrp="1"/>
          </p:cNvSpPr>
          <p:nvPr>
            <p:ph type="title"/>
          </p:nvPr>
        </p:nvSpPr>
        <p:spPr>
          <a:xfrm>
            <a:off x="1433160" y="2795400"/>
            <a:ext cx="7014240" cy="1780920"/>
          </a:xfrm>
          <a:prstGeom prst="rect">
            <a:avLst/>
          </a:prstGeom>
          <a:noFill/>
          <a:ln w="12600">
            <a:noFill/>
          </a:ln>
        </p:spPr>
        <p:txBody>
          <a:bodyPr lIns="45720" tIns="45720" rIns="45720" bIns="45720" anchor="t">
            <a:noAutofit/>
          </a:bodyPr>
          <a:p>
            <a:pPr marL="800280" indent="-800280" algn="l" defTabSz="914400">
              <a:lnSpc>
                <a:spcPct val="100000"/>
              </a:lnSpc>
              <a:buNone/>
              <a:tabLst>
                <a:tab pos="0" algn="l"/>
              </a:tabLst>
            </a:pPr>
            <a:r>
              <a:rPr lang="es-ES" sz="5000" b="1" u="none" strike="noStrike">
                <a:solidFill>
                  <a:srgbClr val="8F0607"/>
                </a:solidFill>
                <a:effectLst/>
                <a:uFillTx/>
                <a:latin typeface="Candara"/>
                <a:ea typeface="Candara"/>
              </a:rPr>
              <a:t>II. Ordenación de los ancianos </a:t>
            </a:r>
            <a:endParaRPr lang="es-ES" sz="5000" b="0" u="none" strike="noStrike">
              <a:solidFill>
                <a:srgbClr val="000000"/>
              </a:solidFill>
              <a:effectLst/>
              <a:uFillTx/>
              <a:latin typeface="Helvetica Light"/>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7" name="pasted-image.pdf"/>
          <p:cNvPicPr/>
          <p:nvPr/>
        </p:nvPicPr>
        <p:blipFill>
          <a:blip r:embed="rId1"/>
          <a:stretch/>
        </p:blipFill>
        <p:spPr>
          <a:xfrm>
            <a:off x="0" y="0"/>
            <a:ext cx="9143640" cy="6857640"/>
          </a:xfrm>
          <a:prstGeom prst="rect">
            <a:avLst/>
          </a:prstGeom>
          <a:noFill/>
          <a:ln w="12700">
            <a:noFill/>
          </a:ln>
        </p:spPr>
      </p:pic>
      <p:sp>
        <p:nvSpPr>
          <p:cNvPr id="88" name="PlaceHolder 1"/>
          <p:cNvSpPr>
            <a:spLocks noGrp="1"/>
          </p:cNvSpPr>
          <p:nvPr>
            <p:ph/>
          </p:nvPr>
        </p:nvSpPr>
        <p:spPr>
          <a:xfrm>
            <a:off x="1523520" y="1543680"/>
            <a:ext cx="6528600" cy="4152600"/>
          </a:xfrm>
          <a:prstGeom prst="rect">
            <a:avLst/>
          </a:prstGeom>
          <a:noFill/>
          <a:ln w="12600">
            <a:noFill/>
          </a:ln>
        </p:spPr>
        <p:txBody>
          <a:bodyPr lIns="45720" tIns="45720" rIns="45720" bIns="45720" anchor="t">
            <a:noAutofit/>
          </a:bodyPr>
          <a:p>
            <a:pPr indent="0" algn="l" defTabSz="850320">
              <a:lnSpc>
                <a:spcPct val="100000"/>
              </a:lnSpc>
              <a:spcBef>
                <a:spcPts val="799"/>
              </a:spcBef>
              <a:buNone/>
              <a:tabLst>
                <a:tab pos="0" algn="l"/>
              </a:tabLst>
            </a:pPr>
            <a:r>
              <a:rPr lang="es-ES" sz="3350" b="0" i="1" u="none" strike="noStrike">
                <a:solidFill>
                  <a:srgbClr val="1E3184"/>
                </a:solidFill>
                <a:effectLst/>
                <a:uFillTx/>
                <a:latin typeface="Candara"/>
                <a:ea typeface="Candara"/>
              </a:rPr>
              <a:t>“La elección de una persona para el cargo de anciano, por sí sola, no lo califica para actuar como anciano. Se requiere la ordenación como anciano antes de que la persona tenga autoridad para actuar como tal”.</a:t>
            </a:r>
            <a:endParaRPr lang="es-ES" sz="3350" b="0" u="none" strike="noStrike">
              <a:solidFill>
                <a:srgbClr val="000000"/>
              </a:solidFill>
              <a:effectLst/>
              <a:uFillTx/>
              <a:latin typeface="Helvetica Light"/>
            </a:endParaRPr>
          </a:p>
          <a:p>
            <a:pPr indent="0" algn="l" defTabSz="850320">
              <a:lnSpc>
                <a:spcPct val="100000"/>
              </a:lnSpc>
              <a:spcBef>
                <a:spcPts val="799"/>
              </a:spcBef>
              <a:buNone/>
              <a:tabLst>
                <a:tab pos="0" algn="l"/>
              </a:tabLst>
            </a:pPr>
            <a:r>
              <a:rPr lang="es-ES" sz="3350" b="0" i="1" u="none" strike="noStrike">
                <a:solidFill>
                  <a:srgbClr val="FF2600"/>
                </a:solidFill>
                <a:effectLst/>
                <a:uFillTx/>
                <a:latin typeface="Candara"/>
                <a:ea typeface="Candara"/>
              </a:rPr>
              <a:t>Ibid.</a:t>
            </a:r>
            <a:endParaRPr lang="es-ES" sz="3350" b="0" u="none" strike="noStrike">
              <a:solidFill>
                <a:srgbClr val="000000"/>
              </a:solidFill>
              <a:effectLst/>
              <a:uFillTx/>
              <a:latin typeface="Helvetica Light"/>
            </a:endParaRPr>
          </a:p>
        </p:txBody>
      </p:sp>
    </p:spTree>
  </p:cSld>
  <p:timing>
    <p:tnLst>
      <p:par>
        <p:cTn id="31" dur="indefinite" restart="never" nodeType="tmRoot">
          <p:childTnLst>
            <p:seq>
              <p:cTn id="32" dur="indefinite" nodeType="mainSeq">
                <p:childTnLst>
                  <p:par>
                    <p:cTn id="33" fill="hold">
                      <p:stCondLst>
                        <p:cond delay="indefinite"/>
                      </p:stCondLst>
                      <p:childTnLst>
                        <p:par>
                          <p:cTn id="34" fill="hold">
                            <p:stCondLst>
                              <p:cond delay="0"/>
                            </p:stCondLst>
                            <p:childTnLst>
                              <p:par>
                                <p:cTn id="35" presetID="9" presetClass="entr" fill="hold" nodeType="clickEffect">
                                  <p:stCondLst>
                                    <p:cond delay="0"/>
                                  </p:stCondLst>
                                  <p:iterate type="el">
                                    <p:tmAbs val="0"/>
                                  </p:iterate>
                                  <p:childTnLst>
                                    <p:set>
                                      <p:cBhvr>
                                        <p:cTn id="36" fill="hold"/>
                                        <p:tgtEl>
                                          <p:spTgt spid="88"/>
                                        </p:tgtEl>
                                        <p:attrNameLst>
                                          <p:attrName>style.visibility</p:attrName>
                                        </p:attrNameLst>
                                      </p:cBhvr>
                                      <p:to>
                                        <p:strVal val="visible"/>
                                      </p:to>
                                    </p:set>
                                    <p:animEffect transition="in" filter="dissolve">
                                      <p:cBhvr additive="repl">
                                        <p:cTn id="37" dur="500"/>
                                        <p:tgtEl>
                                          <p:spTgt spid="88"/>
                                        </p:tgtEl>
                                      </p:cBhvr>
                                    </p:animEffect>
                                  </p:childTnLst>
                                </p:cTn>
                              </p:par>
                              <p:par>
                                <p:cTn id="38" presetID="9" presetClass="entr" fill="hold" nodeType="withEffect">
                                  <p:stCondLst>
                                    <p:cond delay="0"/>
                                  </p:stCondLst>
                                  <p:iterate type="el">
                                    <p:tmAbs val="0"/>
                                  </p:iterate>
                                  <p:childTnLst>
                                    <p:set>
                                      <p:cBhvr>
                                        <p:cTn id="39" fill="hold"/>
                                        <p:tgtEl>
                                          <p:spTgt spid="88">
                                            <p:txEl>
                                              <p:pRg st="0" end="0"/>
                                            </p:txEl>
                                          </p:spTgt>
                                        </p:tgtEl>
                                        <p:attrNameLst>
                                          <p:attrName>style.visibility</p:attrName>
                                        </p:attrNameLst>
                                      </p:cBhvr>
                                      <p:to>
                                        <p:strVal val="visible"/>
                                      </p:to>
                                    </p:set>
                                    <p:animEffect transition="in" filter="dissolve">
                                      <p:cBhvr additive="repl">
                                        <p:cTn id="40" dur="500"/>
                                        <p:tgtEl>
                                          <p:spTgt spid="88">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fill="hold" nodeType="clickEffect">
                                  <p:stCondLst>
                                    <p:cond delay="0"/>
                                  </p:stCondLst>
                                  <p:iterate type="el">
                                    <p:tmAbs val="0"/>
                                  </p:iterate>
                                  <p:childTnLst>
                                    <p:set>
                                      <p:cBhvr>
                                        <p:cTn id="44" fill="hold"/>
                                        <p:tgtEl>
                                          <p:spTgt spid="88">
                                            <p:txEl>
                                              <p:pRg st="1" end="1"/>
                                            </p:txEl>
                                          </p:spTgt>
                                        </p:tgtEl>
                                        <p:attrNameLst>
                                          <p:attrName>style.visibility</p:attrName>
                                        </p:attrNameLst>
                                      </p:cBhvr>
                                      <p:to>
                                        <p:strVal val="visible"/>
                                      </p:to>
                                    </p:set>
                                    <p:animEffect transition="in" filter="dissolve">
                                      <p:cBhvr additive="repl">
                                        <p:cTn id="45" dur="500"/>
                                        <p:tgtEl>
                                          <p:spTgt spid="88">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9" name="pasted-image.pdf"/>
          <p:cNvPicPr/>
          <p:nvPr/>
        </p:nvPicPr>
        <p:blipFill>
          <a:blip r:embed="rId1"/>
          <a:stretch/>
        </p:blipFill>
        <p:spPr>
          <a:xfrm>
            <a:off x="0" y="0"/>
            <a:ext cx="9143640" cy="6857640"/>
          </a:xfrm>
          <a:prstGeom prst="rect">
            <a:avLst/>
          </a:prstGeom>
          <a:noFill/>
          <a:ln w="12700">
            <a:noFill/>
          </a:ln>
        </p:spPr>
      </p:pic>
      <p:sp>
        <p:nvSpPr>
          <p:cNvPr id="90" name="PlaceHolder 1"/>
          <p:cNvSpPr>
            <a:spLocks noGrp="1"/>
          </p:cNvSpPr>
          <p:nvPr>
            <p:ph/>
          </p:nvPr>
        </p:nvSpPr>
        <p:spPr>
          <a:xfrm>
            <a:off x="1671120" y="1247400"/>
            <a:ext cx="6283800" cy="5184360"/>
          </a:xfrm>
          <a:prstGeom prst="rect">
            <a:avLst/>
          </a:prstGeom>
          <a:noFill/>
          <a:ln w="12600">
            <a:noFill/>
          </a:ln>
        </p:spPr>
        <p:txBody>
          <a:bodyPr lIns="45720" tIns="45720" rIns="45720" bIns="45720" anchor="t">
            <a:noAutofit/>
          </a:bodyPr>
          <a:p>
            <a:pPr indent="0" algn="l" defTabSz="914400">
              <a:lnSpc>
                <a:spcPct val="100000"/>
              </a:lnSpc>
              <a:spcBef>
                <a:spcPts val="700"/>
              </a:spcBef>
              <a:buNone/>
              <a:tabLst>
                <a:tab pos="0" algn="l"/>
              </a:tabLst>
            </a:pPr>
            <a:r>
              <a:rPr lang="es-ES" sz="4000" b="0" i="1" u="none" strike="noStrike">
                <a:solidFill>
                  <a:srgbClr val="1E3184"/>
                </a:solidFill>
                <a:effectLst/>
                <a:uFillTx/>
                <a:latin typeface="Candara"/>
                <a:ea typeface="Candara"/>
              </a:rPr>
              <a:t>“En el intervalo entre la elección y la ordenación, el anciano elegido puede actuar como líder de la iglesia, pero no puede administrar los ritos de la iglesia”.</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2600"/>
                </a:solidFill>
                <a:effectLst/>
                <a:uFillTx/>
                <a:latin typeface="Candara"/>
                <a:ea typeface="Candara"/>
              </a:rPr>
              <a:t>Ibid.</a:t>
            </a:r>
            <a:endParaRPr lang="es-ES" sz="4000" b="0" u="none" strike="noStrike">
              <a:solidFill>
                <a:srgbClr val="000000"/>
              </a:solidFill>
              <a:effectLst/>
              <a:uFillTx/>
              <a:latin typeface="Helvetica Light"/>
            </a:endParaRPr>
          </a:p>
        </p:txBody>
      </p:sp>
    </p:spTree>
  </p:cSld>
  <p:timing>
    <p:tnLst>
      <p:par>
        <p:cTn id="46" dur="indefinite" restart="never" nodeType="tmRoot">
          <p:childTnLst>
            <p:seq>
              <p:cTn id="47" dur="indefinite" nodeType="mainSeq">
                <p:childTnLst>
                  <p:par>
                    <p:cTn id="48" fill="hold">
                      <p:stCondLst>
                        <p:cond delay="indefinite"/>
                      </p:stCondLst>
                      <p:childTnLst>
                        <p:par>
                          <p:cTn id="49" fill="hold">
                            <p:stCondLst>
                              <p:cond delay="0"/>
                            </p:stCondLst>
                            <p:childTnLst>
                              <p:par>
                                <p:cTn id="50" presetID="9" presetClass="entr" fill="hold" nodeType="clickEffect">
                                  <p:stCondLst>
                                    <p:cond delay="0"/>
                                  </p:stCondLst>
                                  <p:iterate type="el">
                                    <p:tmAbs val="0"/>
                                  </p:iterate>
                                  <p:childTnLst>
                                    <p:set>
                                      <p:cBhvr>
                                        <p:cTn id="51" fill="hold"/>
                                        <p:tgtEl>
                                          <p:spTgt spid="90"/>
                                        </p:tgtEl>
                                        <p:attrNameLst>
                                          <p:attrName>style.visibility</p:attrName>
                                        </p:attrNameLst>
                                      </p:cBhvr>
                                      <p:to>
                                        <p:strVal val="visible"/>
                                      </p:to>
                                    </p:set>
                                    <p:animEffect transition="in" filter="dissolve">
                                      <p:cBhvr additive="repl">
                                        <p:cTn id="52" dur="500"/>
                                        <p:tgtEl>
                                          <p:spTgt spid="90"/>
                                        </p:tgtEl>
                                      </p:cBhvr>
                                    </p:animEffect>
                                  </p:childTnLst>
                                </p:cTn>
                              </p:par>
                              <p:par>
                                <p:cTn id="53" presetID="9" presetClass="entr" fill="hold" nodeType="withEffect">
                                  <p:stCondLst>
                                    <p:cond delay="0"/>
                                  </p:stCondLst>
                                  <p:iterate type="el">
                                    <p:tmAbs val="0"/>
                                  </p:iterate>
                                  <p:childTnLst>
                                    <p:set>
                                      <p:cBhvr>
                                        <p:cTn id="54" fill="hold"/>
                                        <p:tgtEl>
                                          <p:spTgt spid="90">
                                            <p:txEl>
                                              <p:pRg st="0" end="0"/>
                                            </p:txEl>
                                          </p:spTgt>
                                        </p:tgtEl>
                                        <p:attrNameLst>
                                          <p:attrName>style.visibility</p:attrName>
                                        </p:attrNameLst>
                                      </p:cBhvr>
                                      <p:to>
                                        <p:strVal val="visible"/>
                                      </p:to>
                                    </p:set>
                                    <p:animEffect transition="in" filter="dissolve">
                                      <p:cBhvr additive="repl">
                                        <p:cTn id="55" dur="500"/>
                                        <p:tgtEl>
                                          <p:spTgt spid="90">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fill="hold" nodeType="clickEffect">
                                  <p:stCondLst>
                                    <p:cond delay="0"/>
                                  </p:stCondLst>
                                  <p:iterate type="el">
                                    <p:tmAbs val="0"/>
                                  </p:iterate>
                                  <p:childTnLst>
                                    <p:set>
                                      <p:cBhvr>
                                        <p:cTn id="59" fill="hold"/>
                                        <p:tgtEl>
                                          <p:spTgt spid="90">
                                            <p:txEl>
                                              <p:pRg st="1" end="1"/>
                                            </p:txEl>
                                          </p:spTgt>
                                        </p:tgtEl>
                                        <p:attrNameLst>
                                          <p:attrName>style.visibility</p:attrName>
                                        </p:attrNameLst>
                                      </p:cBhvr>
                                      <p:to>
                                        <p:strVal val="visible"/>
                                      </p:to>
                                    </p:set>
                                    <p:animEffect transition="in" filter="dissolve">
                                      <p:cBhvr additive="repl">
                                        <p:cTn id="60" dur="500"/>
                                        <p:tgtEl>
                                          <p:spTgt spid="90">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1" name="pasted-image.pdf"/>
          <p:cNvPicPr/>
          <p:nvPr/>
        </p:nvPicPr>
        <p:blipFill>
          <a:blip r:embed="rId1"/>
          <a:stretch/>
        </p:blipFill>
        <p:spPr>
          <a:xfrm>
            <a:off x="0" y="0"/>
            <a:ext cx="9143640" cy="6857640"/>
          </a:xfrm>
          <a:prstGeom prst="rect">
            <a:avLst/>
          </a:prstGeom>
          <a:noFill/>
          <a:ln w="12700">
            <a:noFill/>
          </a:ln>
        </p:spPr>
      </p:pic>
      <p:sp>
        <p:nvSpPr>
          <p:cNvPr id="92" name="PlaceHolder 1"/>
          <p:cNvSpPr>
            <a:spLocks noGrp="1"/>
          </p:cNvSpPr>
          <p:nvPr>
            <p:ph/>
          </p:nvPr>
        </p:nvSpPr>
        <p:spPr>
          <a:xfrm>
            <a:off x="1609920" y="951120"/>
            <a:ext cx="6163920" cy="5184360"/>
          </a:xfrm>
          <a:prstGeom prst="rect">
            <a:avLst/>
          </a:prstGeom>
          <a:noFill/>
          <a:ln w="12600">
            <a:noFill/>
          </a:ln>
        </p:spPr>
        <p:txBody>
          <a:bodyPr lIns="45720" tIns="45720" rIns="45720" bIns="45720" anchor="t">
            <a:noAutofit/>
          </a:bodyPr>
          <a:p>
            <a:pPr indent="0" algn="l" defTabSz="914400">
              <a:lnSpc>
                <a:spcPct val="100000"/>
              </a:lnSpc>
              <a:spcBef>
                <a:spcPts val="700"/>
              </a:spcBef>
              <a:buNone/>
              <a:tabLst>
                <a:tab pos="0" algn="l"/>
              </a:tabLst>
            </a:pPr>
            <a:r>
              <a:rPr lang="es-ES" sz="4000" b="0" i="1" u="none" strike="noStrike">
                <a:solidFill>
                  <a:srgbClr val="1E3184"/>
                </a:solidFill>
                <a:effectLst/>
                <a:uFillTx/>
                <a:latin typeface="Candara"/>
                <a:ea typeface="Candara"/>
              </a:rPr>
              <a:t>“El servicio de ordenación debe realizarse únicamente por un ministro ordenado que tenga credenciales emitidas por la Asociación local”.</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2600"/>
                </a:solidFill>
                <a:effectLst/>
                <a:uFillTx/>
                <a:latin typeface="Candara"/>
                <a:ea typeface="Candara"/>
              </a:rPr>
              <a:t>Ibid.</a:t>
            </a:r>
            <a:endParaRPr lang="es-ES" sz="4000" b="0" u="none" strike="noStrike">
              <a:solidFill>
                <a:srgbClr val="000000"/>
              </a:solidFill>
              <a:effectLst/>
              <a:uFillTx/>
              <a:latin typeface="Helvetica Light"/>
            </a:endParaRPr>
          </a:p>
        </p:txBody>
      </p:sp>
    </p:spTree>
  </p:cSld>
  <p:timing>
    <p:tnLst>
      <p:par>
        <p:cTn id="61" dur="indefinite" restart="never" nodeType="tmRoot">
          <p:childTnLst>
            <p:seq>
              <p:cTn id="62" dur="indefinite" nodeType="mainSeq">
                <p:childTnLst>
                  <p:par>
                    <p:cTn id="63" fill="hold">
                      <p:stCondLst>
                        <p:cond delay="indefinite"/>
                      </p:stCondLst>
                      <p:childTnLst>
                        <p:par>
                          <p:cTn id="64" fill="hold">
                            <p:stCondLst>
                              <p:cond delay="0"/>
                            </p:stCondLst>
                            <p:childTnLst>
                              <p:par>
                                <p:cTn id="65" presetID="9" presetClass="entr" fill="hold" nodeType="clickEffect">
                                  <p:stCondLst>
                                    <p:cond delay="0"/>
                                  </p:stCondLst>
                                  <p:iterate type="el">
                                    <p:tmAbs val="0"/>
                                  </p:iterate>
                                  <p:childTnLst>
                                    <p:set>
                                      <p:cBhvr>
                                        <p:cTn id="66" fill="hold"/>
                                        <p:tgtEl>
                                          <p:spTgt spid="92"/>
                                        </p:tgtEl>
                                        <p:attrNameLst>
                                          <p:attrName>style.visibility</p:attrName>
                                        </p:attrNameLst>
                                      </p:cBhvr>
                                      <p:to>
                                        <p:strVal val="visible"/>
                                      </p:to>
                                    </p:set>
                                    <p:animEffect transition="in" filter="dissolve">
                                      <p:cBhvr additive="repl">
                                        <p:cTn id="67" dur="500"/>
                                        <p:tgtEl>
                                          <p:spTgt spid="92"/>
                                        </p:tgtEl>
                                      </p:cBhvr>
                                    </p:animEffect>
                                  </p:childTnLst>
                                </p:cTn>
                              </p:par>
                              <p:par>
                                <p:cTn id="68" presetID="9" presetClass="entr" fill="hold" nodeType="withEffect">
                                  <p:stCondLst>
                                    <p:cond delay="0"/>
                                  </p:stCondLst>
                                  <p:iterate type="el">
                                    <p:tmAbs val="0"/>
                                  </p:iterate>
                                  <p:childTnLst>
                                    <p:set>
                                      <p:cBhvr>
                                        <p:cTn id="69" fill="hold"/>
                                        <p:tgtEl>
                                          <p:spTgt spid="92">
                                            <p:txEl>
                                              <p:pRg st="0" end="0"/>
                                            </p:txEl>
                                          </p:spTgt>
                                        </p:tgtEl>
                                        <p:attrNameLst>
                                          <p:attrName>style.visibility</p:attrName>
                                        </p:attrNameLst>
                                      </p:cBhvr>
                                      <p:to>
                                        <p:strVal val="visible"/>
                                      </p:to>
                                    </p:set>
                                    <p:animEffect transition="in" filter="dissolve">
                                      <p:cBhvr additive="repl">
                                        <p:cTn id="70" dur="500"/>
                                        <p:tgtEl>
                                          <p:spTgt spid="92">
                                            <p:txEl>
                                              <p:pRg st="0" end="0"/>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9" presetClass="entr" fill="hold" nodeType="clickEffect">
                                  <p:stCondLst>
                                    <p:cond delay="0"/>
                                  </p:stCondLst>
                                  <p:iterate type="el">
                                    <p:tmAbs val="0"/>
                                  </p:iterate>
                                  <p:childTnLst>
                                    <p:set>
                                      <p:cBhvr>
                                        <p:cTn id="74" fill="hold"/>
                                        <p:tgtEl>
                                          <p:spTgt spid="92">
                                            <p:txEl>
                                              <p:pRg st="1" end="1"/>
                                            </p:txEl>
                                          </p:spTgt>
                                        </p:tgtEl>
                                        <p:attrNameLst>
                                          <p:attrName>style.visibility</p:attrName>
                                        </p:attrNameLst>
                                      </p:cBhvr>
                                      <p:to>
                                        <p:strVal val="visible"/>
                                      </p:to>
                                    </p:set>
                                    <p:animEffect transition="in" filter="dissolve">
                                      <p:cBhvr additive="repl">
                                        <p:cTn id="75" dur="500"/>
                                        <p:tgtEl>
                                          <p:spTgt spid="92">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3" name="pasted-image.pdf"/>
          <p:cNvPicPr/>
          <p:nvPr/>
        </p:nvPicPr>
        <p:blipFill>
          <a:blip r:embed="rId1"/>
          <a:stretch/>
        </p:blipFill>
        <p:spPr>
          <a:xfrm>
            <a:off x="0" y="0"/>
            <a:ext cx="9143640" cy="6857640"/>
          </a:xfrm>
          <a:prstGeom prst="rect">
            <a:avLst/>
          </a:prstGeom>
          <a:noFill/>
          <a:ln w="12700">
            <a:noFill/>
          </a:ln>
        </p:spPr>
      </p:pic>
      <p:sp>
        <p:nvSpPr>
          <p:cNvPr id="94" name="PlaceHolder 1"/>
          <p:cNvSpPr>
            <a:spLocks noGrp="1"/>
          </p:cNvSpPr>
          <p:nvPr>
            <p:ph/>
          </p:nvPr>
        </p:nvSpPr>
        <p:spPr>
          <a:xfrm>
            <a:off x="1346760" y="1377360"/>
            <a:ext cx="6807600" cy="4739760"/>
          </a:xfrm>
          <a:prstGeom prst="rect">
            <a:avLst/>
          </a:prstGeom>
          <a:noFill/>
          <a:ln w="12600">
            <a:noFill/>
          </a:ln>
        </p:spPr>
        <p:txBody>
          <a:bodyPr lIns="45720" tIns="45720" rIns="45720" bIns="45720" anchor="t">
            <a:noAutofit/>
          </a:bodyPr>
          <a:p>
            <a:pPr indent="0" algn="l" defTabSz="694800">
              <a:lnSpc>
                <a:spcPct val="100000"/>
              </a:lnSpc>
              <a:spcBef>
                <a:spcPts val="499"/>
              </a:spcBef>
              <a:buNone/>
              <a:tabLst>
                <a:tab pos="0" algn="l"/>
              </a:tabLst>
            </a:pPr>
            <a:r>
              <a:rPr lang="es-ES" sz="3040" b="0" i="1" u="none" strike="noStrike">
                <a:solidFill>
                  <a:srgbClr val="1E3184"/>
                </a:solidFill>
                <a:effectLst/>
                <a:uFillTx/>
                <a:latin typeface="Candara"/>
                <a:ea typeface="Candara"/>
              </a:rPr>
              <a:t>“Por cortesía, un pastor ordenado que esté de visita puede ser invitado a ayudar en el servicio de ordenación. Sin embargo, y como excepción, un pastor ordenado visitante o un pastor ordenado jubilado puede dirigir el servicio de ordenación por pedido específico de los administradores de la Asociación”.</a:t>
            </a:r>
            <a:endParaRPr lang="es-ES" sz="3040" b="0" u="none" strike="noStrike">
              <a:solidFill>
                <a:srgbClr val="000000"/>
              </a:solidFill>
              <a:effectLst/>
              <a:uFillTx/>
              <a:latin typeface="Helvetica Light"/>
            </a:endParaRPr>
          </a:p>
          <a:p>
            <a:pPr indent="0" algn="l" defTabSz="694800">
              <a:lnSpc>
                <a:spcPct val="100000"/>
              </a:lnSpc>
              <a:buNone/>
              <a:tabLst>
                <a:tab pos="0" algn="l"/>
              </a:tabLst>
            </a:pPr>
            <a:r>
              <a:rPr lang="es-ES" sz="3040" b="0" i="1" u="none" strike="noStrike">
                <a:solidFill>
                  <a:srgbClr val="FF2600"/>
                </a:solidFill>
                <a:effectLst/>
                <a:uFillTx/>
                <a:latin typeface="Candara"/>
                <a:ea typeface="Candara"/>
              </a:rPr>
              <a:t>Ibid.</a:t>
            </a:r>
            <a:endParaRPr lang="es-ES" sz="3040" b="0" u="none" strike="noStrike">
              <a:solidFill>
                <a:srgbClr val="000000"/>
              </a:solidFill>
              <a:effectLst/>
              <a:uFillTx/>
              <a:latin typeface="Helvetica Light"/>
            </a:endParaRPr>
          </a:p>
        </p:txBody>
      </p:sp>
    </p:spTree>
  </p:cSld>
  <p:timing>
    <p:tnLst>
      <p:par>
        <p:cTn id="76" dur="indefinite" restart="never" nodeType="tmRoot">
          <p:childTnLst>
            <p:seq>
              <p:cTn id="77" dur="indefinite" nodeType="mainSeq">
                <p:childTnLst>
                  <p:par>
                    <p:cTn id="78" fill="hold">
                      <p:stCondLst>
                        <p:cond delay="indefinite"/>
                      </p:stCondLst>
                      <p:childTnLst>
                        <p:par>
                          <p:cTn id="79" fill="hold">
                            <p:stCondLst>
                              <p:cond delay="0"/>
                            </p:stCondLst>
                            <p:childTnLst>
                              <p:par>
                                <p:cTn id="80" presetID="9" presetClass="entr" fill="hold" nodeType="clickEffect">
                                  <p:stCondLst>
                                    <p:cond delay="0"/>
                                  </p:stCondLst>
                                  <p:iterate type="el">
                                    <p:tmAbs val="0"/>
                                  </p:iterate>
                                  <p:childTnLst>
                                    <p:set>
                                      <p:cBhvr>
                                        <p:cTn id="81" fill="hold"/>
                                        <p:tgtEl>
                                          <p:spTgt spid="94"/>
                                        </p:tgtEl>
                                        <p:attrNameLst>
                                          <p:attrName>style.visibility</p:attrName>
                                        </p:attrNameLst>
                                      </p:cBhvr>
                                      <p:to>
                                        <p:strVal val="visible"/>
                                      </p:to>
                                    </p:set>
                                    <p:animEffect transition="in" filter="dissolve">
                                      <p:cBhvr additive="repl">
                                        <p:cTn id="82" dur="500"/>
                                        <p:tgtEl>
                                          <p:spTgt spid="94"/>
                                        </p:tgtEl>
                                      </p:cBhvr>
                                    </p:animEffect>
                                  </p:childTnLst>
                                </p:cTn>
                              </p:par>
                              <p:par>
                                <p:cTn id="83" presetID="9" presetClass="entr" fill="hold" nodeType="withEffect">
                                  <p:stCondLst>
                                    <p:cond delay="0"/>
                                  </p:stCondLst>
                                  <p:iterate type="el">
                                    <p:tmAbs val="0"/>
                                  </p:iterate>
                                  <p:childTnLst>
                                    <p:set>
                                      <p:cBhvr>
                                        <p:cTn id="84" fill="hold"/>
                                        <p:tgtEl>
                                          <p:spTgt spid="94">
                                            <p:txEl>
                                              <p:pRg st="0" end="0"/>
                                            </p:txEl>
                                          </p:spTgt>
                                        </p:tgtEl>
                                        <p:attrNameLst>
                                          <p:attrName>style.visibility</p:attrName>
                                        </p:attrNameLst>
                                      </p:cBhvr>
                                      <p:to>
                                        <p:strVal val="visible"/>
                                      </p:to>
                                    </p:set>
                                    <p:animEffect transition="in" filter="dissolve">
                                      <p:cBhvr additive="repl">
                                        <p:cTn id="85" dur="500"/>
                                        <p:tgtEl>
                                          <p:spTgt spid="94">
                                            <p:txEl>
                                              <p:pRg st="0" end="0"/>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9" presetClass="entr" fill="hold" nodeType="clickEffect">
                                  <p:stCondLst>
                                    <p:cond delay="0"/>
                                  </p:stCondLst>
                                  <p:iterate type="el">
                                    <p:tmAbs val="0"/>
                                  </p:iterate>
                                  <p:childTnLst>
                                    <p:set>
                                      <p:cBhvr>
                                        <p:cTn id="89" fill="hold"/>
                                        <p:tgtEl>
                                          <p:spTgt spid="94">
                                            <p:txEl>
                                              <p:pRg st="1" end="1"/>
                                            </p:txEl>
                                          </p:spTgt>
                                        </p:tgtEl>
                                        <p:attrNameLst>
                                          <p:attrName>style.visibility</p:attrName>
                                        </p:attrNameLst>
                                      </p:cBhvr>
                                      <p:to>
                                        <p:strVal val="visible"/>
                                      </p:to>
                                    </p:set>
                                    <p:animEffect transition="in" filter="dissolve">
                                      <p:cBhvr additive="repl">
                                        <p:cTn id="90" dur="500"/>
                                        <p:tgtEl>
                                          <p:spTgt spid="94">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5" name="pasted-image.pdf"/>
          <p:cNvPicPr/>
          <p:nvPr/>
        </p:nvPicPr>
        <p:blipFill>
          <a:blip r:embed="rId1"/>
          <a:stretch/>
        </p:blipFill>
        <p:spPr>
          <a:xfrm>
            <a:off x="0" y="0"/>
            <a:ext cx="9143640" cy="6857640"/>
          </a:xfrm>
          <a:prstGeom prst="rect">
            <a:avLst/>
          </a:prstGeom>
          <a:noFill/>
          <a:ln w="12700">
            <a:noFill/>
          </a:ln>
        </p:spPr>
      </p:pic>
      <p:sp>
        <p:nvSpPr>
          <p:cNvPr id="96" name="PlaceHolder 1"/>
          <p:cNvSpPr>
            <a:spLocks noGrp="1"/>
          </p:cNvSpPr>
          <p:nvPr>
            <p:ph/>
          </p:nvPr>
        </p:nvSpPr>
        <p:spPr>
          <a:xfrm>
            <a:off x="1643400" y="1357560"/>
            <a:ext cx="6314040" cy="4555080"/>
          </a:xfrm>
          <a:prstGeom prst="rect">
            <a:avLst/>
          </a:prstGeom>
          <a:noFill/>
          <a:ln w="12600">
            <a:noFill/>
          </a:ln>
        </p:spPr>
        <p:txBody>
          <a:bodyPr lIns="45720" tIns="45720" rIns="45720" bIns="45720" anchor="t">
            <a:noAutofit/>
          </a:bodyPr>
          <a:p>
            <a:pPr indent="0" algn="l" defTabSz="914400">
              <a:lnSpc>
                <a:spcPct val="100000"/>
              </a:lnSpc>
              <a:spcBef>
                <a:spcPts val="700"/>
              </a:spcBef>
              <a:buNone/>
              <a:tabLst>
                <a:tab pos="0" algn="l"/>
              </a:tabLst>
            </a:pPr>
            <a:r>
              <a:rPr lang="es-ES" sz="4000" b="0" u="none" strike="noStrike">
                <a:solidFill>
                  <a:srgbClr val="1E3184"/>
                </a:solidFill>
                <a:effectLst/>
                <a:uFillTx/>
                <a:latin typeface="Candara"/>
                <a:ea typeface="Candara"/>
              </a:rPr>
              <a:t>Es recomendable que la ceremonia de ordenación se lleve a cabo en la iglesia donde los ancianos van a trabajar como tales. No obstante, esto no es un requisito indispensable.</a:t>
            </a:r>
            <a:endParaRPr lang="es-ES" sz="4000" b="0" u="none" strike="noStrike">
              <a:solidFill>
                <a:srgbClr val="000000"/>
              </a:solidFill>
              <a:effectLst/>
              <a:uFillTx/>
              <a:latin typeface="Helvetica Light"/>
            </a:endParaRPr>
          </a:p>
        </p:txBody>
      </p:sp>
    </p:spTree>
  </p:cSld>
  <p:timing>
    <p:tnLst>
      <p:par>
        <p:cTn id="91" dur="indefinite" restart="never" nodeType="tmRoot">
          <p:childTnLst>
            <p:seq>
              <p:cTn id="92" dur="indefinite" nodeType="mainSeq">
                <p:childTnLst>
                  <p:par>
                    <p:cTn id="93" fill="hold">
                      <p:stCondLst>
                        <p:cond delay="indefinite"/>
                      </p:stCondLst>
                      <p:childTnLst>
                        <p:par>
                          <p:cTn id="94" fill="hold">
                            <p:stCondLst>
                              <p:cond delay="0"/>
                            </p:stCondLst>
                            <p:childTnLst>
                              <p:par>
                                <p:cTn id="95" presetID="9" presetClass="entr" fill="hold" nodeType="clickEffect">
                                  <p:stCondLst>
                                    <p:cond delay="0"/>
                                  </p:stCondLst>
                                  <p:iterate type="el">
                                    <p:tmAbs val="0"/>
                                  </p:iterate>
                                  <p:childTnLst>
                                    <p:set>
                                      <p:cBhvr>
                                        <p:cTn id="96" fill="hold"/>
                                        <p:tgtEl>
                                          <p:spTgt spid="96"/>
                                        </p:tgtEl>
                                        <p:attrNameLst>
                                          <p:attrName>style.visibility</p:attrName>
                                        </p:attrNameLst>
                                      </p:cBhvr>
                                      <p:to>
                                        <p:strVal val="visible"/>
                                      </p:to>
                                    </p:set>
                                    <p:animEffect transition="in" filter="dissolve">
                                      <p:cBhvr additive="repl">
                                        <p:cTn id="97" dur="500"/>
                                        <p:tgtEl>
                                          <p:spTgt spid="96"/>
                                        </p:tgtEl>
                                      </p:cBhvr>
                                    </p:animEffect>
                                  </p:childTnLst>
                                </p:cTn>
                              </p:par>
                              <p:par>
                                <p:cTn id="98" presetID="9" presetClass="entr" fill="hold" nodeType="withEffect">
                                  <p:stCondLst>
                                    <p:cond delay="0"/>
                                  </p:stCondLst>
                                  <p:iterate type="el">
                                    <p:tmAbs val="0"/>
                                  </p:iterate>
                                  <p:childTnLst>
                                    <p:set>
                                      <p:cBhvr>
                                        <p:cTn id="99" fill="hold"/>
                                        <p:tgtEl>
                                          <p:spTgt spid="96">
                                            <p:txEl>
                                              <p:pRg st="0" end="0"/>
                                            </p:txEl>
                                          </p:spTgt>
                                        </p:tgtEl>
                                        <p:attrNameLst>
                                          <p:attrName>style.visibility</p:attrName>
                                        </p:attrNameLst>
                                      </p:cBhvr>
                                      <p:to>
                                        <p:strVal val="visible"/>
                                      </p:to>
                                    </p:set>
                                    <p:animEffect transition="in" filter="dissolve">
                                      <p:cBhvr additive="repl">
                                        <p:cTn id="100" dur="500"/>
                                        <p:tgtEl>
                                          <p:spTgt spid="96">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7" name="pasted-image.pdf"/>
          <p:cNvPicPr/>
          <p:nvPr/>
        </p:nvPicPr>
        <p:blipFill>
          <a:blip r:embed="rId1"/>
          <a:stretch/>
        </p:blipFill>
        <p:spPr>
          <a:xfrm>
            <a:off x="0" y="0"/>
            <a:ext cx="9143640" cy="6857640"/>
          </a:xfrm>
          <a:prstGeom prst="rect">
            <a:avLst/>
          </a:prstGeom>
          <a:noFill/>
          <a:ln w="12700">
            <a:noFill/>
          </a:ln>
        </p:spPr>
      </p:pic>
      <p:sp>
        <p:nvSpPr>
          <p:cNvPr id="98" name="PlaceHolder 1"/>
          <p:cNvSpPr>
            <a:spLocks noGrp="1"/>
          </p:cNvSpPr>
          <p:nvPr>
            <p:ph/>
          </p:nvPr>
        </p:nvSpPr>
        <p:spPr>
          <a:xfrm>
            <a:off x="1535760" y="1068840"/>
            <a:ext cx="6910560" cy="503136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4000" b="0" i="1" u="none" strike="noStrike">
                <a:solidFill>
                  <a:srgbClr val="1E3184"/>
                </a:solidFill>
                <a:effectLst/>
                <a:uFillTx/>
                <a:latin typeface="Candara"/>
                <a:ea typeface="Candara"/>
              </a:rPr>
              <a:t>“[E]l ministro oficiante, auxiliado por los demás ministros y ancianos locales ordenados que participen, ordenarán al anciano mediante la oración y la imposición de las manos…”</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2600"/>
                </a:solidFill>
                <a:effectLst/>
                <a:uFillTx/>
                <a:latin typeface="Candara"/>
                <a:ea typeface="Candara"/>
              </a:rPr>
              <a:t>Ibid.</a:t>
            </a:r>
            <a:endParaRPr lang="es-ES" sz="4000" b="0" u="none" strike="noStrike">
              <a:solidFill>
                <a:srgbClr val="000000"/>
              </a:solidFill>
              <a:effectLst/>
              <a:uFillTx/>
              <a:latin typeface="Helvetica Light"/>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3" name="pasted-image.pdf"/>
          <p:cNvPicPr/>
          <p:nvPr/>
        </p:nvPicPr>
        <p:blipFill>
          <a:blip r:embed="rId1"/>
          <a:stretch/>
        </p:blipFill>
        <p:spPr>
          <a:xfrm>
            <a:off x="0" y="0"/>
            <a:ext cx="9143640" cy="6857640"/>
          </a:xfrm>
          <a:prstGeom prst="rect">
            <a:avLst/>
          </a:prstGeom>
          <a:noFill/>
          <a:ln w="12700">
            <a:noFill/>
          </a:ln>
        </p:spPr>
      </p:pic>
      <p:sp>
        <p:nvSpPr>
          <p:cNvPr id="64" name="PlaceHolder 1"/>
          <p:cNvSpPr>
            <a:spLocks noGrp="1"/>
          </p:cNvSpPr>
          <p:nvPr>
            <p:ph/>
          </p:nvPr>
        </p:nvSpPr>
        <p:spPr>
          <a:xfrm>
            <a:off x="1786320" y="1073880"/>
            <a:ext cx="6135120" cy="5284440"/>
          </a:xfrm>
          <a:prstGeom prst="rect">
            <a:avLst/>
          </a:prstGeom>
          <a:noFill/>
          <a:ln w="12600">
            <a:noFill/>
          </a:ln>
        </p:spPr>
        <p:txBody>
          <a:bodyPr lIns="45720" tIns="45720" rIns="45720" bIns="45720" anchor="t">
            <a:noAutofit/>
          </a:bodyPr>
          <a:p>
            <a:pPr indent="0" algn="l" defTabSz="685800">
              <a:lnSpc>
                <a:spcPct val="100000"/>
              </a:lnSpc>
              <a:spcBef>
                <a:spcPts val="499"/>
              </a:spcBef>
              <a:buNone/>
              <a:tabLst>
                <a:tab pos="0" algn="l"/>
              </a:tabLst>
            </a:pPr>
            <a:r>
              <a:rPr lang="es-ES" sz="2700" b="0" i="1" u="none" strike="noStrike">
                <a:solidFill>
                  <a:srgbClr val="1E3184"/>
                </a:solidFill>
                <a:effectLst/>
                <a:uFillTx/>
                <a:latin typeface="Candara"/>
                <a:ea typeface="Candara"/>
              </a:rPr>
              <a:t>“Entre tanto que voy, ocúpate en la lectura, la exhortación y la enseñanza. No descuides el don que hay en ti, que te fue dado mediante profecía con la imposición de las manos del presbiterio. Ocúpate en estas cosas; permanece en ellas, para que tu aprovechamiento sea manifiesto a todos. Ten cuidado de ti mismo y de la doctrina; persiste en ello, pues haciendo esto, te salvarás a ti mismo y a los que te oyeren”.</a:t>
            </a:r>
            <a:endParaRPr lang="es-ES" sz="2700" b="0" u="none" strike="noStrike">
              <a:solidFill>
                <a:srgbClr val="000000"/>
              </a:solidFill>
              <a:effectLst/>
              <a:uFillTx/>
              <a:latin typeface="Helvetica Light"/>
            </a:endParaRPr>
          </a:p>
          <a:p>
            <a:pPr indent="0" algn="l" defTabSz="685800">
              <a:lnSpc>
                <a:spcPct val="100000"/>
              </a:lnSpc>
              <a:spcBef>
                <a:spcPts val="499"/>
              </a:spcBef>
              <a:buNone/>
              <a:tabLst>
                <a:tab pos="0" algn="l"/>
              </a:tabLst>
            </a:pPr>
            <a:r>
              <a:rPr lang="es-ES" sz="2700" b="0" i="1" u="none" strike="noStrike">
                <a:solidFill>
                  <a:srgbClr val="FF2600"/>
                </a:solidFill>
                <a:effectLst/>
                <a:uFillTx/>
                <a:latin typeface="Candara"/>
                <a:ea typeface="Candara"/>
              </a:rPr>
              <a:t>1 Timoteo 4:13-16</a:t>
            </a:r>
            <a:endParaRPr lang="es-ES" sz="2700" b="0" u="none" strike="noStrike">
              <a:solidFill>
                <a:srgbClr val="000000"/>
              </a:solidFill>
              <a:effectLst/>
              <a:uFillTx/>
              <a:latin typeface="Helvetica Light"/>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9" name="pasted-image.pdf"/>
          <p:cNvPicPr/>
          <p:nvPr/>
        </p:nvPicPr>
        <p:blipFill>
          <a:blip r:embed="rId1"/>
          <a:stretch/>
        </p:blipFill>
        <p:spPr>
          <a:xfrm>
            <a:off x="0" y="0"/>
            <a:ext cx="9143640" cy="6857640"/>
          </a:xfrm>
          <a:prstGeom prst="rect">
            <a:avLst/>
          </a:prstGeom>
          <a:noFill/>
          <a:ln w="12700">
            <a:noFill/>
          </a:ln>
        </p:spPr>
      </p:pic>
      <p:sp>
        <p:nvSpPr>
          <p:cNvPr id="100" name="PlaceHolder 1"/>
          <p:cNvSpPr>
            <a:spLocks noGrp="1"/>
          </p:cNvSpPr>
          <p:nvPr>
            <p:ph/>
          </p:nvPr>
        </p:nvSpPr>
        <p:spPr>
          <a:xfrm>
            <a:off x="1343880" y="943200"/>
            <a:ext cx="6873840" cy="4971240"/>
          </a:xfrm>
          <a:prstGeom prst="rect">
            <a:avLst/>
          </a:prstGeom>
          <a:noFill/>
          <a:ln w="12600">
            <a:noFill/>
          </a:ln>
        </p:spPr>
        <p:txBody>
          <a:bodyPr lIns="45720" tIns="45720" rIns="45720" bIns="45720" anchor="t">
            <a:noAutofit/>
          </a:bodyPr>
          <a:p>
            <a:pPr indent="0" algn="l" defTabSz="813960">
              <a:lnSpc>
                <a:spcPct val="100000"/>
              </a:lnSpc>
              <a:spcBef>
                <a:spcPts val="601"/>
              </a:spcBef>
              <a:buNone/>
              <a:tabLst>
                <a:tab pos="0" algn="l"/>
              </a:tabLst>
            </a:pPr>
            <a:r>
              <a:rPr lang="es-ES" sz="3559" b="0" i="1" u="none" strike="noStrike">
                <a:solidFill>
                  <a:srgbClr val="1E3184"/>
                </a:solidFill>
                <a:effectLst/>
                <a:uFillTx/>
                <a:latin typeface="Candara"/>
                <a:ea typeface="Candara"/>
              </a:rPr>
              <a:t>“Luego de ordenar a una persona como anciano de iglesia, no es necesario que se la vuelva a ordenar cuando sea reelegida, o cuando sea nombrada por otra iglesia como anciano, siempre que se haya mantenido en plena comunión con la iglesia”.</a:t>
            </a:r>
            <a:endParaRPr lang="es-ES" sz="3559" b="0" u="none" strike="noStrike">
              <a:solidFill>
                <a:srgbClr val="000000"/>
              </a:solidFill>
              <a:effectLst/>
              <a:uFillTx/>
              <a:latin typeface="Helvetica Light"/>
            </a:endParaRPr>
          </a:p>
          <a:p>
            <a:pPr indent="0" algn="l" defTabSz="813960">
              <a:lnSpc>
                <a:spcPct val="100000"/>
              </a:lnSpc>
              <a:buNone/>
              <a:tabLst>
                <a:tab pos="0" algn="l"/>
              </a:tabLst>
            </a:pPr>
            <a:r>
              <a:rPr lang="es-ES" sz="3559" b="0" i="1" u="none" strike="noStrike">
                <a:solidFill>
                  <a:srgbClr val="FF2600"/>
                </a:solidFill>
                <a:effectLst/>
                <a:uFillTx/>
                <a:latin typeface="Candara"/>
                <a:ea typeface="Candara"/>
              </a:rPr>
              <a:t>Ibid.</a:t>
            </a:r>
            <a:endParaRPr lang="es-ES" sz="3559" b="0" u="none" strike="noStrike">
              <a:solidFill>
                <a:srgbClr val="000000"/>
              </a:solidFill>
              <a:effectLst/>
              <a:uFillTx/>
              <a:latin typeface="Helvetica Light"/>
            </a:endParaRPr>
          </a:p>
        </p:txBody>
      </p:sp>
    </p:spTree>
  </p:cSld>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1" name="pasted-image.pdf"/>
          <p:cNvPicPr/>
          <p:nvPr/>
        </p:nvPicPr>
        <p:blipFill>
          <a:blip r:embed="rId1"/>
          <a:stretch/>
        </p:blipFill>
        <p:spPr>
          <a:xfrm>
            <a:off x="0" y="0"/>
            <a:ext cx="9143640" cy="6857640"/>
          </a:xfrm>
          <a:prstGeom prst="rect">
            <a:avLst/>
          </a:prstGeom>
          <a:noFill/>
          <a:ln w="12700">
            <a:noFill/>
          </a:ln>
        </p:spPr>
      </p:pic>
      <p:sp>
        <p:nvSpPr>
          <p:cNvPr id="102" name="PlaceHolder 1"/>
          <p:cNvSpPr>
            <a:spLocks noGrp="1"/>
          </p:cNvSpPr>
          <p:nvPr>
            <p:ph/>
          </p:nvPr>
        </p:nvSpPr>
        <p:spPr>
          <a:xfrm>
            <a:off x="2042640" y="1658520"/>
            <a:ext cx="6414480" cy="3744000"/>
          </a:xfrm>
          <a:prstGeom prst="rect">
            <a:avLst/>
          </a:prstGeom>
          <a:noFill/>
          <a:ln w="12600">
            <a:noFill/>
          </a:ln>
        </p:spPr>
        <p:txBody>
          <a:bodyPr lIns="45720" tIns="45720" rIns="45720" bIns="45720" anchor="t">
            <a:noAutofit/>
          </a:bodyPr>
          <a:p>
            <a:pPr indent="0" algn="l" defTabSz="813960">
              <a:lnSpc>
                <a:spcPct val="100000"/>
              </a:lnSpc>
              <a:spcBef>
                <a:spcPts val="700"/>
              </a:spcBef>
              <a:buNone/>
              <a:tabLst>
                <a:tab pos="0" algn="l"/>
              </a:tabLst>
            </a:pPr>
            <a:r>
              <a:rPr lang="es-ES" sz="3559" b="0" i="1" u="none" strike="noStrike">
                <a:solidFill>
                  <a:srgbClr val="1E3184"/>
                </a:solidFill>
                <a:effectLst/>
                <a:uFillTx/>
                <a:latin typeface="Candara"/>
                <a:ea typeface="Candara"/>
              </a:rPr>
              <a:t>“Luego de ordenar a una persona como anciano de iglesia… [t]ambién está calificada para servir posteriormente como diácono”.</a:t>
            </a:r>
            <a:endParaRPr lang="es-ES" sz="3559" b="0" u="none" strike="noStrike">
              <a:solidFill>
                <a:srgbClr val="000000"/>
              </a:solidFill>
              <a:effectLst/>
              <a:uFillTx/>
              <a:latin typeface="Helvetica Light"/>
            </a:endParaRPr>
          </a:p>
          <a:p>
            <a:pPr indent="0" algn="l" defTabSz="813960">
              <a:lnSpc>
                <a:spcPct val="100000"/>
              </a:lnSpc>
              <a:buNone/>
              <a:tabLst>
                <a:tab pos="0" algn="l"/>
              </a:tabLst>
            </a:pPr>
            <a:r>
              <a:rPr lang="es-ES" sz="3559" b="0" i="1" u="none" strike="noStrike">
                <a:solidFill>
                  <a:srgbClr val="FF2600"/>
                </a:solidFill>
                <a:effectLst/>
                <a:uFillTx/>
                <a:latin typeface="Candara"/>
                <a:ea typeface="Candara"/>
              </a:rPr>
              <a:t>Ibid.</a:t>
            </a:r>
            <a:endParaRPr lang="es-ES" sz="3559" b="0" u="none" strike="noStrike">
              <a:solidFill>
                <a:srgbClr val="000000"/>
              </a:solidFill>
              <a:effectLst/>
              <a:uFillTx/>
              <a:latin typeface="Helvetica Light"/>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3" name="pasted-image.pdf"/>
          <p:cNvPicPr/>
          <p:nvPr/>
        </p:nvPicPr>
        <p:blipFill>
          <a:blip r:embed="rId1"/>
          <a:stretch/>
        </p:blipFill>
        <p:spPr>
          <a:xfrm>
            <a:off x="0" y="0"/>
            <a:ext cx="9143640" cy="6857640"/>
          </a:xfrm>
          <a:prstGeom prst="rect">
            <a:avLst/>
          </a:prstGeom>
          <a:noFill/>
          <a:ln w="12700">
            <a:noFill/>
          </a:ln>
        </p:spPr>
      </p:pic>
      <p:sp>
        <p:nvSpPr>
          <p:cNvPr id="104" name="PlaceHolder 1"/>
          <p:cNvSpPr>
            <a:spLocks noGrp="1"/>
          </p:cNvSpPr>
          <p:nvPr>
            <p:ph/>
          </p:nvPr>
        </p:nvSpPr>
        <p:spPr>
          <a:xfrm>
            <a:off x="1500840" y="1222200"/>
            <a:ext cx="6502320" cy="4844880"/>
          </a:xfrm>
          <a:prstGeom prst="rect">
            <a:avLst/>
          </a:prstGeom>
          <a:noFill/>
          <a:ln w="12600">
            <a:noFill/>
          </a:ln>
        </p:spPr>
        <p:txBody>
          <a:bodyPr lIns="45720" tIns="45720" rIns="45720" bIns="45720" anchor="t">
            <a:noAutofit/>
          </a:bodyPr>
          <a:p>
            <a:pPr indent="0" algn="l" defTabSz="813960">
              <a:lnSpc>
                <a:spcPct val="100000"/>
              </a:lnSpc>
              <a:spcBef>
                <a:spcPts val="700"/>
              </a:spcBef>
              <a:buNone/>
              <a:tabLst>
                <a:tab pos="0" algn="l"/>
              </a:tabLst>
            </a:pPr>
            <a:r>
              <a:rPr lang="es-ES" sz="3559" b="0" u="none" strike="noStrike">
                <a:solidFill>
                  <a:srgbClr val="1E3184"/>
                </a:solidFill>
                <a:effectLst/>
                <a:uFillTx/>
                <a:latin typeface="Candara"/>
                <a:ea typeface="Candara"/>
              </a:rPr>
              <a:t>Aquellos que han sido ordenados como diáconos en el pasado y ahora son nombrados ancianos, es necesario que se les ordene como ancianos. La ordenación de diáconos no los habilita para ejercer como ancianos.</a:t>
            </a:r>
            <a:endParaRPr lang="es-ES" sz="3559" b="0" u="none" strike="noStrike">
              <a:solidFill>
                <a:srgbClr val="000000"/>
              </a:solidFill>
              <a:effectLst/>
              <a:uFillTx/>
              <a:latin typeface="Helvetica Light"/>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5" name="pasted-image.pdf"/>
          <p:cNvPicPr/>
          <p:nvPr/>
        </p:nvPicPr>
        <p:blipFill>
          <a:blip r:embed="rId1"/>
          <a:stretch/>
        </p:blipFill>
        <p:spPr>
          <a:xfrm>
            <a:off x="0" y="0"/>
            <a:ext cx="9143640" cy="6857640"/>
          </a:xfrm>
          <a:prstGeom prst="rect">
            <a:avLst/>
          </a:prstGeom>
          <a:noFill/>
          <a:ln w="12700">
            <a:noFill/>
          </a:ln>
        </p:spPr>
      </p:pic>
      <p:sp>
        <p:nvSpPr>
          <p:cNvPr id="106" name="PlaceHolder 1"/>
          <p:cNvSpPr>
            <a:spLocks noGrp="1"/>
          </p:cNvSpPr>
          <p:nvPr>
            <p:ph/>
          </p:nvPr>
        </p:nvSpPr>
        <p:spPr>
          <a:xfrm>
            <a:off x="1659960" y="1344240"/>
            <a:ext cx="6384960" cy="4431240"/>
          </a:xfrm>
          <a:prstGeom prst="rect">
            <a:avLst/>
          </a:prstGeom>
          <a:noFill/>
          <a:ln w="12600">
            <a:noFill/>
          </a:ln>
        </p:spPr>
        <p:txBody>
          <a:bodyPr lIns="45720" tIns="45720" rIns="45720" bIns="45720" anchor="t">
            <a:noAutofit/>
          </a:bodyPr>
          <a:p>
            <a:pPr indent="0" algn="l" defTabSz="740520">
              <a:lnSpc>
                <a:spcPct val="100000"/>
              </a:lnSpc>
              <a:buNone/>
              <a:tabLst>
                <a:tab pos="0" algn="l"/>
              </a:tabLst>
            </a:pPr>
            <a:r>
              <a:rPr lang="es-ES" sz="2910" b="0" u="none" strike="noStrike">
                <a:solidFill>
                  <a:srgbClr val="1E3184"/>
                </a:solidFill>
                <a:effectLst/>
                <a:uFillTx/>
                <a:latin typeface="Candara"/>
                <a:ea typeface="Candara"/>
              </a:rPr>
              <a:t>Si los ancianos ordenados son desfraternizado del seno de la iglesia, pierden su ordenación como ancianos. Si vuelven a la iglesia y ésta los nombra otra vez ancianos, necesitarían ser ordenados nuevamente. (Esto sólo es posible después de un estudio cuidadoso y con la recomendación de la Asociación).</a:t>
            </a:r>
            <a:endParaRPr lang="es-ES" sz="2910" b="0" u="none" strike="noStrike">
              <a:solidFill>
                <a:srgbClr val="000000"/>
              </a:solidFill>
              <a:effectLst/>
              <a:uFillTx/>
              <a:latin typeface="Helvetica Light"/>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7" name="pasted-image.pdf"/>
          <p:cNvPicPr/>
          <p:nvPr/>
        </p:nvPicPr>
        <p:blipFill>
          <a:blip r:embed="rId1"/>
          <a:stretch/>
        </p:blipFill>
        <p:spPr>
          <a:xfrm>
            <a:off x="0" y="0"/>
            <a:ext cx="9143640" cy="6857640"/>
          </a:xfrm>
          <a:prstGeom prst="rect">
            <a:avLst/>
          </a:prstGeom>
          <a:noFill/>
          <a:ln w="12700">
            <a:noFill/>
          </a:ln>
        </p:spPr>
      </p:pic>
      <p:sp>
        <p:nvSpPr>
          <p:cNvPr id="108" name="PlaceHolder 1"/>
          <p:cNvSpPr>
            <a:spLocks noGrp="1"/>
          </p:cNvSpPr>
          <p:nvPr>
            <p:ph type="title"/>
          </p:nvPr>
        </p:nvSpPr>
        <p:spPr>
          <a:xfrm>
            <a:off x="1155600" y="2293920"/>
            <a:ext cx="6448680" cy="2429280"/>
          </a:xfrm>
          <a:prstGeom prst="rect">
            <a:avLst/>
          </a:prstGeom>
          <a:noFill/>
          <a:ln w="12600">
            <a:noFill/>
          </a:ln>
        </p:spPr>
        <p:txBody>
          <a:bodyPr lIns="45720" tIns="45720" rIns="45720" bIns="45720" anchor="t">
            <a:noAutofit/>
          </a:bodyPr>
          <a:p>
            <a:pPr marL="914400" indent="-914400" algn="l" defTabSz="914400">
              <a:lnSpc>
                <a:spcPct val="100000"/>
              </a:lnSpc>
              <a:buNone/>
              <a:tabLst>
                <a:tab pos="0" algn="l"/>
              </a:tabLst>
            </a:pPr>
            <a:r>
              <a:rPr lang="es-ES" sz="5000" b="1" u="none" strike="noStrike">
                <a:solidFill>
                  <a:srgbClr val="8F0607"/>
                </a:solidFill>
                <a:effectLst/>
                <a:uFillTx/>
                <a:latin typeface="Candara"/>
                <a:ea typeface="Candara"/>
              </a:rPr>
              <a:t>III. Los ancianos y su relación con el pastor distrital</a:t>
            </a:r>
            <a:endParaRPr lang="es-ES" sz="5000" b="0" u="none" strike="noStrike">
              <a:solidFill>
                <a:srgbClr val="000000"/>
              </a:solidFill>
              <a:effectLst/>
              <a:uFillTx/>
              <a:latin typeface="Helvetica Light"/>
            </a:endParaRPr>
          </a:p>
        </p:txBody>
      </p:sp>
    </p:spTree>
  </p:cSld>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9" name="pasted-image.pdf"/>
          <p:cNvPicPr/>
          <p:nvPr/>
        </p:nvPicPr>
        <p:blipFill>
          <a:blip r:embed="rId1"/>
          <a:stretch/>
        </p:blipFill>
        <p:spPr>
          <a:xfrm>
            <a:off x="0" y="0"/>
            <a:ext cx="9143640" cy="6857640"/>
          </a:xfrm>
          <a:prstGeom prst="rect">
            <a:avLst/>
          </a:prstGeom>
          <a:noFill/>
          <a:ln w="12700">
            <a:noFill/>
          </a:ln>
        </p:spPr>
      </p:pic>
      <p:sp>
        <p:nvSpPr>
          <p:cNvPr id="110" name="PlaceHolder 1"/>
          <p:cNvSpPr>
            <a:spLocks noGrp="1"/>
          </p:cNvSpPr>
          <p:nvPr>
            <p:ph/>
          </p:nvPr>
        </p:nvSpPr>
        <p:spPr>
          <a:xfrm>
            <a:off x="1469160" y="1493280"/>
            <a:ext cx="6205320" cy="4534200"/>
          </a:xfrm>
          <a:prstGeom prst="rect">
            <a:avLst/>
          </a:prstGeom>
          <a:noFill/>
          <a:ln w="12600">
            <a:noFill/>
          </a:ln>
        </p:spPr>
        <p:txBody>
          <a:bodyPr lIns="45720" tIns="45720" rIns="45720" bIns="45720" anchor="t">
            <a:noAutofit/>
          </a:bodyPr>
          <a:p>
            <a:pPr indent="0" algn="l" defTabSz="758880">
              <a:lnSpc>
                <a:spcPct val="100000"/>
              </a:lnSpc>
              <a:spcBef>
                <a:spcPts val="700"/>
              </a:spcBef>
              <a:buNone/>
              <a:tabLst>
                <a:tab pos="0" algn="l"/>
              </a:tabLst>
            </a:pPr>
            <a:r>
              <a:rPr lang="es-ES" sz="3320" b="0" i="1" u="none" strike="noStrike">
                <a:solidFill>
                  <a:srgbClr val="1E3184"/>
                </a:solidFill>
                <a:effectLst/>
                <a:uFillTx/>
                <a:latin typeface="Candara"/>
                <a:ea typeface="Candara"/>
              </a:rPr>
              <a:t>“[E]l pastor principal… debe ser considerado como el oficial de mayor rango, y el anciano o los ancianos locales como sus </a:t>
            </a:r>
            <a:r>
              <a:rPr lang="es-ES" sz="3320" b="1" i="1" u="none" strike="noStrike">
                <a:solidFill>
                  <a:srgbClr val="1E3184"/>
                </a:solidFill>
                <a:effectLst/>
                <a:uFillTx/>
                <a:latin typeface="Candara"/>
                <a:ea typeface="Candara"/>
              </a:rPr>
              <a:t>asistentes</a:t>
            </a:r>
            <a:r>
              <a:rPr lang="es-ES" sz="3320" b="0" i="1" u="none" strike="noStrike">
                <a:solidFill>
                  <a:srgbClr val="1E3184"/>
                </a:solidFill>
                <a:effectLst/>
                <a:uFillTx/>
                <a:latin typeface="Candara"/>
                <a:ea typeface="Candara"/>
              </a:rPr>
              <a:t>. Su trabajo está estrechamente relacionado y, por lo tanto, deben trabajar juntos en </a:t>
            </a:r>
            <a:r>
              <a:rPr lang="es-ES" sz="3320" b="1" i="1" u="none" strike="noStrike">
                <a:solidFill>
                  <a:srgbClr val="1E3184"/>
                </a:solidFill>
                <a:effectLst/>
                <a:uFillTx/>
                <a:latin typeface="Candara"/>
                <a:ea typeface="Candara"/>
              </a:rPr>
              <a:t>armonía</a:t>
            </a:r>
            <a:r>
              <a:rPr lang="es-ES" sz="3320" b="0" i="1" u="none" strike="noStrike">
                <a:solidFill>
                  <a:srgbClr val="1E3184"/>
                </a:solidFill>
                <a:effectLst/>
                <a:uFillTx/>
                <a:latin typeface="Candara"/>
                <a:ea typeface="Candara"/>
              </a:rPr>
              <a:t>”.</a:t>
            </a:r>
            <a:endParaRPr lang="es-ES" sz="3320" b="0" u="none" strike="noStrike">
              <a:solidFill>
                <a:srgbClr val="000000"/>
              </a:solidFill>
              <a:effectLst/>
              <a:uFillTx/>
              <a:latin typeface="Helvetica Light"/>
            </a:endParaRPr>
          </a:p>
          <a:p>
            <a:pPr indent="0" algn="l" defTabSz="758880">
              <a:lnSpc>
                <a:spcPct val="100000"/>
              </a:lnSpc>
              <a:buNone/>
              <a:tabLst>
                <a:tab pos="0" algn="l"/>
              </a:tabLst>
            </a:pPr>
            <a:r>
              <a:rPr lang="es-ES" sz="3320" b="0" i="1" u="none" strike="noStrike">
                <a:solidFill>
                  <a:srgbClr val="FF2600"/>
                </a:solidFill>
                <a:effectLst/>
                <a:uFillTx/>
                <a:latin typeface="Candara"/>
                <a:ea typeface="Candara"/>
              </a:rPr>
              <a:t>Ibid.</a:t>
            </a:r>
            <a:endParaRPr lang="es-ES" sz="3320" b="0" u="none" strike="noStrike">
              <a:solidFill>
                <a:srgbClr val="000000"/>
              </a:solidFill>
              <a:effectLst/>
              <a:uFillTx/>
              <a:latin typeface="Helvetica Light"/>
            </a:endParaRPr>
          </a:p>
        </p:txBody>
      </p:sp>
    </p:spTree>
  </p:cSld>
  <p:timing>
    <p:tnLst>
      <p:par>
        <p:cTn id="101" dur="indefinite" restart="never" nodeType="tmRoot">
          <p:childTnLst>
            <p:seq>
              <p:cTn id="102" dur="indefinite" nodeType="mainSeq">
                <p:childTnLst>
                  <p:par>
                    <p:cTn id="103" fill="hold">
                      <p:stCondLst>
                        <p:cond delay="indefinite"/>
                      </p:stCondLst>
                      <p:childTnLst>
                        <p:par>
                          <p:cTn id="104" fill="hold">
                            <p:stCondLst>
                              <p:cond delay="0"/>
                            </p:stCondLst>
                            <p:childTnLst>
                              <p:par>
                                <p:cTn id="105" presetID="9" presetClass="entr" fill="hold" nodeType="clickEffect">
                                  <p:stCondLst>
                                    <p:cond delay="0"/>
                                  </p:stCondLst>
                                  <p:iterate type="el">
                                    <p:tmAbs val="0"/>
                                  </p:iterate>
                                  <p:childTnLst>
                                    <p:set>
                                      <p:cBhvr>
                                        <p:cTn id="106" fill="hold"/>
                                        <p:tgtEl>
                                          <p:spTgt spid="110"/>
                                        </p:tgtEl>
                                        <p:attrNameLst>
                                          <p:attrName>style.visibility</p:attrName>
                                        </p:attrNameLst>
                                      </p:cBhvr>
                                      <p:to>
                                        <p:strVal val="visible"/>
                                      </p:to>
                                    </p:set>
                                    <p:animEffect transition="in" filter="dissolve">
                                      <p:cBhvr additive="repl">
                                        <p:cTn id="107" dur="500"/>
                                        <p:tgtEl>
                                          <p:spTgt spid="110"/>
                                        </p:tgtEl>
                                      </p:cBhvr>
                                    </p:animEffect>
                                  </p:childTnLst>
                                </p:cTn>
                              </p:par>
                              <p:par>
                                <p:cTn id="108" presetID="9" presetClass="entr" fill="hold" nodeType="withEffect">
                                  <p:stCondLst>
                                    <p:cond delay="0"/>
                                  </p:stCondLst>
                                  <p:iterate type="el">
                                    <p:tmAbs val="0"/>
                                  </p:iterate>
                                  <p:childTnLst>
                                    <p:set>
                                      <p:cBhvr>
                                        <p:cTn id="109" fill="hold"/>
                                        <p:tgtEl>
                                          <p:spTgt spid="110">
                                            <p:txEl>
                                              <p:pRg st="0" end="0"/>
                                            </p:txEl>
                                          </p:spTgt>
                                        </p:tgtEl>
                                        <p:attrNameLst>
                                          <p:attrName>style.visibility</p:attrName>
                                        </p:attrNameLst>
                                      </p:cBhvr>
                                      <p:to>
                                        <p:strVal val="visible"/>
                                      </p:to>
                                    </p:set>
                                    <p:animEffect transition="in" filter="dissolve">
                                      <p:cBhvr additive="repl">
                                        <p:cTn id="110" dur="500"/>
                                        <p:tgtEl>
                                          <p:spTgt spid="110">
                                            <p:txEl>
                                              <p:pRg st="0" end="0"/>
                                            </p:txEl>
                                          </p:spTgt>
                                        </p:tgtEl>
                                      </p:cBhvr>
                                    </p:animEffect>
                                  </p:childTnLst>
                                </p:cTn>
                              </p:par>
                            </p:childTnLst>
                          </p:cTn>
                        </p:par>
                      </p:childTnLst>
                    </p:cTn>
                  </p:par>
                  <p:par>
                    <p:cTn id="111" fill="hold">
                      <p:stCondLst>
                        <p:cond delay="indefinite"/>
                      </p:stCondLst>
                      <p:childTnLst>
                        <p:par>
                          <p:cTn id="112" fill="hold">
                            <p:stCondLst>
                              <p:cond delay="0"/>
                            </p:stCondLst>
                            <p:childTnLst>
                              <p:par>
                                <p:cTn id="113" presetID="9" presetClass="entr" fill="hold" nodeType="clickEffect">
                                  <p:stCondLst>
                                    <p:cond delay="0"/>
                                  </p:stCondLst>
                                  <p:iterate type="el">
                                    <p:tmAbs val="0"/>
                                  </p:iterate>
                                  <p:childTnLst>
                                    <p:set>
                                      <p:cBhvr>
                                        <p:cTn id="114" fill="hold"/>
                                        <p:tgtEl>
                                          <p:spTgt spid="110">
                                            <p:txEl>
                                              <p:pRg st="1" end="1"/>
                                            </p:txEl>
                                          </p:spTgt>
                                        </p:tgtEl>
                                        <p:attrNameLst>
                                          <p:attrName>style.visibility</p:attrName>
                                        </p:attrNameLst>
                                      </p:cBhvr>
                                      <p:to>
                                        <p:strVal val="visible"/>
                                      </p:to>
                                    </p:set>
                                    <p:animEffect transition="in" filter="dissolve">
                                      <p:cBhvr additive="repl">
                                        <p:cTn id="115" dur="500"/>
                                        <p:tgtEl>
                                          <p:spTgt spid="110">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1" name="pasted-image.pdf"/>
          <p:cNvPicPr/>
          <p:nvPr/>
        </p:nvPicPr>
        <p:blipFill>
          <a:blip r:embed="rId1"/>
          <a:stretch/>
        </p:blipFill>
        <p:spPr>
          <a:xfrm>
            <a:off x="0" y="0"/>
            <a:ext cx="9143640" cy="6857640"/>
          </a:xfrm>
          <a:prstGeom prst="rect">
            <a:avLst/>
          </a:prstGeom>
          <a:noFill/>
          <a:ln w="12700">
            <a:noFill/>
          </a:ln>
        </p:spPr>
      </p:pic>
      <p:sp>
        <p:nvSpPr>
          <p:cNvPr id="112" name="PlaceHolder 1"/>
          <p:cNvSpPr>
            <a:spLocks noGrp="1"/>
          </p:cNvSpPr>
          <p:nvPr>
            <p:ph/>
          </p:nvPr>
        </p:nvSpPr>
        <p:spPr>
          <a:xfrm>
            <a:off x="1462320" y="1332360"/>
            <a:ext cx="6903000" cy="4460760"/>
          </a:xfrm>
          <a:prstGeom prst="rect">
            <a:avLst/>
          </a:prstGeom>
          <a:noFill/>
          <a:ln w="12600">
            <a:noFill/>
          </a:ln>
        </p:spPr>
        <p:txBody>
          <a:bodyPr lIns="45720" tIns="45720" rIns="45720" bIns="45720" anchor="t">
            <a:noAutofit/>
          </a:bodyPr>
          <a:p>
            <a:pPr indent="0" algn="l" defTabSz="914400">
              <a:lnSpc>
                <a:spcPct val="100000"/>
              </a:lnSpc>
              <a:spcBef>
                <a:spcPts val="901"/>
              </a:spcBef>
              <a:buNone/>
              <a:tabLst>
                <a:tab pos="0" algn="l"/>
              </a:tabLst>
            </a:pPr>
            <a:r>
              <a:rPr lang="es-ES" sz="4000" b="0" i="1" u="none" strike="noStrike">
                <a:solidFill>
                  <a:srgbClr val="1E3184"/>
                </a:solidFill>
                <a:effectLst/>
                <a:uFillTx/>
                <a:latin typeface="Candara"/>
                <a:ea typeface="Candara"/>
              </a:rPr>
              <a:t>“El pastor no debe concentrar en sí todos los sectores de responsabilidad, sino </a:t>
            </a:r>
            <a:r>
              <a:rPr lang="es-ES" sz="4000" b="1" i="1" u="none" strike="noStrike">
                <a:solidFill>
                  <a:srgbClr val="1E3184"/>
                </a:solidFill>
                <a:effectLst/>
                <a:uFillTx/>
                <a:latin typeface="Candara"/>
                <a:ea typeface="Candara"/>
              </a:rPr>
              <a:t>compartirlos con los ancianos</a:t>
            </a:r>
            <a:r>
              <a:rPr lang="es-ES" sz="4000" b="0" i="1" u="none" strike="noStrike">
                <a:solidFill>
                  <a:srgbClr val="1E3184"/>
                </a:solidFill>
                <a:effectLst/>
                <a:uFillTx/>
                <a:latin typeface="Candara"/>
                <a:ea typeface="Candara"/>
              </a:rPr>
              <a:t> locales y los otros dirigentes de la iglesia”.</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2600"/>
                </a:solidFill>
                <a:effectLst/>
                <a:uFillTx/>
                <a:latin typeface="Candara"/>
                <a:ea typeface="Candara"/>
              </a:rPr>
              <a:t>Ibid. </a:t>
            </a:r>
            <a:endParaRPr lang="es-ES" sz="4000" b="0" u="none" strike="noStrike">
              <a:solidFill>
                <a:srgbClr val="000000"/>
              </a:solidFill>
              <a:effectLst/>
              <a:uFillTx/>
              <a:latin typeface="Helvetica Light"/>
            </a:endParaRPr>
          </a:p>
        </p:txBody>
      </p:sp>
    </p:spTree>
  </p:cSld>
  <p:timing>
    <p:tnLst>
      <p:par>
        <p:cTn id="116" dur="indefinite" restart="never" nodeType="tmRoot">
          <p:childTnLst>
            <p:seq>
              <p:cTn id="117" dur="indefinite" nodeType="mainSeq">
                <p:childTnLst>
                  <p:par>
                    <p:cTn id="118" fill="hold">
                      <p:stCondLst>
                        <p:cond delay="indefinite"/>
                      </p:stCondLst>
                      <p:childTnLst>
                        <p:par>
                          <p:cTn id="119" fill="hold">
                            <p:stCondLst>
                              <p:cond delay="0"/>
                            </p:stCondLst>
                            <p:childTnLst>
                              <p:par>
                                <p:cTn id="120" presetID="9" presetClass="entr" fill="hold" nodeType="clickEffect">
                                  <p:stCondLst>
                                    <p:cond delay="0"/>
                                  </p:stCondLst>
                                  <p:iterate type="el">
                                    <p:tmAbs val="0"/>
                                  </p:iterate>
                                  <p:childTnLst>
                                    <p:set>
                                      <p:cBhvr>
                                        <p:cTn id="121" fill="hold"/>
                                        <p:tgtEl>
                                          <p:spTgt spid="112"/>
                                        </p:tgtEl>
                                        <p:attrNameLst>
                                          <p:attrName>style.visibility</p:attrName>
                                        </p:attrNameLst>
                                      </p:cBhvr>
                                      <p:to>
                                        <p:strVal val="visible"/>
                                      </p:to>
                                    </p:set>
                                    <p:animEffect transition="in" filter="dissolve">
                                      <p:cBhvr additive="repl">
                                        <p:cTn id="122" dur="500"/>
                                        <p:tgtEl>
                                          <p:spTgt spid="112"/>
                                        </p:tgtEl>
                                      </p:cBhvr>
                                    </p:animEffect>
                                  </p:childTnLst>
                                </p:cTn>
                              </p:par>
                              <p:par>
                                <p:cTn id="123" presetID="9" presetClass="entr" fill="hold" nodeType="withEffect">
                                  <p:stCondLst>
                                    <p:cond delay="0"/>
                                  </p:stCondLst>
                                  <p:iterate type="el">
                                    <p:tmAbs val="0"/>
                                  </p:iterate>
                                  <p:childTnLst>
                                    <p:set>
                                      <p:cBhvr>
                                        <p:cTn id="124" fill="hold"/>
                                        <p:tgtEl>
                                          <p:spTgt spid="112">
                                            <p:txEl>
                                              <p:pRg st="0" end="0"/>
                                            </p:txEl>
                                          </p:spTgt>
                                        </p:tgtEl>
                                        <p:attrNameLst>
                                          <p:attrName>style.visibility</p:attrName>
                                        </p:attrNameLst>
                                      </p:cBhvr>
                                      <p:to>
                                        <p:strVal val="visible"/>
                                      </p:to>
                                    </p:set>
                                    <p:animEffect transition="in" filter="dissolve">
                                      <p:cBhvr additive="repl">
                                        <p:cTn id="125" dur="500"/>
                                        <p:tgtEl>
                                          <p:spTgt spid="112">
                                            <p:txEl>
                                              <p:pRg st="0" end="0"/>
                                            </p:txEl>
                                          </p:spTgt>
                                        </p:tgtEl>
                                      </p:cBhvr>
                                    </p:animEffect>
                                  </p:childTnLst>
                                </p:cTn>
                              </p:par>
                            </p:childTnLst>
                          </p:cTn>
                        </p:par>
                      </p:childTnLst>
                    </p:cTn>
                  </p:par>
                  <p:par>
                    <p:cTn id="126" fill="hold">
                      <p:stCondLst>
                        <p:cond delay="indefinite"/>
                      </p:stCondLst>
                      <p:childTnLst>
                        <p:par>
                          <p:cTn id="127" fill="hold">
                            <p:stCondLst>
                              <p:cond delay="0"/>
                            </p:stCondLst>
                            <p:childTnLst>
                              <p:par>
                                <p:cTn id="128" presetID="9" presetClass="entr" fill="hold" nodeType="clickEffect">
                                  <p:stCondLst>
                                    <p:cond delay="0"/>
                                  </p:stCondLst>
                                  <p:iterate type="el">
                                    <p:tmAbs val="0"/>
                                  </p:iterate>
                                  <p:childTnLst>
                                    <p:set>
                                      <p:cBhvr>
                                        <p:cTn id="129" fill="hold"/>
                                        <p:tgtEl>
                                          <p:spTgt spid="112">
                                            <p:txEl>
                                              <p:pRg st="1" end="1"/>
                                            </p:txEl>
                                          </p:spTgt>
                                        </p:tgtEl>
                                        <p:attrNameLst>
                                          <p:attrName>style.visibility</p:attrName>
                                        </p:attrNameLst>
                                      </p:cBhvr>
                                      <p:to>
                                        <p:strVal val="visible"/>
                                      </p:to>
                                    </p:set>
                                    <p:animEffect transition="in" filter="dissolve">
                                      <p:cBhvr additive="repl">
                                        <p:cTn id="130" dur="500"/>
                                        <p:tgtEl>
                                          <p:spTgt spid="112">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3" name="pasted-image.pdf"/>
          <p:cNvPicPr/>
          <p:nvPr/>
        </p:nvPicPr>
        <p:blipFill>
          <a:blip r:embed="rId1"/>
          <a:stretch/>
        </p:blipFill>
        <p:spPr>
          <a:xfrm>
            <a:off x="0" y="0"/>
            <a:ext cx="9143640" cy="6857640"/>
          </a:xfrm>
          <a:prstGeom prst="rect">
            <a:avLst/>
          </a:prstGeom>
          <a:noFill/>
          <a:ln w="12700">
            <a:noFill/>
          </a:ln>
        </p:spPr>
      </p:pic>
      <p:sp>
        <p:nvSpPr>
          <p:cNvPr id="114" name="PlaceHolder 1"/>
          <p:cNvSpPr>
            <a:spLocks noGrp="1"/>
          </p:cNvSpPr>
          <p:nvPr>
            <p:ph/>
          </p:nvPr>
        </p:nvSpPr>
        <p:spPr>
          <a:xfrm>
            <a:off x="1576080" y="1140480"/>
            <a:ext cx="6892200" cy="4576680"/>
          </a:xfrm>
          <a:prstGeom prst="rect">
            <a:avLst/>
          </a:prstGeom>
          <a:noFill/>
          <a:ln w="12600">
            <a:noFill/>
          </a:ln>
        </p:spPr>
        <p:txBody>
          <a:bodyPr lIns="45720" tIns="45720" rIns="45720" bIns="45720" anchor="t">
            <a:noAutofit/>
          </a:bodyPr>
          <a:p>
            <a:pPr indent="0" algn="l" defTabSz="868680">
              <a:lnSpc>
                <a:spcPct val="100000"/>
              </a:lnSpc>
              <a:spcBef>
                <a:spcPts val="901"/>
              </a:spcBef>
              <a:buNone/>
              <a:tabLst>
                <a:tab pos="0" algn="l"/>
              </a:tabLst>
            </a:pPr>
            <a:r>
              <a:rPr lang="es-ES" sz="3800" b="0" i="1" u="none" strike="noStrike">
                <a:solidFill>
                  <a:srgbClr val="1E3184"/>
                </a:solidFill>
                <a:effectLst/>
                <a:uFillTx/>
                <a:latin typeface="Candara"/>
                <a:ea typeface="Candara"/>
              </a:rPr>
              <a:t>“El… pastor actúa como presidente de la </a:t>
            </a:r>
            <a:r>
              <a:rPr lang="es-ES" sz="3800" b="1" i="1" u="none" strike="noStrike">
                <a:solidFill>
                  <a:srgbClr val="1E3184"/>
                </a:solidFill>
                <a:effectLst/>
                <a:uFillTx/>
                <a:latin typeface="Candara"/>
                <a:ea typeface="Candara"/>
              </a:rPr>
              <a:t>Junta Directiva de la iglesia</a:t>
            </a:r>
            <a:r>
              <a:rPr lang="es-ES" sz="3800" b="0" i="1" u="none" strike="noStrike">
                <a:solidFill>
                  <a:srgbClr val="1E3184"/>
                </a:solidFill>
                <a:effectLst/>
                <a:uFillTx/>
                <a:latin typeface="Candara"/>
                <a:ea typeface="Candara"/>
              </a:rPr>
              <a:t>… Puede haber, sin embargo, circunstancias en las que sea apropiado que </a:t>
            </a:r>
            <a:r>
              <a:rPr lang="es-ES" sz="3800" b="1" i="1" u="none" strike="noStrike">
                <a:solidFill>
                  <a:srgbClr val="1E3184"/>
                </a:solidFill>
                <a:effectLst/>
                <a:uFillTx/>
                <a:latin typeface="Candara"/>
                <a:ea typeface="Candara"/>
              </a:rPr>
              <a:t>el anciano desempeñe este cargo</a:t>
            </a:r>
            <a:r>
              <a:rPr lang="es-ES" sz="3800" b="0" i="1" u="none" strike="noStrike">
                <a:solidFill>
                  <a:srgbClr val="1E3184"/>
                </a:solidFill>
                <a:effectLst/>
                <a:uFillTx/>
                <a:latin typeface="Candara"/>
                <a:ea typeface="Candara"/>
              </a:rPr>
              <a:t>”.</a:t>
            </a:r>
            <a:endParaRPr lang="es-ES" sz="3800" b="0" u="none" strike="noStrike">
              <a:solidFill>
                <a:srgbClr val="000000"/>
              </a:solidFill>
              <a:effectLst/>
              <a:uFillTx/>
              <a:latin typeface="Helvetica Light"/>
            </a:endParaRPr>
          </a:p>
          <a:p>
            <a:pPr indent="0" algn="l" defTabSz="868680">
              <a:lnSpc>
                <a:spcPct val="100000"/>
              </a:lnSpc>
              <a:buNone/>
              <a:tabLst>
                <a:tab pos="0" algn="l"/>
              </a:tabLst>
            </a:pPr>
            <a:r>
              <a:rPr lang="es-ES" sz="3800" b="0" i="1" u="none" strike="noStrike">
                <a:solidFill>
                  <a:srgbClr val="FF2600"/>
                </a:solidFill>
                <a:effectLst/>
                <a:uFillTx/>
                <a:latin typeface="Candara"/>
                <a:ea typeface="Candara"/>
              </a:rPr>
              <a:t>Ibid.</a:t>
            </a:r>
            <a:endParaRPr lang="es-ES" sz="3800" b="0" u="none" strike="noStrike">
              <a:solidFill>
                <a:srgbClr val="000000"/>
              </a:solidFill>
              <a:effectLst/>
              <a:uFillTx/>
              <a:latin typeface="Helvetica Light"/>
            </a:endParaRPr>
          </a:p>
        </p:txBody>
      </p:sp>
    </p:spTree>
  </p:cSld>
  <p:timing>
    <p:tnLst>
      <p:par>
        <p:cTn id="131" dur="indefinite" restart="never" nodeType="tmRoot">
          <p:childTnLst>
            <p:seq>
              <p:cTn id="132" dur="indefinite" nodeType="mainSeq">
                <p:childTnLst>
                  <p:par>
                    <p:cTn id="133" fill="hold">
                      <p:stCondLst>
                        <p:cond delay="indefinite"/>
                      </p:stCondLst>
                      <p:childTnLst>
                        <p:par>
                          <p:cTn id="134" fill="hold">
                            <p:stCondLst>
                              <p:cond delay="0"/>
                            </p:stCondLst>
                            <p:childTnLst>
                              <p:par>
                                <p:cTn id="135" presetID="9" presetClass="entr" fill="hold" nodeType="clickEffect">
                                  <p:stCondLst>
                                    <p:cond delay="0"/>
                                  </p:stCondLst>
                                  <p:iterate type="el">
                                    <p:tmAbs val="0"/>
                                  </p:iterate>
                                  <p:childTnLst>
                                    <p:set>
                                      <p:cBhvr>
                                        <p:cTn id="136" fill="hold"/>
                                        <p:tgtEl>
                                          <p:spTgt spid="114"/>
                                        </p:tgtEl>
                                        <p:attrNameLst>
                                          <p:attrName>style.visibility</p:attrName>
                                        </p:attrNameLst>
                                      </p:cBhvr>
                                      <p:to>
                                        <p:strVal val="visible"/>
                                      </p:to>
                                    </p:set>
                                    <p:animEffect transition="in" filter="dissolve">
                                      <p:cBhvr additive="repl">
                                        <p:cTn id="137" dur="500"/>
                                        <p:tgtEl>
                                          <p:spTgt spid="114"/>
                                        </p:tgtEl>
                                      </p:cBhvr>
                                    </p:animEffect>
                                  </p:childTnLst>
                                </p:cTn>
                              </p:par>
                              <p:par>
                                <p:cTn id="138" presetID="9" presetClass="entr" fill="hold" nodeType="withEffect">
                                  <p:stCondLst>
                                    <p:cond delay="0"/>
                                  </p:stCondLst>
                                  <p:iterate type="el">
                                    <p:tmAbs val="0"/>
                                  </p:iterate>
                                  <p:childTnLst>
                                    <p:set>
                                      <p:cBhvr>
                                        <p:cTn id="139" fill="hold"/>
                                        <p:tgtEl>
                                          <p:spTgt spid="114">
                                            <p:txEl>
                                              <p:pRg st="0" end="0"/>
                                            </p:txEl>
                                          </p:spTgt>
                                        </p:tgtEl>
                                        <p:attrNameLst>
                                          <p:attrName>style.visibility</p:attrName>
                                        </p:attrNameLst>
                                      </p:cBhvr>
                                      <p:to>
                                        <p:strVal val="visible"/>
                                      </p:to>
                                    </p:set>
                                    <p:animEffect transition="in" filter="dissolve">
                                      <p:cBhvr additive="repl">
                                        <p:cTn id="140" dur="500"/>
                                        <p:tgtEl>
                                          <p:spTgt spid="114">
                                            <p:txEl>
                                              <p:pRg st="0" end="0"/>
                                            </p:txEl>
                                          </p:spTgt>
                                        </p:tgtEl>
                                      </p:cBhvr>
                                    </p:animEffect>
                                  </p:childTnLst>
                                </p:cTn>
                              </p:par>
                            </p:childTnLst>
                          </p:cTn>
                        </p:par>
                      </p:childTnLst>
                    </p:cTn>
                  </p:par>
                  <p:par>
                    <p:cTn id="141" fill="hold">
                      <p:stCondLst>
                        <p:cond delay="indefinite"/>
                      </p:stCondLst>
                      <p:childTnLst>
                        <p:par>
                          <p:cTn id="142" fill="hold">
                            <p:stCondLst>
                              <p:cond delay="0"/>
                            </p:stCondLst>
                            <p:childTnLst>
                              <p:par>
                                <p:cTn id="143" presetID="9" presetClass="entr" fill="hold" nodeType="clickEffect">
                                  <p:stCondLst>
                                    <p:cond delay="0"/>
                                  </p:stCondLst>
                                  <p:iterate type="el">
                                    <p:tmAbs val="0"/>
                                  </p:iterate>
                                  <p:childTnLst>
                                    <p:set>
                                      <p:cBhvr>
                                        <p:cTn id="144" fill="hold"/>
                                        <p:tgtEl>
                                          <p:spTgt spid="114">
                                            <p:txEl>
                                              <p:pRg st="1" end="1"/>
                                            </p:txEl>
                                          </p:spTgt>
                                        </p:tgtEl>
                                        <p:attrNameLst>
                                          <p:attrName>style.visibility</p:attrName>
                                        </p:attrNameLst>
                                      </p:cBhvr>
                                      <p:to>
                                        <p:strVal val="visible"/>
                                      </p:to>
                                    </p:set>
                                    <p:animEffect transition="in" filter="dissolve">
                                      <p:cBhvr additive="repl">
                                        <p:cTn id="145" dur="500"/>
                                        <p:tgtEl>
                                          <p:spTgt spid="114">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5" name="pasted-image.pdf"/>
          <p:cNvPicPr/>
          <p:nvPr/>
        </p:nvPicPr>
        <p:blipFill>
          <a:blip r:embed="rId1"/>
          <a:stretch/>
        </p:blipFill>
        <p:spPr>
          <a:xfrm>
            <a:off x="0" y="0"/>
            <a:ext cx="9143640" cy="6857640"/>
          </a:xfrm>
          <a:prstGeom prst="rect">
            <a:avLst/>
          </a:prstGeom>
          <a:noFill/>
          <a:ln w="12700">
            <a:noFill/>
          </a:ln>
        </p:spPr>
      </p:pic>
      <p:sp>
        <p:nvSpPr>
          <p:cNvPr id="116" name="PlaceHolder 1"/>
          <p:cNvSpPr>
            <a:spLocks noGrp="1"/>
          </p:cNvSpPr>
          <p:nvPr>
            <p:ph/>
          </p:nvPr>
        </p:nvSpPr>
        <p:spPr>
          <a:xfrm>
            <a:off x="1552320" y="1854000"/>
            <a:ext cx="6038640" cy="3793320"/>
          </a:xfrm>
          <a:prstGeom prst="rect">
            <a:avLst/>
          </a:prstGeom>
          <a:noFill/>
          <a:ln w="12600">
            <a:noFill/>
          </a:ln>
        </p:spPr>
        <p:txBody>
          <a:bodyPr lIns="45720" tIns="45720" rIns="45720" bIns="45720" anchor="t">
            <a:noAutofit/>
          </a:bodyPr>
          <a:p>
            <a:pPr indent="0" algn="l" defTabSz="914400">
              <a:lnSpc>
                <a:spcPct val="100000"/>
              </a:lnSpc>
              <a:spcBef>
                <a:spcPts val="901"/>
              </a:spcBef>
              <a:buNone/>
              <a:tabLst>
                <a:tab pos="0" algn="l"/>
              </a:tabLst>
            </a:pPr>
            <a:r>
              <a:rPr lang="es-ES" sz="4000" b="0" i="1" u="none" strike="noStrike">
                <a:solidFill>
                  <a:srgbClr val="1E3184"/>
                </a:solidFill>
                <a:effectLst/>
                <a:uFillTx/>
                <a:latin typeface="Candara"/>
                <a:ea typeface="Candara"/>
              </a:rPr>
              <a:t>“</a:t>
            </a:r>
            <a:r>
              <a:rPr lang="es-ES" sz="4000" b="1" i="1" u="none" strike="noStrike">
                <a:solidFill>
                  <a:srgbClr val="1E3184"/>
                </a:solidFill>
                <a:effectLst/>
                <a:uFillTx/>
                <a:latin typeface="Candara"/>
                <a:ea typeface="Candara"/>
              </a:rPr>
              <a:t>La obra pastoral</a:t>
            </a:r>
            <a:r>
              <a:rPr lang="es-ES" sz="4000" b="0" i="1" u="none" strike="noStrike">
                <a:solidFill>
                  <a:srgbClr val="1E3184"/>
                </a:solidFill>
                <a:effectLst/>
                <a:uFillTx/>
                <a:latin typeface="Candara"/>
                <a:ea typeface="Candara"/>
              </a:rPr>
              <a:t> de la iglesia debe ser </a:t>
            </a:r>
            <a:r>
              <a:rPr lang="es-ES" sz="4000" b="1" i="1" u="none" strike="noStrike">
                <a:solidFill>
                  <a:srgbClr val="1E3184"/>
                </a:solidFill>
                <a:effectLst/>
                <a:uFillTx/>
                <a:latin typeface="Candara"/>
                <a:ea typeface="Candara"/>
              </a:rPr>
              <a:t>compartida</a:t>
            </a:r>
            <a:r>
              <a:rPr lang="es-ES" sz="4000" b="0" i="1" u="none" strike="noStrike">
                <a:solidFill>
                  <a:srgbClr val="1E3184"/>
                </a:solidFill>
                <a:effectLst/>
                <a:uFillTx/>
                <a:latin typeface="Candara"/>
                <a:ea typeface="Candara"/>
              </a:rPr>
              <a:t> por ambos [el pastor y el anciano]”.</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2600"/>
                </a:solidFill>
                <a:effectLst/>
                <a:uFillTx/>
                <a:latin typeface="Candara"/>
                <a:ea typeface="Candara"/>
              </a:rPr>
              <a:t>Ibid.</a:t>
            </a:r>
            <a:endParaRPr lang="es-ES" sz="4000" b="0" u="none" strike="noStrike">
              <a:solidFill>
                <a:srgbClr val="000000"/>
              </a:solidFill>
              <a:effectLst/>
              <a:uFillTx/>
              <a:latin typeface="Helvetica Light"/>
            </a:endParaRPr>
          </a:p>
        </p:txBody>
      </p:sp>
    </p:spTree>
  </p:cSld>
  <p:timing>
    <p:tnLst>
      <p:par>
        <p:cTn id="146" dur="indefinite" restart="never" nodeType="tmRoot">
          <p:childTnLst>
            <p:seq>
              <p:cTn id="147" dur="indefinite" nodeType="mainSeq">
                <p:childTnLst>
                  <p:par>
                    <p:cTn id="148" fill="hold">
                      <p:stCondLst>
                        <p:cond delay="indefinite"/>
                      </p:stCondLst>
                      <p:childTnLst>
                        <p:par>
                          <p:cTn id="149" fill="hold">
                            <p:stCondLst>
                              <p:cond delay="0"/>
                            </p:stCondLst>
                            <p:childTnLst>
                              <p:par>
                                <p:cTn id="150" presetID="9" presetClass="entr" fill="hold" nodeType="clickEffect">
                                  <p:stCondLst>
                                    <p:cond delay="0"/>
                                  </p:stCondLst>
                                  <p:iterate type="el">
                                    <p:tmAbs val="0"/>
                                  </p:iterate>
                                  <p:childTnLst>
                                    <p:set>
                                      <p:cBhvr>
                                        <p:cTn id="151" fill="hold"/>
                                        <p:tgtEl>
                                          <p:spTgt spid="116"/>
                                        </p:tgtEl>
                                        <p:attrNameLst>
                                          <p:attrName>style.visibility</p:attrName>
                                        </p:attrNameLst>
                                      </p:cBhvr>
                                      <p:to>
                                        <p:strVal val="visible"/>
                                      </p:to>
                                    </p:set>
                                    <p:animEffect transition="in" filter="dissolve">
                                      <p:cBhvr additive="repl">
                                        <p:cTn id="152" dur="500"/>
                                        <p:tgtEl>
                                          <p:spTgt spid="116"/>
                                        </p:tgtEl>
                                      </p:cBhvr>
                                    </p:animEffect>
                                  </p:childTnLst>
                                </p:cTn>
                              </p:par>
                              <p:par>
                                <p:cTn id="153" presetID="9" presetClass="entr" fill="hold" nodeType="withEffect">
                                  <p:stCondLst>
                                    <p:cond delay="0"/>
                                  </p:stCondLst>
                                  <p:iterate type="el">
                                    <p:tmAbs val="0"/>
                                  </p:iterate>
                                  <p:childTnLst>
                                    <p:set>
                                      <p:cBhvr>
                                        <p:cTn id="154" fill="hold"/>
                                        <p:tgtEl>
                                          <p:spTgt spid="116">
                                            <p:txEl>
                                              <p:pRg st="0" end="0"/>
                                            </p:txEl>
                                          </p:spTgt>
                                        </p:tgtEl>
                                        <p:attrNameLst>
                                          <p:attrName>style.visibility</p:attrName>
                                        </p:attrNameLst>
                                      </p:cBhvr>
                                      <p:to>
                                        <p:strVal val="visible"/>
                                      </p:to>
                                    </p:set>
                                    <p:animEffect transition="in" filter="dissolve">
                                      <p:cBhvr additive="repl">
                                        <p:cTn id="155" dur="500"/>
                                        <p:tgtEl>
                                          <p:spTgt spid="116">
                                            <p:txEl>
                                              <p:pRg st="0" end="0"/>
                                            </p:txEl>
                                          </p:spTgt>
                                        </p:tgtEl>
                                      </p:cBhvr>
                                    </p:animEffect>
                                  </p:childTnLst>
                                </p:cTn>
                              </p:par>
                            </p:childTnLst>
                          </p:cTn>
                        </p:par>
                      </p:childTnLst>
                    </p:cTn>
                  </p:par>
                  <p:par>
                    <p:cTn id="156" fill="hold">
                      <p:stCondLst>
                        <p:cond delay="indefinite"/>
                      </p:stCondLst>
                      <p:childTnLst>
                        <p:par>
                          <p:cTn id="157" fill="hold">
                            <p:stCondLst>
                              <p:cond delay="0"/>
                            </p:stCondLst>
                            <p:childTnLst>
                              <p:par>
                                <p:cTn id="158" presetID="9" presetClass="entr" fill="hold" nodeType="clickEffect">
                                  <p:stCondLst>
                                    <p:cond delay="0"/>
                                  </p:stCondLst>
                                  <p:iterate type="el">
                                    <p:tmAbs val="0"/>
                                  </p:iterate>
                                  <p:childTnLst>
                                    <p:set>
                                      <p:cBhvr>
                                        <p:cTn id="159" fill="hold"/>
                                        <p:tgtEl>
                                          <p:spTgt spid="116">
                                            <p:txEl>
                                              <p:pRg st="1" end="1"/>
                                            </p:txEl>
                                          </p:spTgt>
                                        </p:tgtEl>
                                        <p:attrNameLst>
                                          <p:attrName>style.visibility</p:attrName>
                                        </p:attrNameLst>
                                      </p:cBhvr>
                                      <p:to>
                                        <p:strVal val="visible"/>
                                      </p:to>
                                    </p:set>
                                    <p:animEffect transition="in" filter="dissolve">
                                      <p:cBhvr additive="repl">
                                        <p:cTn id="160" dur="500"/>
                                        <p:tgtEl>
                                          <p:spTgt spid="116">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7" name="pasted-image.pdf"/>
          <p:cNvPicPr/>
          <p:nvPr/>
        </p:nvPicPr>
        <p:blipFill>
          <a:blip r:embed="rId1"/>
          <a:stretch/>
        </p:blipFill>
        <p:spPr>
          <a:xfrm>
            <a:off x="0" y="0"/>
            <a:ext cx="9143640" cy="6857640"/>
          </a:xfrm>
          <a:prstGeom prst="rect">
            <a:avLst/>
          </a:prstGeom>
          <a:noFill/>
          <a:ln w="12700">
            <a:noFill/>
          </a:ln>
        </p:spPr>
      </p:pic>
      <p:sp>
        <p:nvSpPr>
          <p:cNvPr id="118" name="PlaceHolder 1"/>
          <p:cNvSpPr>
            <a:spLocks noGrp="1"/>
          </p:cNvSpPr>
          <p:nvPr>
            <p:ph/>
          </p:nvPr>
        </p:nvSpPr>
        <p:spPr>
          <a:xfrm>
            <a:off x="1572120" y="1264680"/>
            <a:ext cx="6298920" cy="4328280"/>
          </a:xfrm>
          <a:prstGeom prst="rect">
            <a:avLst/>
          </a:prstGeom>
          <a:noFill/>
          <a:ln w="12600">
            <a:noFill/>
          </a:ln>
        </p:spPr>
        <p:txBody>
          <a:bodyPr lIns="45720" tIns="45720" rIns="45720" bIns="45720" anchor="t">
            <a:noAutofit/>
          </a:bodyPr>
          <a:p>
            <a:pPr indent="0" algn="l" defTabSz="649080">
              <a:lnSpc>
                <a:spcPct val="100000"/>
              </a:lnSpc>
              <a:spcBef>
                <a:spcPts val="601"/>
              </a:spcBef>
              <a:buNone/>
              <a:tabLst>
                <a:tab pos="0" algn="l"/>
              </a:tabLst>
            </a:pPr>
            <a:r>
              <a:rPr lang="es-ES" sz="2550" b="0" i="1" u="none" strike="noStrike">
                <a:solidFill>
                  <a:srgbClr val="1E3184"/>
                </a:solidFill>
                <a:effectLst/>
                <a:uFillTx/>
                <a:latin typeface="Candara"/>
                <a:ea typeface="Candara"/>
              </a:rPr>
              <a:t>“Los ancianos, en consejo con el ministro, participan de la responsabilidad pastoral, que incluye </a:t>
            </a:r>
            <a:r>
              <a:rPr lang="es-ES" sz="2550" b="1" i="1" u="none" strike="noStrike">
                <a:solidFill>
                  <a:srgbClr val="1E3184"/>
                </a:solidFill>
                <a:effectLst/>
                <a:uFillTx/>
                <a:latin typeface="Candara"/>
                <a:ea typeface="Candara"/>
              </a:rPr>
              <a:t>visitar a los miembros de la iglesia, ministrar a los enfermos, hacer arreglos para que alguien oficie en la ceremonia del ungimiento de enfermos y en la dedicación de niños, o dirigirlas él mismo, animar a los que están desanimados y ayudar en otras responsabilidades pastorales</a:t>
            </a:r>
            <a:r>
              <a:rPr lang="es-ES" sz="2550" b="0" i="1" u="none" strike="noStrike">
                <a:solidFill>
                  <a:srgbClr val="1E3184"/>
                </a:solidFill>
                <a:effectLst/>
                <a:uFillTx/>
                <a:latin typeface="Candara"/>
                <a:ea typeface="Candara"/>
              </a:rPr>
              <a:t>”.</a:t>
            </a:r>
            <a:endParaRPr lang="es-ES" sz="2550" b="0" u="none" strike="noStrike">
              <a:solidFill>
                <a:srgbClr val="000000"/>
              </a:solidFill>
              <a:effectLst/>
              <a:uFillTx/>
              <a:latin typeface="Helvetica Light"/>
            </a:endParaRPr>
          </a:p>
          <a:p>
            <a:pPr indent="0" algn="l" defTabSz="649080">
              <a:lnSpc>
                <a:spcPct val="100000"/>
              </a:lnSpc>
              <a:buNone/>
              <a:tabLst>
                <a:tab pos="0" algn="l"/>
              </a:tabLst>
            </a:pPr>
            <a:r>
              <a:rPr lang="es-ES" sz="2550" b="0" i="1" u="none" strike="noStrike">
                <a:solidFill>
                  <a:srgbClr val="FF2600"/>
                </a:solidFill>
                <a:effectLst/>
                <a:uFillTx/>
                <a:latin typeface="Candara"/>
                <a:ea typeface="Candara"/>
              </a:rPr>
              <a:t>Ibid., págs. 72-73</a:t>
            </a:r>
            <a:endParaRPr lang="es-ES" sz="2550" b="0" u="none" strike="noStrike">
              <a:solidFill>
                <a:srgbClr val="000000"/>
              </a:solidFill>
              <a:effectLst/>
              <a:uFillTx/>
              <a:latin typeface="Helvetica Light"/>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5" name="pasted-image.pdf"/>
          <p:cNvPicPr/>
          <p:nvPr/>
        </p:nvPicPr>
        <p:blipFill>
          <a:blip r:embed="rId1"/>
          <a:stretch/>
        </p:blipFill>
        <p:spPr>
          <a:xfrm>
            <a:off x="0" y="0"/>
            <a:ext cx="9143640" cy="6857640"/>
          </a:xfrm>
          <a:prstGeom prst="rect">
            <a:avLst/>
          </a:prstGeom>
          <a:noFill/>
          <a:ln w="12700">
            <a:noFill/>
          </a:ln>
        </p:spPr>
      </p:pic>
      <p:sp>
        <p:nvSpPr>
          <p:cNvPr id="66" name="PlaceHolder 1"/>
          <p:cNvSpPr>
            <a:spLocks noGrp="1"/>
          </p:cNvSpPr>
          <p:nvPr>
            <p:ph/>
          </p:nvPr>
        </p:nvSpPr>
        <p:spPr>
          <a:xfrm>
            <a:off x="1493280" y="1284480"/>
            <a:ext cx="6377400" cy="5101200"/>
          </a:xfrm>
          <a:prstGeom prst="rect">
            <a:avLst/>
          </a:prstGeom>
          <a:noFill/>
          <a:ln w="12600">
            <a:noFill/>
          </a:ln>
        </p:spPr>
        <p:txBody>
          <a:bodyPr lIns="45720" tIns="45720" rIns="45720" bIns="45720" anchor="t">
            <a:noAutofit/>
          </a:bodyPr>
          <a:p>
            <a:pPr indent="0" algn="l" defTabSz="914400">
              <a:lnSpc>
                <a:spcPct val="100000"/>
              </a:lnSpc>
              <a:spcBef>
                <a:spcPts val="601"/>
              </a:spcBef>
              <a:buNone/>
              <a:tabLst>
                <a:tab pos="0" algn="l"/>
              </a:tabLst>
            </a:pPr>
            <a:r>
              <a:rPr lang="es-ES" sz="3600" b="0" u="none" strike="noStrike">
                <a:solidFill>
                  <a:srgbClr val="1E3184"/>
                </a:solidFill>
                <a:effectLst/>
                <a:uFillTx/>
                <a:latin typeface="Candara"/>
                <a:ea typeface="Candara"/>
              </a:rPr>
              <a:t>Repasemos lo que el </a:t>
            </a:r>
            <a:r>
              <a:rPr lang="es-ES" sz="3600" b="0" i="1" u="none" strike="noStrike">
                <a:solidFill>
                  <a:srgbClr val="1E3184"/>
                </a:solidFill>
                <a:effectLst/>
                <a:uFillTx/>
                <a:latin typeface="Candara"/>
                <a:ea typeface="Candara"/>
              </a:rPr>
              <a:t>Manual de la Iglesia</a:t>
            </a:r>
            <a:r>
              <a:rPr lang="es-ES" sz="3600" b="0" u="none" strike="noStrike">
                <a:solidFill>
                  <a:srgbClr val="1E3184"/>
                </a:solidFill>
                <a:effectLst/>
                <a:uFillTx/>
                <a:latin typeface="Candara"/>
                <a:ea typeface="Candara"/>
              </a:rPr>
              <a:t> consigna y que está relacionado directamente con los ancianos de iglesia. Es menester que los ancianos sepan todo lo que la iglesia espera de ellos, tal como está establecido en el </a:t>
            </a:r>
            <a:r>
              <a:rPr lang="es-ES" sz="3600" b="0" i="1" u="none" strike="noStrike">
                <a:solidFill>
                  <a:srgbClr val="1E3184"/>
                </a:solidFill>
                <a:effectLst/>
                <a:uFillTx/>
                <a:latin typeface="Candara"/>
                <a:ea typeface="Candara"/>
              </a:rPr>
              <a:t>Manual de la Iglesia</a:t>
            </a:r>
            <a:r>
              <a:rPr lang="es-ES" sz="3600" b="0" u="none" strike="noStrike">
                <a:solidFill>
                  <a:srgbClr val="1E3184"/>
                </a:solidFill>
                <a:effectLst/>
                <a:uFillTx/>
                <a:latin typeface="Candara"/>
                <a:ea typeface="Candara"/>
              </a:rPr>
              <a:t>.</a:t>
            </a:r>
            <a:endParaRPr lang="es-ES" sz="3600" b="0" u="none" strike="noStrike">
              <a:solidFill>
                <a:srgbClr val="000000"/>
              </a:solidFill>
              <a:effectLst/>
              <a:uFillTx/>
              <a:latin typeface="Helvetica Light"/>
            </a:endParaRPr>
          </a:p>
        </p:txBody>
      </p:sp>
    </p:spTree>
  </p:cSld>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9" name="pasted-image.pdf"/>
          <p:cNvPicPr/>
          <p:nvPr/>
        </p:nvPicPr>
        <p:blipFill>
          <a:blip r:embed="rId1"/>
          <a:stretch/>
        </p:blipFill>
        <p:spPr>
          <a:xfrm>
            <a:off x="0" y="0"/>
            <a:ext cx="9143640" cy="6857640"/>
          </a:xfrm>
          <a:prstGeom prst="rect">
            <a:avLst/>
          </a:prstGeom>
          <a:noFill/>
          <a:ln w="12700">
            <a:noFill/>
          </a:ln>
        </p:spPr>
      </p:pic>
      <p:sp>
        <p:nvSpPr>
          <p:cNvPr id="120" name="PlaceHolder 1"/>
          <p:cNvSpPr>
            <a:spLocks noGrp="1"/>
          </p:cNvSpPr>
          <p:nvPr>
            <p:ph/>
          </p:nvPr>
        </p:nvSpPr>
        <p:spPr>
          <a:xfrm>
            <a:off x="1779840" y="1819800"/>
            <a:ext cx="5873040" cy="3218040"/>
          </a:xfrm>
          <a:prstGeom prst="rect">
            <a:avLst/>
          </a:prstGeom>
          <a:noFill/>
          <a:ln w="12600">
            <a:noFill/>
          </a:ln>
        </p:spPr>
        <p:txBody>
          <a:bodyPr lIns="45720" tIns="45720" rIns="45720" bIns="45720" anchor="t">
            <a:noAutofit/>
          </a:bodyPr>
          <a:p>
            <a:pPr indent="0" algn="l" defTabSz="914400">
              <a:lnSpc>
                <a:spcPct val="100000"/>
              </a:lnSpc>
              <a:spcBef>
                <a:spcPts val="1001"/>
              </a:spcBef>
              <a:buNone/>
              <a:tabLst>
                <a:tab pos="0" algn="l"/>
              </a:tabLst>
            </a:pPr>
            <a:r>
              <a:rPr lang="es-ES" sz="4000" b="0" i="1" u="none" strike="noStrike">
                <a:solidFill>
                  <a:srgbClr val="1E3184"/>
                </a:solidFill>
                <a:effectLst/>
                <a:uFillTx/>
                <a:latin typeface="Candara"/>
                <a:ea typeface="Candara"/>
              </a:rPr>
              <a:t>“Como subpastores, [los ancianos] deben ejercer constante vigilancia sobre la grey”.</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2600"/>
                </a:solidFill>
                <a:effectLst/>
                <a:uFillTx/>
                <a:latin typeface="Candara"/>
                <a:ea typeface="Candara"/>
              </a:rPr>
              <a:t>Ibid., pág. 73</a:t>
            </a:r>
            <a:endParaRPr lang="es-ES" sz="4000" b="0" u="none" strike="noStrike">
              <a:solidFill>
                <a:srgbClr val="000000"/>
              </a:solidFill>
              <a:effectLst/>
              <a:uFillTx/>
              <a:latin typeface="Helvetica Light"/>
            </a:endParaRPr>
          </a:p>
        </p:txBody>
      </p:sp>
    </p:spTree>
  </p:cSld>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1" name="pasted-image.pdf"/>
          <p:cNvPicPr/>
          <p:nvPr/>
        </p:nvPicPr>
        <p:blipFill>
          <a:blip r:embed="rId1"/>
          <a:stretch/>
        </p:blipFill>
        <p:spPr>
          <a:xfrm>
            <a:off x="0" y="0"/>
            <a:ext cx="9143640" cy="6857640"/>
          </a:xfrm>
          <a:prstGeom prst="rect">
            <a:avLst/>
          </a:prstGeom>
          <a:noFill/>
          <a:ln w="12700">
            <a:noFill/>
          </a:ln>
        </p:spPr>
      </p:pic>
      <p:sp>
        <p:nvSpPr>
          <p:cNvPr id="122" name="PlaceHolder 1"/>
          <p:cNvSpPr>
            <a:spLocks noGrp="1"/>
          </p:cNvSpPr>
          <p:nvPr>
            <p:ph/>
          </p:nvPr>
        </p:nvSpPr>
        <p:spPr>
          <a:xfrm>
            <a:off x="1473120" y="1326600"/>
            <a:ext cx="6491520" cy="4484160"/>
          </a:xfrm>
          <a:prstGeom prst="rect">
            <a:avLst/>
          </a:prstGeom>
          <a:noFill/>
          <a:ln w="12600">
            <a:noFill/>
          </a:ln>
        </p:spPr>
        <p:txBody>
          <a:bodyPr lIns="45720" tIns="45720" rIns="45720" bIns="45720" anchor="t">
            <a:noAutofit/>
          </a:bodyPr>
          <a:p>
            <a:pPr indent="0" algn="l" defTabSz="758880">
              <a:lnSpc>
                <a:spcPct val="100000"/>
              </a:lnSpc>
              <a:spcBef>
                <a:spcPts val="601"/>
              </a:spcBef>
              <a:buNone/>
              <a:tabLst>
                <a:tab pos="0" algn="l"/>
              </a:tabLst>
            </a:pPr>
            <a:r>
              <a:rPr lang="es-ES" sz="3320" b="0" u="none" strike="noStrike">
                <a:solidFill>
                  <a:srgbClr val="1E3184"/>
                </a:solidFill>
                <a:effectLst/>
                <a:uFillTx/>
                <a:latin typeface="Candara"/>
                <a:ea typeface="Candara"/>
              </a:rPr>
              <a:t>Si los pastores del distrito son ministros jóvenes que no han sido ordenados como pastores, las iglesias del distrito deben nombrarlos como ancianos para que puedan desarrollar y realizar todos los ritos de la iglesia. En este caso, la asociación los ordenará como ancianos.</a:t>
            </a:r>
            <a:endParaRPr lang="es-ES" sz="3320" b="0" u="none" strike="noStrike">
              <a:solidFill>
                <a:srgbClr val="000000"/>
              </a:solidFill>
              <a:effectLst/>
              <a:uFillTx/>
              <a:latin typeface="Helvetica Light"/>
            </a:endParaRPr>
          </a:p>
        </p:txBody>
      </p:sp>
    </p:spTree>
  </p:cSld>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3" name="pasted-image.pdf"/>
          <p:cNvPicPr/>
          <p:nvPr/>
        </p:nvPicPr>
        <p:blipFill>
          <a:blip r:embed="rId1"/>
          <a:stretch/>
        </p:blipFill>
        <p:spPr>
          <a:xfrm>
            <a:off x="0" y="0"/>
            <a:ext cx="9143640" cy="6857640"/>
          </a:xfrm>
          <a:prstGeom prst="rect">
            <a:avLst/>
          </a:prstGeom>
          <a:noFill/>
          <a:ln w="12700">
            <a:noFill/>
          </a:ln>
        </p:spPr>
      </p:pic>
      <p:sp>
        <p:nvSpPr>
          <p:cNvPr id="124" name="PlaceHolder 1"/>
          <p:cNvSpPr>
            <a:spLocks noGrp="1"/>
          </p:cNvSpPr>
          <p:nvPr>
            <p:ph/>
          </p:nvPr>
        </p:nvSpPr>
        <p:spPr>
          <a:xfrm>
            <a:off x="1546920" y="982440"/>
            <a:ext cx="6659280" cy="489312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600" b="0" i="1" u="none" strike="noStrike">
                <a:solidFill>
                  <a:srgbClr val="1E3184"/>
                </a:solidFill>
                <a:effectLst/>
                <a:uFillTx/>
                <a:latin typeface="Candara"/>
                <a:ea typeface="Candara"/>
              </a:rPr>
              <a:t>“Como la iglesia local es la que elige al anciano, este es </a:t>
            </a:r>
            <a:r>
              <a:rPr lang="es-ES" sz="3600" b="1" i="1" u="none" strike="noStrike">
                <a:solidFill>
                  <a:srgbClr val="1E3184"/>
                </a:solidFill>
                <a:effectLst/>
                <a:uFillTx/>
                <a:latin typeface="Candara"/>
                <a:ea typeface="Candara"/>
              </a:rPr>
              <a:t>responsable ante ella y también ante su Junta Directiva</a:t>
            </a:r>
            <a:r>
              <a:rPr lang="es-ES" sz="3600" b="0" i="1" u="none" strike="noStrike">
                <a:solidFill>
                  <a:srgbClr val="1E3184"/>
                </a:solidFill>
                <a:effectLst/>
                <a:uFillTx/>
                <a:latin typeface="Candara"/>
                <a:ea typeface="Candara"/>
              </a:rPr>
              <a:t>… La autoridad y la obra de un anciano ordenado se limitan a la iglesia que lo eligió”.</a:t>
            </a:r>
            <a:endParaRPr lang="es-ES" sz="3600" b="0" u="none" strike="noStrike">
              <a:solidFill>
                <a:srgbClr val="000000"/>
              </a:solidFill>
              <a:effectLst/>
              <a:uFillTx/>
              <a:latin typeface="Helvetica Light"/>
            </a:endParaRPr>
          </a:p>
          <a:p>
            <a:pPr indent="0" algn="l" defTabSz="914400">
              <a:lnSpc>
                <a:spcPct val="100000"/>
              </a:lnSpc>
              <a:buNone/>
              <a:tabLst>
                <a:tab pos="0" algn="l"/>
              </a:tabLst>
            </a:pPr>
            <a:r>
              <a:rPr lang="es-ES" sz="3600" b="0" i="1" u="none" strike="noStrike">
                <a:solidFill>
                  <a:srgbClr val="FF2600"/>
                </a:solidFill>
                <a:effectLst/>
                <a:uFillTx/>
                <a:latin typeface="Candara"/>
                <a:ea typeface="Candara"/>
              </a:rPr>
              <a:t>Ibid.</a:t>
            </a:r>
            <a:endParaRPr lang="es-ES" sz="3600" b="0" u="none" strike="noStrike">
              <a:solidFill>
                <a:srgbClr val="000000"/>
              </a:solidFill>
              <a:effectLst/>
              <a:uFillTx/>
              <a:latin typeface="Helvetica Light"/>
            </a:endParaRPr>
          </a:p>
        </p:txBody>
      </p:sp>
    </p:spTree>
  </p:cSld>
  <p:timing>
    <p:tnLst>
      <p:par>
        <p:cTn id="161" dur="indefinite" restart="never" nodeType="tmRoot">
          <p:childTnLst>
            <p:seq>
              <p:cTn id="162" dur="indefinite" nodeType="mainSeq">
                <p:childTnLst>
                  <p:par>
                    <p:cTn id="163" fill="hold">
                      <p:stCondLst>
                        <p:cond delay="indefinite"/>
                      </p:stCondLst>
                      <p:childTnLst>
                        <p:par>
                          <p:cTn id="164" fill="hold">
                            <p:stCondLst>
                              <p:cond delay="0"/>
                            </p:stCondLst>
                            <p:childTnLst>
                              <p:par>
                                <p:cTn id="165" presetID="9" presetClass="entr" fill="hold" nodeType="clickEffect">
                                  <p:stCondLst>
                                    <p:cond delay="0"/>
                                  </p:stCondLst>
                                  <p:iterate type="el">
                                    <p:tmAbs val="0"/>
                                  </p:iterate>
                                  <p:childTnLst>
                                    <p:set>
                                      <p:cBhvr>
                                        <p:cTn id="166" fill="hold"/>
                                        <p:tgtEl>
                                          <p:spTgt spid="124"/>
                                        </p:tgtEl>
                                        <p:attrNameLst>
                                          <p:attrName>style.visibility</p:attrName>
                                        </p:attrNameLst>
                                      </p:cBhvr>
                                      <p:to>
                                        <p:strVal val="visible"/>
                                      </p:to>
                                    </p:set>
                                    <p:animEffect transition="in" filter="dissolve">
                                      <p:cBhvr additive="repl">
                                        <p:cTn id="167" dur="500"/>
                                        <p:tgtEl>
                                          <p:spTgt spid="124"/>
                                        </p:tgtEl>
                                      </p:cBhvr>
                                    </p:animEffect>
                                  </p:childTnLst>
                                </p:cTn>
                              </p:par>
                              <p:par>
                                <p:cTn id="168" presetID="9" presetClass="entr" fill="hold" nodeType="withEffect">
                                  <p:stCondLst>
                                    <p:cond delay="0"/>
                                  </p:stCondLst>
                                  <p:iterate type="el">
                                    <p:tmAbs val="0"/>
                                  </p:iterate>
                                  <p:childTnLst>
                                    <p:set>
                                      <p:cBhvr>
                                        <p:cTn id="169" fill="hold"/>
                                        <p:tgtEl>
                                          <p:spTgt spid="124">
                                            <p:txEl>
                                              <p:pRg st="0" end="0"/>
                                            </p:txEl>
                                          </p:spTgt>
                                        </p:tgtEl>
                                        <p:attrNameLst>
                                          <p:attrName>style.visibility</p:attrName>
                                        </p:attrNameLst>
                                      </p:cBhvr>
                                      <p:to>
                                        <p:strVal val="visible"/>
                                      </p:to>
                                    </p:set>
                                    <p:animEffect transition="in" filter="dissolve">
                                      <p:cBhvr additive="repl">
                                        <p:cTn id="170" dur="500"/>
                                        <p:tgtEl>
                                          <p:spTgt spid="124">
                                            <p:txEl>
                                              <p:pRg st="0" end="0"/>
                                            </p:txEl>
                                          </p:spTgt>
                                        </p:tgtEl>
                                      </p:cBhvr>
                                    </p:animEffect>
                                  </p:childTnLst>
                                </p:cTn>
                              </p:par>
                            </p:childTnLst>
                          </p:cTn>
                        </p:par>
                      </p:childTnLst>
                    </p:cTn>
                  </p:par>
                  <p:par>
                    <p:cTn id="171" fill="hold">
                      <p:stCondLst>
                        <p:cond delay="indefinite"/>
                      </p:stCondLst>
                      <p:childTnLst>
                        <p:par>
                          <p:cTn id="172" fill="hold">
                            <p:stCondLst>
                              <p:cond delay="0"/>
                            </p:stCondLst>
                            <p:childTnLst>
                              <p:par>
                                <p:cTn id="173" presetID="9" presetClass="entr" fill="hold" nodeType="clickEffect">
                                  <p:stCondLst>
                                    <p:cond delay="0"/>
                                  </p:stCondLst>
                                  <p:iterate type="el">
                                    <p:tmAbs val="0"/>
                                  </p:iterate>
                                  <p:childTnLst>
                                    <p:set>
                                      <p:cBhvr>
                                        <p:cTn id="174" fill="hold"/>
                                        <p:tgtEl>
                                          <p:spTgt spid="124">
                                            <p:txEl>
                                              <p:pRg st="1" end="1"/>
                                            </p:txEl>
                                          </p:spTgt>
                                        </p:tgtEl>
                                        <p:attrNameLst>
                                          <p:attrName>style.visibility</p:attrName>
                                        </p:attrNameLst>
                                      </p:cBhvr>
                                      <p:to>
                                        <p:strVal val="visible"/>
                                      </p:to>
                                    </p:set>
                                    <p:animEffect transition="in" filter="dissolve">
                                      <p:cBhvr additive="repl">
                                        <p:cTn id="175" dur="500"/>
                                        <p:tgtEl>
                                          <p:spTgt spid="124">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pasted-image.pdf"/>
          <p:cNvPicPr/>
          <p:nvPr/>
        </p:nvPicPr>
        <p:blipFill>
          <a:blip r:embed="rId1"/>
          <a:stretch/>
        </p:blipFill>
        <p:spPr>
          <a:xfrm>
            <a:off x="0" y="0"/>
            <a:ext cx="9143640" cy="6857640"/>
          </a:xfrm>
          <a:prstGeom prst="rect">
            <a:avLst/>
          </a:prstGeom>
          <a:noFill/>
          <a:ln w="12700">
            <a:noFill/>
          </a:ln>
        </p:spPr>
      </p:pic>
      <p:sp>
        <p:nvSpPr>
          <p:cNvPr id="126" name="PlaceHolder 1"/>
          <p:cNvSpPr>
            <a:spLocks noGrp="1"/>
          </p:cNvSpPr>
          <p:nvPr>
            <p:ph/>
          </p:nvPr>
        </p:nvSpPr>
        <p:spPr>
          <a:xfrm>
            <a:off x="1385640" y="1628640"/>
            <a:ext cx="7043040" cy="3878640"/>
          </a:xfrm>
          <a:prstGeom prst="rect">
            <a:avLst/>
          </a:prstGeom>
          <a:noFill/>
          <a:ln w="12600">
            <a:noFill/>
          </a:ln>
        </p:spPr>
        <p:txBody>
          <a:bodyPr lIns="45720" tIns="45720" rIns="45720" bIns="45720" anchor="t">
            <a:noAutofit/>
          </a:bodyPr>
          <a:p>
            <a:pPr indent="0" algn="l" defTabSz="831960">
              <a:lnSpc>
                <a:spcPct val="100000"/>
              </a:lnSpc>
              <a:spcBef>
                <a:spcPts val="601"/>
              </a:spcBef>
              <a:buNone/>
              <a:tabLst>
                <a:tab pos="0" algn="l"/>
              </a:tabLst>
            </a:pPr>
            <a:r>
              <a:rPr lang="es-ES" sz="3640" b="0" i="1" u="none" strike="noStrike">
                <a:solidFill>
                  <a:srgbClr val="1E3184"/>
                </a:solidFill>
                <a:effectLst/>
                <a:uFillTx/>
                <a:latin typeface="Candara"/>
                <a:ea typeface="Candara"/>
              </a:rPr>
              <a:t>“Para que un anciano pueda ejercer como tal en dos iglesias diferentes, la iglesia que solicita los servicios del anciano debe elevar la petición a la Junta Directiva de la Asociación”.</a:t>
            </a:r>
            <a:endParaRPr lang="es-ES" sz="3640" b="0" u="none" strike="noStrike">
              <a:solidFill>
                <a:srgbClr val="000000"/>
              </a:solidFill>
              <a:effectLst/>
              <a:uFillTx/>
              <a:latin typeface="Helvetica Light"/>
            </a:endParaRPr>
          </a:p>
          <a:p>
            <a:pPr indent="0" algn="l" defTabSz="831960">
              <a:lnSpc>
                <a:spcPct val="100000"/>
              </a:lnSpc>
              <a:buNone/>
              <a:tabLst>
                <a:tab pos="0" algn="l"/>
              </a:tabLst>
            </a:pPr>
            <a:r>
              <a:rPr lang="es-ES" sz="3640" b="0" i="1" u="none" strike="noStrike">
                <a:solidFill>
                  <a:srgbClr val="FF2600"/>
                </a:solidFill>
                <a:effectLst/>
                <a:uFillTx/>
                <a:latin typeface="Candara"/>
                <a:ea typeface="Candara"/>
              </a:rPr>
              <a:t>Ibid.</a:t>
            </a:r>
            <a:endParaRPr lang="es-ES" sz="3640" b="0" u="none" strike="noStrike">
              <a:solidFill>
                <a:srgbClr val="000000"/>
              </a:solidFill>
              <a:effectLst/>
              <a:uFillTx/>
              <a:latin typeface="Helvetica Light"/>
            </a:endParaRPr>
          </a:p>
        </p:txBody>
      </p:sp>
    </p:spTree>
  </p:cSld>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7" name="pasted-image.pdf"/>
          <p:cNvPicPr/>
          <p:nvPr/>
        </p:nvPicPr>
        <p:blipFill>
          <a:blip r:embed="rId1"/>
          <a:stretch/>
        </p:blipFill>
        <p:spPr>
          <a:xfrm>
            <a:off x="0" y="0"/>
            <a:ext cx="9143640" cy="6857640"/>
          </a:xfrm>
          <a:prstGeom prst="rect">
            <a:avLst/>
          </a:prstGeom>
          <a:noFill/>
          <a:ln w="12700">
            <a:noFill/>
          </a:ln>
        </p:spPr>
      </p:pic>
      <p:sp>
        <p:nvSpPr>
          <p:cNvPr id="128" name="PlaceHolder 1"/>
          <p:cNvSpPr>
            <a:spLocks noGrp="1"/>
          </p:cNvSpPr>
          <p:nvPr>
            <p:ph/>
          </p:nvPr>
        </p:nvSpPr>
        <p:spPr>
          <a:xfrm>
            <a:off x="1445400" y="1268640"/>
            <a:ext cx="6710040" cy="4320000"/>
          </a:xfrm>
          <a:prstGeom prst="rect">
            <a:avLst/>
          </a:prstGeom>
          <a:noFill/>
          <a:ln w="12600">
            <a:noFill/>
          </a:ln>
        </p:spPr>
        <p:txBody>
          <a:bodyPr lIns="45720" tIns="45720" rIns="45720" bIns="45720" anchor="t">
            <a:noAutofit/>
          </a:bodyPr>
          <a:p>
            <a:pPr indent="0" algn="l" defTabSz="914400">
              <a:lnSpc>
                <a:spcPct val="100000"/>
              </a:lnSpc>
              <a:spcBef>
                <a:spcPts val="901"/>
              </a:spcBef>
              <a:buNone/>
              <a:tabLst>
                <a:tab pos="0" algn="l"/>
              </a:tabLst>
            </a:pPr>
            <a:r>
              <a:rPr lang="es-ES" sz="4000" b="0" i="1" u="none" strike="noStrike">
                <a:solidFill>
                  <a:srgbClr val="1E3184"/>
                </a:solidFill>
                <a:effectLst/>
                <a:uFillTx/>
                <a:latin typeface="Candara"/>
                <a:ea typeface="Candara"/>
              </a:rPr>
              <a:t>“Bajo la dirección del pastor o en su ausencia, el anciano es responsable de los </a:t>
            </a:r>
            <a:r>
              <a:rPr lang="es-ES" sz="4000" b="1" i="1" u="none" strike="noStrike">
                <a:solidFill>
                  <a:srgbClr val="1E3184"/>
                </a:solidFill>
                <a:effectLst/>
                <a:uFillTx/>
                <a:latin typeface="Candara"/>
                <a:ea typeface="Candara"/>
              </a:rPr>
              <a:t>servicios de la iglesia, y debe dirigirlos, o disponer que alguien lo haga</a:t>
            </a:r>
            <a:r>
              <a:rPr lang="es-ES" sz="4000" b="0" i="1" u="none" strike="noStrike">
                <a:solidFill>
                  <a:srgbClr val="1E3184"/>
                </a:solidFill>
                <a:effectLst/>
                <a:uFillTx/>
                <a:latin typeface="Candara"/>
                <a:ea typeface="Candara"/>
              </a:rPr>
              <a:t>”.</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2600"/>
                </a:solidFill>
                <a:effectLst/>
                <a:uFillTx/>
                <a:latin typeface="Candara"/>
                <a:ea typeface="Candara"/>
              </a:rPr>
              <a:t>Ibid.</a:t>
            </a:r>
            <a:endParaRPr lang="es-ES" sz="4000" b="0" u="none" strike="noStrike">
              <a:solidFill>
                <a:srgbClr val="000000"/>
              </a:solidFill>
              <a:effectLst/>
              <a:uFillTx/>
              <a:latin typeface="Helvetica Light"/>
            </a:endParaRPr>
          </a:p>
        </p:txBody>
      </p:sp>
    </p:spTree>
  </p:cSld>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9" name="pasted-image.pdf"/>
          <p:cNvPicPr/>
          <p:nvPr/>
        </p:nvPicPr>
        <p:blipFill>
          <a:blip r:embed="rId1"/>
          <a:stretch/>
        </p:blipFill>
        <p:spPr>
          <a:xfrm>
            <a:off x="0" y="0"/>
            <a:ext cx="9143640" cy="6857640"/>
          </a:xfrm>
          <a:prstGeom prst="rect">
            <a:avLst/>
          </a:prstGeom>
          <a:noFill/>
          <a:ln w="12700">
            <a:noFill/>
          </a:ln>
        </p:spPr>
      </p:pic>
      <p:sp>
        <p:nvSpPr>
          <p:cNvPr id="130" name="PlaceHolder 1"/>
          <p:cNvSpPr>
            <a:spLocks noGrp="1"/>
          </p:cNvSpPr>
          <p:nvPr>
            <p:ph/>
          </p:nvPr>
        </p:nvSpPr>
        <p:spPr>
          <a:xfrm>
            <a:off x="1411560" y="1256040"/>
            <a:ext cx="6894000" cy="4345200"/>
          </a:xfrm>
          <a:prstGeom prst="rect">
            <a:avLst/>
          </a:prstGeom>
          <a:noFill/>
          <a:ln w="12600">
            <a:noFill/>
          </a:ln>
        </p:spPr>
        <p:txBody>
          <a:bodyPr lIns="45720" tIns="45720" rIns="45720" bIns="45720" anchor="t">
            <a:noAutofit/>
          </a:bodyPr>
          <a:p>
            <a:pPr indent="0" algn="l" defTabSz="777240">
              <a:lnSpc>
                <a:spcPct val="100000"/>
              </a:lnSpc>
              <a:spcBef>
                <a:spcPts val="799"/>
              </a:spcBef>
              <a:buNone/>
              <a:tabLst>
                <a:tab pos="0" algn="l"/>
              </a:tabLst>
            </a:pPr>
            <a:r>
              <a:rPr lang="es-ES" sz="3400" b="0" i="1" u="none" strike="noStrike">
                <a:solidFill>
                  <a:srgbClr val="1E3184"/>
                </a:solidFill>
                <a:effectLst/>
                <a:uFillTx/>
                <a:latin typeface="Candara"/>
                <a:ea typeface="Candara"/>
              </a:rPr>
              <a:t>“El pastor, por lo general, actúa como presidente de la Junta Directiva de la iglesia. En ausencia del pastor, y con la aprobación del pastor o del presidente de la Asociación, el anciano actuará como presidente”.</a:t>
            </a:r>
            <a:endParaRPr lang="es-ES" sz="3400" b="0" u="none" strike="noStrike">
              <a:solidFill>
                <a:srgbClr val="000000"/>
              </a:solidFill>
              <a:effectLst/>
              <a:uFillTx/>
              <a:latin typeface="Helvetica Light"/>
            </a:endParaRPr>
          </a:p>
          <a:p>
            <a:pPr indent="0" algn="l" defTabSz="777240">
              <a:lnSpc>
                <a:spcPct val="100000"/>
              </a:lnSpc>
              <a:buNone/>
              <a:tabLst>
                <a:tab pos="0" algn="l"/>
              </a:tabLst>
            </a:pPr>
            <a:r>
              <a:rPr lang="es-ES" sz="3400" b="0" i="1" u="none" strike="noStrike">
                <a:solidFill>
                  <a:srgbClr val="FF2600"/>
                </a:solidFill>
                <a:effectLst/>
                <a:uFillTx/>
                <a:latin typeface="Candara"/>
                <a:ea typeface="Candara"/>
              </a:rPr>
              <a:t>Ibid.</a:t>
            </a:r>
            <a:endParaRPr lang="es-ES" sz="3400" b="0" u="none" strike="noStrike">
              <a:solidFill>
                <a:srgbClr val="000000"/>
              </a:solidFill>
              <a:effectLst/>
              <a:uFillTx/>
              <a:latin typeface="Helvetica Light"/>
            </a:endParaRPr>
          </a:p>
        </p:txBody>
      </p:sp>
    </p:spTree>
  </p:cSld>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1" name="pasted-image.pdf"/>
          <p:cNvPicPr/>
          <p:nvPr/>
        </p:nvPicPr>
        <p:blipFill>
          <a:blip r:embed="rId1"/>
          <a:stretch/>
        </p:blipFill>
        <p:spPr>
          <a:xfrm>
            <a:off x="0" y="0"/>
            <a:ext cx="9143640" cy="6857640"/>
          </a:xfrm>
          <a:prstGeom prst="rect">
            <a:avLst/>
          </a:prstGeom>
          <a:noFill/>
          <a:ln w="12700">
            <a:noFill/>
          </a:ln>
        </p:spPr>
      </p:pic>
      <p:sp>
        <p:nvSpPr>
          <p:cNvPr id="132" name="PlaceHolder 1"/>
          <p:cNvSpPr>
            <a:spLocks noGrp="1"/>
          </p:cNvSpPr>
          <p:nvPr>
            <p:ph type="title"/>
          </p:nvPr>
        </p:nvSpPr>
        <p:spPr>
          <a:xfrm>
            <a:off x="1193040" y="2552040"/>
            <a:ext cx="7103520" cy="2079000"/>
          </a:xfrm>
          <a:prstGeom prst="rect">
            <a:avLst/>
          </a:prstGeom>
          <a:noFill/>
          <a:ln w="12600">
            <a:noFill/>
          </a:ln>
        </p:spPr>
        <p:txBody>
          <a:bodyPr lIns="45720" tIns="45720" rIns="45720" bIns="45720" anchor="t">
            <a:noAutofit/>
          </a:bodyPr>
          <a:p>
            <a:pPr marL="958320" indent="-958320" algn="l" defTabSz="896040">
              <a:lnSpc>
                <a:spcPct val="100000"/>
              </a:lnSpc>
              <a:buNone/>
              <a:tabLst>
                <a:tab pos="0" algn="l"/>
              </a:tabLst>
            </a:pPr>
            <a:r>
              <a:rPr lang="es-ES" sz="4900" b="1" u="none" strike="noStrike">
                <a:solidFill>
                  <a:srgbClr val="8F0607"/>
                </a:solidFill>
                <a:effectLst/>
                <a:uFillTx/>
                <a:latin typeface="Candara"/>
                <a:ea typeface="Candara"/>
              </a:rPr>
              <a:t>IV. Los ancianos y las distintas ceremonias</a:t>
            </a:r>
            <a:endParaRPr lang="es-ES" sz="4900" b="0" u="none" strike="noStrike">
              <a:solidFill>
                <a:srgbClr val="000000"/>
              </a:solidFill>
              <a:effectLst/>
              <a:uFillTx/>
              <a:latin typeface="Helvetica Light"/>
            </a:endParaRPr>
          </a:p>
        </p:txBody>
      </p:sp>
    </p:spTree>
  </p:cSld>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3" name="pasted-image.pdf"/>
          <p:cNvPicPr/>
          <p:nvPr/>
        </p:nvPicPr>
        <p:blipFill>
          <a:blip r:embed="rId1"/>
          <a:stretch/>
        </p:blipFill>
        <p:spPr>
          <a:xfrm>
            <a:off x="0" y="0"/>
            <a:ext cx="9143640" cy="6857640"/>
          </a:xfrm>
          <a:prstGeom prst="rect">
            <a:avLst/>
          </a:prstGeom>
          <a:noFill/>
          <a:ln w="12700">
            <a:noFill/>
          </a:ln>
        </p:spPr>
      </p:pic>
      <p:sp>
        <p:nvSpPr>
          <p:cNvPr id="134" name="PlaceHolder 1"/>
          <p:cNvSpPr>
            <a:spLocks noGrp="1"/>
          </p:cNvSpPr>
          <p:nvPr>
            <p:ph type="title"/>
          </p:nvPr>
        </p:nvSpPr>
        <p:spPr>
          <a:xfrm>
            <a:off x="1380240" y="1573200"/>
            <a:ext cx="7653240" cy="798480"/>
          </a:xfrm>
          <a:prstGeom prst="rect">
            <a:avLst/>
          </a:prstGeom>
          <a:noFill/>
          <a:ln w="12600">
            <a:noFill/>
          </a:ln>
        </p:spPr>
        <p:txBody>
          <a:bodyPr lIns="45720" tIns="45720" rIns="45720" bIns="45720" anchor="t">
            <a:noAutofit/>
          </a:bodyPr>
          <a:p>
            <a:pPr indent="0" algn="l" defTabSz="914400">
              <a:lnSpc>
                <a:spcPct val="100000"/>
              </a:lnSpc>
              <a:buNone/>
              <a:tabLst>
                <a:tab pos="0" algn="l"/>
              </a:tabLst>
            </a:pPr>
            <a:r>
              <a:rPr lang="es-ES" sz="4000" b="1" i="1" u="none" strike="noStrike">
                <a:solidFill>
                  <a:srgbClr val="C00000"/>
                </a:solidFill>
                <a:effectLst/>
                <a:uFillTx/>
                <a:latin typeface="Candara"/>
                <a:ea typeface="Candara"/>
              </a:rPr>
              <a:t>1. Ceremonia bautismal</a:t>
            </a:r>
            <a:endParaRPr lang="es-ES" sz="4000" b="0" u="none" strike="noStrike">
              <a:solidFill>
                <a:srgbClr val="000000"/>
              </a:solidFill>
              <a:effectLst/>
              <a:uFillTx/>
              <a:latin typeface="Helvetica Light"/>
            </a:endParaRPr>
          </a:p>
        </p:txBody>
      </p:sp>
      <p:sp>
        <p:nvSpPr>
          <p:cNvPr id="135" name="PlaceHolder 2"/>
          <p:cNvSpPr>
            <a:spLocks noGrp="1"/>
          </p:cNvSpPr>
          <p:nvPr>
            <p:ph/>
          </p:nvPr>
        </p:nvSpPr>
        <p:spPr>
          <a:xfrm>
            <a:off x="1534320" y="2352960"/>
            <a:ext cx="6273000" cy="3205440"/>
          </a:xfrm>
          <a:prstGeom prst="rect">
            <a:avLst/>
          </a:prstGeom>
          <a:noFill/>
          <a:ln w="12600">
            <a:noFill/>
          </a:ln>
        </p:spPr>
        <p:txBody>
          <a:bodyPr lIns="45720" tIns="45720" rIns="45720" bIns="45720" anchor="t">
            <a:noAutofit/>
          </a:bodyPr>
          <a:p>
            <a:pPr indent="0" algn="l" defTabSz="740520">
              <a:lnSpc>
                <a:spcPct val="100000"/>
              </a:lnSpc>
              <a:spcBef>
                <a:spcPts val="799"/>
              </a:spcBef>
              <a:buNone/>
              <a:tabLst>
                <a:tab pos="0" algn="l"/>
              </a:tabLst>
            </a:pPr>
            <a:r>
              <a:rPr lang="es-ES" sz="3570" b="0" i="1" u="none" strike="noStrike">
                <a:solidFill>
                  <a:srgbClr val="1E3184"/>
                </a:solidFill>
                <a:effectLst/>
                <a:uFillTx/>
                <a:latin typeface="Candara"/>
                <a:ea typeface="Candara"/>
              </a:rPr>
              <a:t>“Un anciano local no debe oficiar en una ceremonia bautismal sin obtener primero el permiso del presidente de la Asociación”.</a:t>
            </a:r>
            <a:endParaRPr lang="es-ES" sz="3570" b="0" u="none" strike="noStrike">
              <a:solidFill>
                <a:srgbClr val="000000"/>
              </a:solidFill>
              <a:effectLst/>
              <a:uFillTx/>
              <a:latin typeface="Helvetica Light"/>
            </a:endParaRPr>
          </a:p>
          <a:p>
            <a:pPr indent="0" algn="l" defTabSz="740520">
              <a:lnSpc>
                <a:spcPct val="100000"/>
              </a:lnSpc>
              <a:buNone/>
              <a:tabLst>
                <a:tab pos="0" algn="l"/>
              </a:tabLst>
            </a:pPr>
            <a:r>
              <a:rPr lang="es-ES" sz="3240" b="0" i="1" u="none" strike="noStrike">
                <a:solidFill>
                  <a:srgbClr val="FF2600"/>
                </a:solidFill>
                <a:effectLst/>
                <a:uFillTx/>
                <a:latin typeface="Candara"/>
                <a:ea typeface="Candara"/>
              </a:rPr>
              <a:t>Ibid.</a:t>
            </a:r>
            <a:endParaRPr lang="es-ES" sz="3240" b="0" u="none" strike="noStrike">
              <a:solidFill>
                <a:srgbClr val="000000"/>
              </a:solidFill>
              <a:effectLst/>
              <a:uFillTx/>
              <a:latin typeface="Helvetica Light"/>
            </a:endParaRPr>
          </a:p>
        </p:txBody>
      </p:sp>
    </p:spTree>
  </p:cSld>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6" name="pasted-image.pdf"/>
          <p:cNvPicPr/>
          <p:nvPr/>
        </p:nvPicPr>
        <p:blipFill>
          <a:blip r:embed="rId1"/>
          <a:stretch/>
        </p:blipFill>
        <p:spPr>
          <a:xfrm>
            <a:off x="0" y="0"/>
            <a:ext cx="9143640" cy="6857640"/>
          </a:xfrm>
          <a:prstGeom prst="rect">
            <a:avLst/>
          </a:prstGeom>
          <a:noFill/>
          <a:ln w="12700">
            <a:noFill/>
          </a:ln>
        </p:spPr>
      </p:pic>
      <p:sp>
        <p:nvSpPr>
          <p:cNvPr id="137" name="PlaceHolder 1"/>
          <p:cNvSpPr>
            <a:spLocks noGrp="1"/>
          </p:cNvSpPr>
          <p:nvPr>
            <p:ph/>
          </p:nvPr>
        </p:nvSpPr>
        <p:spPr>
          <a:xfrm>
            <a:off x="1395720" y="1259640"/>
            <a:ext cx="6741360" cy="4465080"/>
          </a:xfrm>
          <a:prstGeom prst="rect">
            <a:avLst/>
          </a:prstGeom>
          <a:noFill/>
          <a:ln w="12600">
            <a:noFill/>
          </a:ln>
        </p:spPr>
        <p:txBody>
          <a:bodyPr lIns="45720" tIns="45720" rIns="45720" bIns="45720" anchor="t">
            <a:noAutofit/>
          </a:bodyPr>
          <a:p>
            <a:pPr marL="285120" indent="-285120" algn="l" defTabSz="722520">
              <a:lnSpc>
                <a:spcPct val="100000"/>
              </a:lnSpc>
              <a:spcBef>
                <a:spcPts val="601"/>
              </a:spcBef>
              <a:buClr>
                <a:srgbClr val="1E3184"/>
              </a:buClr>
              <a:buFont typeface="Arial"/>
              <a:buChar char="•"/>
              <a:tabLst>
                <a:tab pos="0" algn="l"/>
              </a:tabLst>
            </a:pPr>
            <a:r>
              <a:rPr lang="es-ES" sz="2850" b="0" u="none" strike="noStrike">
                <a:solidFill>
                  <a:srgbClr val="1E3184"/>
                </a:solidFill>
                <a:effectLst/>
                <a:uFillTx/>
                <a:latin typeface="Candara"/>
                <a:ea typeface="Candara"/>
              </a:rPr>
              <a:t>El permiso o la autorización que el presidente de la Asociación le concede a los ancianos, es sólo para esa ceremonia bautismal y </a:t>
            </a:r>
            <a:r>
              <a:rPr lang="es-ES" sz="2850" b="1" u="none" strike="noStrike">
                <a:solidFill>
                  <a:srgbClr val="1E3184"/>
                </a:solidFill>
                <a:effectLst/>
                <a:uFillTx/>
                <a:latin typeface="Candara"/>
                <a:ea typeface="Candara"/>
              </a:rPr>
              <a:t>no un permiso permanente</a:t>
            </a:r>
            <a:r>
              <a:rPr lang="es-ES" sz="2850" b="0" u="none" strike="noStrike">
                <a:solidFill>
                  <a:srgbClr val="1E3184"/>
                </a:solidFill>
                <a:effectLst/>
                <a:uFillTx/>
                <a:latin typeface="Candara"/>
                <a:ea typeface="Candara"/>
              </a:rPr>
              <a:t> para seguir bautizando en otras ceremonias posteriores.</a:t>
            </a:r>
            <a:endParaRPr lang="es-ES" sz="2850" b="0" u="none" strike="noStrike">
              <a:solidFill>
                <a:srgbClr val="000000"/>
              </a:solidFill>
              <a:effectLst/>
              <a:uFillTx/>
              <a:latin typeface="Helvetica Light"/>
            </a:endParaRPr>
          </a:p>
          <a:p>
            <a:pPr marL="270720" indent="-270720" algn="l" defTabSz="722520">
              <a:lnSpc>
                <a:spcPct val="100000"/>
              </a:lnSpc>
              <a:spcBef>
                <a:spcPts val="799"/>
              </a:spcBef>
              <a:buClr>
                <a:srgbClr val="1E3184"/>
              </a:buClr>
              <a:buFont typeface="Arial"/>
              <a:buChar char="•"/>
              <a:tabLst>
                <a:tab pos="0" algn="l"/>
              </a:tabLst>
            </a:pPr>
            <a:r>
              <a:rPr lang="es-ES" sz="2850" b="0" u="none" strike="noStrike">
                <a:solidFill>
                  <a:srgbClr val="1E3184"/>
                </a:solidFill>
                <a:effectLst/>
                <a:uFillTx/>
                <a:latin typeface="Candara"/>
                <a:ea typeface="Candara"/>
              </a:rPr>
              <a:t>Cada vez que sea necesario que los ancianos bauticen, necesitarán la autorización del presidente de la Asociación.</a:t>
            </a:r>
            <a:endParaRPr lang="es-ES" sz="2850" b="0" u="none" strike="noStrike">
              <a:solidFill>
                <a:srgbClr val="000000"/>
              </a:solidFill>
              <a:effectLst/>
              <a:uFillTx/>
              <a:latin typeface="Helvetica Light"/>
            </a:endParaRPr>
          </a:p>
        </p:txBody>
      </p:sp>
    </p:spTree>
  </p:cSld>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8" name="pasted-image.pdf"/>
          <p:cNvPicPr/>
          <p:nvPr/>
        </p:nvPicPr>
        <p:blipFill>
          <a:blip r:embed="rId1"/>
          <a:stretch/>
        </p:blipFill>
        <p:spPr>
          <a:xfrm>
            <a:off x="0" y="0"/>
            <a:ext cx="9143640" cy="6857640"/>
          </a:xfrm>
          <a:prstGeom prst="rect">
            <a:avLst/>
          </a:prstGeom>
          <a:noFill/>
          <a:ln w="12700">
            <a:noFill/>
          </a:ln>
        </p:spPr>
      </p:pic>
      <p:sp>
        <p:nvSpPr>
          <p:cNvPr id="139" name="PlaceHolder 1"/>
          <p:cNvSpPr>
            <a:spLocks noGrp="1"/>
          </p:cNvSpPr>
          <p:nvPr>
            <p:ph type="title"/>
          </p:nvPr>
        </p:nvSpPr>
        <p:spPr>
          <a:xfrm>
            <a:off x="1445760" y="1204560"/>
            <a:ext cx="6963120" cy="713520"/>
          </a:xfrm>
          <a:prstGeom prst="rect">
            <a:avLst/>
          </a:prstGeom>
          <a:noFill/>
          <a:ln w="12600">
            <a:noFill/>
          </a:ln>
        </p:spPr>
        <p:txBody>
          <a:bodyPr lIns="45720" tIns="45720" rIns="45720" bIns="45720" anchor="t">
            <a:noAutofit/>
          </a:bodyPr>
          <a:p>
            <a:pPr indent="0" algn="ctr" defTabSz="914400">
              <a:lnSpc>
                <a:spcPct val="100000"/>
              </a:lnSpc>
              <a:buNone/>
              <a:tabLst>
                <a:tab pos="0" algn="l"/>
              </a:tabLst>
            </a:pPr>
            <a:r>
              <a:rPr lang="es-ES" sz="4000" b="1" i="1" u="none" strike="noStrike">
                <a:solidFill>
                  <a:srgbClr val="C00000"/>
                </a:solidFill>
                <a:effectLst/>
                <a:uFillTx/>
                <a:latin typeface="Candara"/>
                <a:ea typeface="Candara"/>
              </a:rPr>
              <a:t>2. Ceremonia de casamiento</a:t>
            </a:r>
            <a:endParaRPr lang="es-ES" sz="4000" b="0" u="none" strike="noStrike">
              <a:solidFill>
                <a:srgbClr val="000000"/>
              </a:solidFill>
              <a:effectLst/>
              <a:uFillTx/>
              <a:latin typeface="Helvetica Light"/>
            </a:endParaRPr>
          </a:p>
        </p:txBody>
      </p:sp>
      <p:sp>
        <p:nvSpPr>
          <p:cNvPr id="140" name="PlaceHolder 2"/>
          <p:cNvSpPr>
            <a:spLocks noGrp="1"/>
          </p:cNvSpPr>
          <p:nvPr>
            <p:ph/>
          </p:nvPr>
        </p:nvSpPr>
        <p:spPr>
          <a:xfrm>
            <a:off x="1420920" y="1980000"/>
            <a:ext cx="6716160" cy="3989880"/>
          </a:xfrm>
          <a:prstGeom prst="rect">
            <a:avLst/>
          </a:prstGeom>
          <a:noFill/>
          <a:ln w="12600">
            <a:noFill/>
          </a:ln>
        </p:spPr>
        <p:txBody>
          <a:bodyPr lIns="45720" tIns="45720" rIns="45720" bIns="45720" anchor="t">
            <a:noAutofit/>
          </a:bodyPr>
          <a:p>
            <a:pPr marL="246960" indent="-246960" algn="l" defTabSz="658440">
              <a:lnSpc>
                <a:spcPct val="100000"/>
              </a:lnSpc>
              <a:spcBef>
                <a:spcPts val="601"/>
              </a:spcBef>
              <a:buClr>
                <a:srgbClr val="1E3184"/>
              </a:buClr>
              <a:buFont typeface="Arial"/>
              <a:buChar char="•"/>
              <a:tabLst>
                <a:tab pos="0" algn="l"/>
              </a:tabLst>
            </a:pPr>
            <a:r>
              <a:rPr lang="es-ES" sz="2590" b="0" i="1" u="none" strike="noStrike">
                <a:solidFill>
                  <a:srgbClr val="1E3184"/>
                </a:solidFill>
                <a:effectLst/>
                <a:uFillTx/>
                <a:latin typeface="Candara"/>
                <a:ea typeface="Candara"/>
              </a:rPr>
              <a:t>“En la ceremonia de casamiento, las exhortaciones, los votos y la declaración de casamiento deben estar a cargo únicamente de un ministro ordenado”.</a:t>
            </a:r>
            <a:endParaRPr lang="es-ES" sz="2590" b="0" u="none" strike="noStrike">
              <a:solidFill>
                <a:srgbClr val="000000"/>
              </a:solidFill>
              <a:effectLst/>
              <a:uFillTx/>
              <a:latin typeface="Helvetica Light"/>
            </a:endParaRPr>
          </a:p>
          <a:p>
            <a:pPr indent="0" algn="l" defTabSz="658440">
              <a:lnSpc>
                <a:spcPct val="100000"/>
              </a:lnSpc>
              <a:buNone/>
              <a:tabLst>
                <a:tab pos="0" algn="l"/>
              </a:tabLst>
            </a:pPr>
            <a:r>
              <a:rPr lang="es-ES" sz="2590" b="0" i="1" u="none" strike="noStrike">
                <a:solidFill>
                  <a:srgbClr val="FF2600"/>
                </a:solidFill>
                <a:effectLst/>
                <a:uFillTx/>
                <a:latin typeface="Candara"/>
                <a:ea typeface="Candara"/>
              </a:rPr>
              <a:t>Ibid., pág. 74</a:t>
            </a:r>
            <a:endParaRPr lang="es-ES" sz="2590" b="0" u="none" strike="noStrike">
              <a:solidFill>
                <a:srgbClr val="000000"/>
              </a:solidFill>
              <a:effectLst/>
              <a:uFillTx/>
              <a:latin typeface="Helvetica Light"/>
            </a:endParaRPr>
          </a:p>
          <a:p>
            <a:pPr marL="246960" indent="-246960" algn="l" defTabSz="658440">
              <a:lnSpc>
                <a:spcPct val="100000"/>
              </a:lnSpc>
              <a:spcBef>
                <a:spcPts val="601"/>
              </a:spcBef>
              <a:buClr>
                <a:srgbClr val="1E3184"/>
              </a:buClr>
              <a:buFont typeface="Arial"/>
              <a:buChar char="•"/>
              <a:tabLst>
                <a:tab pos="0" algn="l"/>
              </a:tabLst>
            </a:pPr>
            <a:r>
              <a:rPr lang="es-ES" sz="2590" b="0" u="none" strike="noStrike">
                <a:solidFill>
                  <a:srgbClr val="1E3184"/>
                </a:solidFill>
                <a:effectLst/>
                <a:uFillTx/>
                <a:latin typeface="Candara"/>
                <a:ea typeface="Candara"/>
              </a:rPr>
              <a:t>Los documentos legales deben ser </a:t>
            </a:r>
            <a:r>
              <a:rPr lang="es-ES" sz="2590" b="1" u="none" strike="noStrike">
                <a:solidFill>
                  <a:srgbClr val="1E3184"/>
                </a:solidFill>
                <a:effectLst/>
                <a:uFillTx/>
                <a:latin typeface="Candara"/>
                <a:ea typeface="Candara"/>
              </a:rPr>
              <a:t>firmados solamente por el pastor</a:t>
            </a:r>
            <a:r>
              <a:rPr lang="es-ES" sz="2590" b="0" u="none" strike="noStrike">
                <a:solidFill>
                  <a:srgbClr val="1E3184"/>
                </a:solidFill>
                <a:effectLst/>
                <a:uFillTx/>
                <a:latin typeface="Candara"/>
                <a:ea typeface="Candara"/>
              </a:rPr>
              <a:t> ordenado que, además, está autorizado por las leyes del país para realizar dicha unión</a:t>
            </a:r>
            <a:r>
              <a:rPr lang="es-ES" sz="2020" b="0" u="none" strike="noStrike">
                <a:solidFill>
                  <a:srgbClr val="1E3184"/>
                </a:solidFill>
                <a:effectLst/>
                <a:uFillTx/>
                <a:latin typeface="Candara"/>
                <a:ea typeface="Candara"/>
              </a:rPr>
              <a:t>.</a:t>
            </a:r>
            <a:endParaRPr lang="es-ES" sz="2020" b="0" u="none" strike="noStrike">
              <a:solidFill>
                <a:srgbClr val="000000"/>
              </a:solidFill>
              <a:effectLst/>
              <a:uFillTx/>
              <a:latin typeface="Helvetica Light"/>
            </a:endParaRPr>
          </a:p>
        </p:txBody>
      </p:sp>
    </p:spTree>
  </p:cSld>
  <p:timing>
    <p:tnLst>
      <p:par>
        <p:cTn id="176" dur="indefinite" restart="never" nodeType="tmRoot">
          <p:childTnLst>
            <p:seq>
              <p:cTn id="177" dur="indefinite" nodeType="mainSeq">
                <p:childTnLst>
                  <p:par>
                    <p:cTn id="178" fill="hold">
                      <p:stCondLst>
                        <p:cond delay="indefinite"/>
                      </p:stCondLst>
                      <p:childTnLst>
                        <p:par>
                          <p:cTn id="179" fill="hold">
                            <p:stCondLst>
                              <p:cond delay="0"/>
                            </p:stCondLst>
                            <p:childTnLst>
                              <p:par>
                                <p:cTn id="180" presetID="9" presetClass="entr" fill="hold" nodeType="clickEffect">
                                  <p:stCondLst>
                                    <p:cond delay="0"/>
                                  </p:stCondLst>
                                  <p:iterate type="el">
                                    <p:tmAbs val="0"/>
                                  </p:iterate>
                                  <p:childTnLst>
                                    <p:set>
                                      <p:cBhvr>
                                        <p:cTn id="181" fill="hold"/>
                                        <p:tgtEl>
                                          <p:spTgt spid="140"/>
                                        </p:tgtEl>
                                        <p:attrNameLst>
                                          <p:attrName>style.visibility</p:attrName>
                                        </p:attrNameLst>
                                      </p:cBhvr>
                                      <p:to>
                                        <p:strVal val="visible"/>
                                      </p:to>
                                    </p:set>
                                    <p:animEffect transition="in" filter="dissolve">
                                      <p:cBhvr additive="repl">
                                        <p:cTn id="182" dur="500"/>
                                        <p:tgtEl>
                                          <p:spTgt spid="140"/>
                                        </p:tgtEl>
                                      </p:cBhvr>
                                    </p:animEffect>
                                  </p:childTnLst>
                                </p:cTn>
                              </p:par>
                              <p:par>
                                <p:cTn id="183" presetID="9" presetClass="entr" fill="hold" nodeType="withEffect">
                                  <p:stCondLst>
                                    <p:cond delay="0"/>
                                  </p:stCondLst>
                                  <p:iterate type="el">
                                    <p:tmAbs val="0"/>
                                  </p:iterate>
                                  <p:childTnLst>
                                    <p:set>
                                      <p:cBhvr>
                                        <p:cTn id="184" fill="hold"/>
                                        <p:tgtEl>
                                          <p:spTgt spid="140">
                                            <p:txEl>
                                              <p:pRg st="0" end="0"/>
                                            </p:txEl>
                                          </p:spTgt>
                                        </p:tgtEl>
                                        <p:attrNameLst>
                                          <p:attrName>style.visibility</p:attrName>
                                        </p:attrNameLst>
                                      </p:cBhvr>
                                      <p:to>
                                        <p:strVal val="visible"/>
                                      </p:to>
                                    </p:set>
                                    <p:animEffect transition="in" filter="dissolve">
                                      <p:cBhvr additive="repl">
                                        <p:cTn id="185" dur="500"/>
                                        <p:tgtEl>
                                          <p:spTgt spid="140">
                                            <p:txEl>
                                              <p:pRg st="0" end="0"/>
                                            </p:txEl>
                                          </p:spTgt>
                                        </p:tgtEl>
                                      </p:cBhvr>
                                    </p:animEffect>
                                  </p:childTnLst>
                                </p:cTn>
                              </p:par>
                            </p:childTnLst>
                          </p:cTn>
                        </p:par>
                      </p:childTnLst>
                    </p:cTn>
                  </p:par>
                  <p:par>
                    <p:cTn id="186" fill="hold">
                      <p:stCondLst>
                        <p:cond delay="indefinite"/>
                      </p:stCondLst>
                      <p:childTnLst>
                        <p:par>
                          <p:cTn id="187" fill="hold">
                            <p:stCondLst>
                              <p:cond delay="0"/>
                            </p:stCondLst>
                            <p:childTnLst>
                              <p:par>
                                <p:cTn id="188" presetID="9" presetClass="entr" fill="hold" nodeType="clickEffect">
                                  <p:stCondLst>
                                    <p:cond delay="0"/>
                                  </p:stCondLst>
                                  <p:iterate type="el">
                                    <p:tmAbs val="0"/>
                                  </p:iterate>
                                  <p:childTnLst>
                                    <p:set>
                                      <p:cBhvr>
                                        <p:cTn id="189" fill="hold"/>
                                        <p:tgtEl>
                                          <p:spTgt spid="140">
                                            <p:txEl>
                                              <p:pRg st="1" end="1"/>
                                            </p:txEl>
                                          </p:spTgt>
                                        </p:tgtEl>
                                        <p:attrNameLst>
                                          <p:attrName>style.visibility</p:attrName>
                                        </p:attrNameLst>
                                      </p:cBhvr>
                                      <p:to>
                                        <p:strVal val="visible"/>
                                      </p:to>
                                    </p:set>
                                    <p:animEffect transition="in" filter="dissolve">
                                      <p:cBhvr additive="repl">
                                        <p:cTn id="190" dur="500"/>
                                        <p:tgtEl>
                                          <p:spTgt spid="140">
                                            <p:txEl>
                                              <p:pRg st="1" end="1"/>
                                            </p:txEl>
                                          </p:spTgt>
                                        </p:tgtEl>
                                      </p:cBhvr>
                                    </p:animEffect>
                                  </p:childTnLst>
                                </p:cTn>
                              </p:par>
                            </p:childTnLst>
                          </p:cTn>
                        </p:par>
                      </p:childTnLst>
                    </p:cTn>
                  </p:par>
                  <p:par>
                    <p:cTn id="191" fill="hold">
                      <p:stCondLst>
                        <p:cond delay="indefinite"/>
                      </p:stCondLst>
                      <p:childTnLst>
                        <p:par>
                          <p:cTn id="192" fill="hold">
                            <p:stCondLst>
                              <p:cond delay="0"/>
                            </p:stCondLst>
                            <p:childTnLst>
                              <p:par>
                                <p:cTn id="193" presetID="9" presetClass="entr" fill="hold" nodeType="clickEffect">
                                  <p:stCondLst>
                                    <p:cond delay="0"/>
                                  </p:stCondLst>
                                  <p:iterate type="el">
                                    <p:tmAbs val="0"/>
                                  </p:iterate>
                                  <p:childTnLst>
                                    <p:set>
                                      <p:cBhvr>
                                        <p:cTn id="194" fill="hold"/>
                                        <p:tgtEl>
                                          <p:spTgt spid="140">
                                            <p:txEl>
                                              <p:pRg st="2" end="2"/>
                                            </p:txEl>
                                          </p:spTgt>
                                        </p:tgtEl>
                                        <p:attrNameLst>
                                          <p:attrName>style.visibility</p:attrName>
                                        </p:attrNameLst>
                                      </p:cBhvr>
                                      <p:to>
                                        <p:strVal val="visible"/>
                                      </p:to>
                                    </p:set>
                                    <p:animEffect transition="in" filter="dissolve">
                                      <p:cBhvr additive="repl">
                                        <p:cTn id="195" dur="500"/>
                                        <p:tgtEl>
                                          <p:spTgt spid="140">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7" name="pasted-image.pdf"/>
          <p:cNvPicPr/>
          <p:nvPr/>
        </p:nvPicPr>
        <p:blipFill>
          <a:blip r:embed="rId1"/>
          <a:stretch/>
        </p:blipFill>
        <p:spPr>
          <a:xfrm>
            <a:off x="0" y="0"/>
            <a:ext cx="9143640" cy="6857640"/>
          </a:xfrm>
          <a:prstGeom prst="rect">
            <a:avLst/>
          </a:prstGeom>
          <a:noFill/>
          <a:ln w="12700">
            <a:noFill/>
          </a:ln>
        </p:spPr>
      </p:pic>
      <p:sp>
        <p:nvSpPr>
          <p:cNvPr id="68" name="PlaceHolder 1"/>
          <p:cNvSpPr>
            <a:spLocks noGrp="1"/>
          </p:cNvSpPr>
          <p:nvPr>
            <p:ph type="title"/>
          </p:nvPr>
        </p:nvSpPr>
        <p:spPr>
          <a:xfrm>
            <a:off x="1223640" y="2877840"/>
            <a:ext cx="6925320" cy="1101600"/>
          </a:xfrm>
          <a:prstGeom prst="rect">
            <a:avLst/>
          </a:prstGeom>
          <a:noFill/>
          <a:ln w="12600">
            <a:noFill/>
          </a:ln>
        </p:spPr>
        <p:txBody>
          <a:bodyPr lIns="45720" tIns="45720" rIns="45720" bIns="45720" anchor="t">
            <a:noAutofit/>
          </a:bodyPr>
          <a:p>
            <a:pPr marL="711360" indent="-711360" algn="l" defTabSz="914400">
              <a:lnSpc>
                <a:spcPct val="100000"/>
              </a:lnSpc>
              <a:buNone/>
              <a:tabLst>
                <a:tab pos="0" algn="l"/>
              </a:tabLst>
            </a:pPr>
            <a:r>
              <a:rPr lang="es-ES" sz="5000" b="1" u="none" strike="noStrike">
                <a:solidFill>
                  <a:srgbClr val="8F0607"/>
                </a:solidFill>
                <a:effectLst/>
                <a:uFillTx/>
                <a:latin typeface="Candara"/>
                <a:ea typeface="Candara"/>
              </a:rPr>
              <a:t>I. Liderazgo espiritual</a:t>
            </a:r>
            <a:endParaRPr lang="es-ES" sz="5000" b="0" u="none" strike="noStrike">
              <a:solidFill>
                <a:srgbClr val="000000"/>
              </a:solidFill>
              <a:effectLst/>
              <a:uFillTx/>
              <a:latin typeface="Helvetica Light"/>
            </a:endParaRPr>
          </a:p>
        </p:txBody>
      </p:sp>
    </p:spTree>
  </p:cSld>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1" name="pasted-image.pdf"/>
          <p:cNvPicPr/>
          <p:nvPr/>
        </p:nvPicPr>
        <p:blipFill>
          <a:blip r:embed="rId1"/>
          <a:stretch/>
        </p:blipFill>
        <p:spPr>
          <a:xfrm>
            <a:off x="0" y="0"/>
            <a:ext cx="9143640" cy="6857640"/>
          </a:xfrm>
          <a:prstGeom prst="rect">
            <a:avLst/>
          </a:prstGeom>
          <a:noFill/>
          <a:ln w="12700">
            <a:noFill/>
          </a:ln>
        </p:spPr>
      </p:pic>
      <p:sp>
        <p:nvSpPr>
          <p:cNvPr id="142" name="PlaceHolder 1"/>
          <p:cNvSpPr>
            <a:spLocks noGrp="1"/>
          </p:cNvSpPr>
          <p:nvPr>
            <p:ph/>
          </p:nvPr>
        </p:nvSpPr>
        <p:spPr>
          <a:xfrm>
            <a:off x="1451160" y="1317960"/>
            <a:ext cx="6850800" cy="4573800"/>
          </a:xfrm>
          <a:prstGeom prst="rect">
            <a:avLst/>
          </a:prstGeom>
          <a:noFill/>
          <a:ln w="12600">
            <a:noFill/>
          </a:ln>
        </p:spPr>
        <p:txBody>
          <a:bodyPr lIns="45720" tIns="45720" rIns="45720" bIns="45720" anchor="t">
            <a:noAutofit/>
          </a:bodyPr>
          <a:p>
            <a:pPr indent="0" algn="l" defTabSz="914400">
              <a:lnSpc>
                <a:spcPct val="100000"/>
              </a:lnSpc>
              <a:spcBef>
                <a:spcPts val="1500"/>
              </a:spcBef>
              <a:buNone/>
              <a:tabLst>
                <a:tab pos="0" algn="l"/>
              </a:tabLst>
            </a:pPr>
            <a:r>
              <a:rPr lang="es-ES" sz="3600" b="1" u="none" strike="noStrike">
                <a:solidFill>
                  <a:srgbClr val="FF2600"/>
                </a:solidFill>
                <a:effectLst/>
                <a:uFillTx/>
                <a:latin typeface="Candara"/>
                <a:ea typeface="Candara"/>
              </a:rPr>
              <a:t>En una ceremonia matrimonial:</a:t>
            </a:r>
            <a:endParaRPr lang="es-ES" sz="3600" b="0" u="none" strike="noStrike">
              <a:solidFill>
                <a:srgbClr val="000000"/>
              </a:solidFill>
              <a:effectLst/>
              <a:uFillTx/>
              <a:latin typeface="Helvetica Light"/>
            </a:endParaRPr>
          </a:p>
          <a:p>
            <a:pPr indent="0" algn="l" defTabSz="914400">
              <a:lnSpc>
                <a:spcPct val="100000"/>
              </a:lnSpc>
              <a:spcBef>
                <a:spcPts val="799"/>
              </a:spcBef>
              <a:buNone/>
              <a:tabLst>
                <a:tab pos="0" algn="l"/>
              </a:tabLst>
            </a:pPr>
            <a:r>
              <a:rPr lang="es-ES" sz="3600" b="0" i="1" u="none" strike="noStrike">
                <a:solidFill>
                  <a:srgbClr val="1E3184"/>
                </a:solidFill>
                <a:effectLst/>
                <a:uFillTx/>
                <a:latin typeface="Candara"/>
                <a:ea typeface="Candara"/>
              </a:rPr>
              <a:t>“[El] anciano local puede participar presentando el sermonete, ofreciendo la oración o dando la bendición” final a los novios o recién casados”.</a:t>
            </a:r>
            <a:endParaRPr lang="es-ES" sz="3600" b="0" u="none" strike="noStrike">
              <a:solidFill>
                <a:srgbClr val="000000"/>
              </a:solidFill>
              <a:effectLst/>
              <a:uFillTx/>
              <a:latin typeface="Helvetica Light"/>
            </a:endParaRPr>
          </a:p>
          <a:p>
            <a:pPr indent="0" algn="l" defTabSz="914400">
              <a:lnSpc>
                <a:spcPct val="100000"/>
              </a:lnSpc>
              <a:buNone/>
              <a:tabLst>
                <a:tab pos="0" algn="l"/>
              </a:tabLst>
            </a:pPr>
            <a:r>
              <a:rPr lang="es-ES" sz="3600" b="0" i="1" u="none" strike="noStrike">
                <a:solidFill>
                  <a:srgbClr val="FF2600"/>
                </a:solidFill>
                <a:effectLst/>
                <a:uFillTx/>
                <a:latin typeface="Candara"/>
                <a:ea typeface="Candara"/>
              </a:rPr>
              <a:t>Ibid.</a:t>
            </a:r>
            <a:endParaRPr lang="es-ES" sz="3600" b="0" u="none" strike="noStrike">
              <a:solidFill>
                <a:srgbClr val="000000"/>
              </a:solidFill>
              <a:effectLst/>
              <a:uFillTx/>
              <a:latin typeface="Helvetica Light"/>
            </a:endParaRPr>
          </a:p>
        </p:txBody>
      </p:sp>
    </p:spTree>
  </p:cSld>
  <p:timing>
    <p:tnLst>
      <p:par>
        <p:cTn id="196" dur="indefinite" restart="never" nodeType="tmRoot">
          <p:childTnLst>
            <p:seq>
              <p:cTn id="197" dur="indefinite" nodeType="mainSeq">
                <p:childTnLst>
                  <p:par>
                    <p:cTn id="198" fill="hold">
                      <p:stCondLst>
                        <p:cond delay="indefinite"/>
                      </p:stCondLst>
                      <p:childTnLst>
                        <p:par>
                          <p:cTn id="199" fill="hold">
                            <p:stCondLst>
                              <p:cond delay="0"/>
                            </p:stCondLst>
                            <p:childTnLst>
                              <p:par>
                                <p:cTn id="200" presetID="9" presetClass="entr" fill="hold" nodeType="clickEffect">
                                  <p:stCondLst>
                                    <p:cond delay="0"/>
                                  </p:stCondLst>
                                  <p:iterate type="el">
                                    <p:tmAbs val="0"/>
                                  </p:iterate>
                                  <p:childTnLst>
                                    <p:set>
                                      <p:cBhvr>
                                        <p:cTn id="201" fill="hold"/>
                                        <p:tgtEl>
                                          <p:spTgt spid="142"/>
                                        </p:tgtEl>
                                        <p:attrNameLst>
                                          <p:attrName>style.visibility</p:attrName>
                                        </p:attrNameLst>
                                      </p:cBhvr>
                                      <p:to>
                                        <p:strVal val="visible"/>
                                      </p:to>
                                    </p:set>
                                    <p:animEffect transition="in" filter="dissolve">
                                      <p:cBhvr additive="repl">
                                        <p:cTn id="202" dur="500"/>
                                        <p:tgtEl>
                                          <p:spTgt spid="142"/>
                                        </p:tgtEl>
                                      </p:cBhvr>
                                    </p:animEffect>
                                  </p:childTnLst>
                                </p:cTn>
                              </p:par>
                              <p:par>
                                <p:cTn id="203" presetID="9" presetClass="entr" fill="hold" nodeType="withEffect">
                                  <p:stCondLst>
                                    <p:cond delay="0"/>
                                  </p:stCondLst>
                                  <p:iterate type="el">
                                    <p:tmAbs val="0"/>
                                  </p:iterate>
                                  <p:childTnLst>
                                    <p:set>
                                      <p:cBhvr>
                                        <p:cTn id="204" fill="hold"/>
                                        <p:tgtEl>
                                          <p:spTgt spid="142">
                                            <p:txEl>
                                              <p:pRg st="0" end="0"/>
                                            </p:txEl>
                                          </p:spTgt>
                                        </p:tgtEl>
                                        <p:attrNameLst>
                                          <p:attrName>style.visibility</p:attrName>
                                        </p:attrNameLst>
                                      </p:cBhvr>
                                      <p:to>
                                        <p:strVal val="visible"/>
                                      </p:to>
                                    </p:set>
                                    <p:animEffect transition="in" filter="dissolve">
                                      <p:cBhvr additive="repl">
                                        <p:cTn id="205" dur="500"/>
                                        <p:tgtEl>
                                          <p:spTgt spid="142">
                                            <p:txEl>
                                              <p:pRg st="0" end="0"/>
                                            </p:txEl>
                                          </p:spTgt>
                                        </p:tgtEl>
                                      </p:cBhvr>
                                    </p:animEffect>
                                  </p:childTnLst>
                                </p:cTn>
                              </p:par>
                            </p:childTnLst>
                          </p:cTn>
                        </p:par>
                      </p:childTnLst>
                    </p:cTn>
                  </p:par>
                  <p:par>
                    <p:cTn id="206" fill="hold">
                      <p:stCondLst>
                        <p:cond delay="indefinite"/>
                      </p:stCondLst>
                      <p:childTnLst>
                        <p:par>
                          <p:cTn id="207" fill="hold">
                            <p:stCondLst>
                              <p:cond delay="0"/>
                            </p:stCondLst>
                            <p:childTnLst>
                              <p:par>
                                <p:cTn id="208" presetID="9" presetClass="entr" fill="hold" nodeType="clickEffect">
                                  <p:stCondLst>
                                    <p:cond delay="0"/>
                                  </p:stCondLst>
                                  <p:iterate type="el">
                                    <p:tmAbs val="0"/>
                                  </p:iterate>
                                  <p:childTnLst>
                                    <p:set>
                                      <p:cBhvr>
                                        <p:cTn id="209" fill="hold"/>
                                        <p:tgtEl>
                                          <p:spTgt spid="142">
                                            <p:txEl>
                                              <p:pRg st="1" end="1"/>
                                            </p:txEl>
                                          </p:spTgt>
                                        </p:tgtEl>
                                        <p:attrNameLst>
                                          <p:attrName>style.visibility</p:attrName>
                                        </p:attrNameLst>
                                      </p:cBhvr>
                                      <p:to>
                                        <p:strVal val="visible"/>
                                      </p:to>
                                    </p:set>
                                    <p:animEffect transition="in" filter="dissolve">
                                      <p:cBhvr additive="repl">
                                        <p:cTn id="210" dur="500"/>
                                        <p:tgtEl>
                                          <p:spTgt spid="142">
                                            <p:txEl>
                                              <p:pRg st="1" end="1"/>
                                            </p:txEl>
                                          </p:spTgt>
                                        </p:tgtEl>
                                      </p:cBhvr>
                                    </p:animEffect>
                                  </p:childTnLst>
                                </p:cTn>
                              </p:par>
                            </p:childTnLst>
                          </p:cTn>
                        </p:par>
                      </p:childTnLst>
                    </p:cTn>
                  </p:par>
                  <p:par>
                    <p:cTn id="211" fill="hold">
                      <p:stCondLst>
                        <p:cond delay="indefinite"/>
                      </p:stCondLst>
                      <p:childTnLst>
                        <p:par>
                          <p:cTn id="212" fill="hold">
                            <p:stCondLst>
                              <p:cond delay="0"/>
                            </p:stCondLst>
                            <p:childTnLst>
                              <p:par>
                                <p:cTn id="213" presetID="9" presetClass="entr" fill="hold" nodeType="clickEffect">
                                  <p:stCondLst>
                                    <p:cond delay="0"/>
                                  </p:stCondLst>
                                  <p:iterate type="el">
                                    <p:tmAbs val="0"/>
                                  </p:iterate>
                                  <p:childTnLst>
                                    <p:set>
                                      <p:cBhvr>
                                        <p:cTn id="214" fill="hold"/>
                                        <p:tgtEl>
                                          <p:spTgt spid="142">
                                            <p:txEl>
                                              <p:pRg st="2" end="2"/>
                                            </p:txEl>
                                          </p:spTgt>
                                        </p:tgtEl>
                                        <p:attrNameLst>
                                          <p:attrName>style.visibility</p:attrName>
                                        </p:attrNameLst>
                                      </p:cBhvr>
                                      <p:to>
                                        <p:strVal val="visible"/>
                                      </p:to>
                                    </p:set>
                                    <p:animEffect transition="in" filter="dissolve">
                                      <p:cBhvr additive="repl">
                                        <p:cTn id="215" dur="500"/>
                                        <p:tgtEl>
                                          <p:spTgt spid="142">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3" name="pasted-image.pdf"/>
          <p:cNvPicPr/>
          <p:nvPr/>
        </p:nvPicPr>
        <p:blipFill>
          <a:blip r:embed="rId1"/>
          <a:stretch/>
        </p:blipFill>
        <p:spPr>
          <a:xfrm>
            <a:off x="0" y="0"/>
            <a:ext cx="9143640" cy="6857640"/>
          </a:xfrm>
          <a:prstGeom prst="rect">
            <a:avLst/>
          </a:prstGeom>
          <a:noFill/>
          <a:ln w="12700">
            <a:noFill/>
          </a:ln>
        </p:spPr>
      </p:pic>
      <p:sp>
        <p:nvSpPr>
          <p:cNvPr id="144" name="PlaceHolder 1"/>
          <p:cNvSpPr>
            <a:spLocks noGrp="1"/>
          </p:cNvSpPr>
          <p:nvPr>
            <p:ph type="title"/>
          </p:nvPr>
        </p:nvSpPr>
        <p:spPr>
          <a:xfrm>
            <a:off x="1318320" y="1209240"/>
            <a:ext cx="5641560" cy="1395720"/>
          </a:xfrm>
          <a:prstGeom prst="rect">
            <a:avLst/>
          </a:prstGeom>
          <a:noFill/>
          <a:ln w="12600">
            <a:noFill/>
          </a:ln>
        </p:spPr>
        <p:txBody>
          <a:bodyPr lIns="45720" tIns="45720" rIns="45720" bIns="45720" anchor="t">
            <a:noAutofit/>
          </a:bodyPr>
          <a:p>
            <a:pPr marL="609480" indent="-609480" algn="l" defTabSz="914400">
              <a:lnSpc>
                <a:spcPct val="100000"/>
              </a:lnSpc>
              <a:buNone/>
              <a:tabLst>
                <a:tab pos="0" algn="l"/>
              </a:tabLst>
            </a:pPr>
            <a:r>
              <a:rPr lang="es-ES" sz="4000" b="1" i="1" u="none" strike="noStrike">
                <a:solidFill>
                  <a:srgbClr val="C00000"/>
                </a:solidFill>
                <a:effectLst/>
                <a:uFillTx/>
                <a:latin typeface="Candara"/>
                <a:ea typeface="Candara"/>
              </a:rPr>
              <a:t>3. Los ancianos están autorizados para:</a:t>
            </a:r>
            <a:endParaRPr lang="es-ES" sz="4000" b="0" u="none" strike="noStrike">
              <a:solidFill>
                <a:srgbClr val="000000"/>
              </a:solidFill>
              <a:effectLst/>
              <a:uFillTx/>
              <a:latin typeface="Helvetica Light"/>
            </a:endParaRPr>
          </a:p>
        </p:txBody>
      </p:sp>
      <p:sp>
        <p:nvSpPr>
          <p:cNvPr id="145" name="PlaceHolder 2"/>
          <p:cNvSpPr>
            <a:spLocks noGrp="1"/>
          </p:cNvSpPr>
          <p:nvPr>
            <p:ph/>
          </p:nvPr>
        </p:nvSpPr>
        <p:spPr>
          <a:xfrm>
            <a:off x="1416240" y="2636280"/>
            <a:ext cx="6311520" cy="2994120"/>
          </a:xfrm>
          <a:prstGeom prst="rect">
            <a:avLst/>
          </a:prstGeom>
          <a:noFill/>
          <a:ln w="12600">
            <a:noFill/>
          </a:ln>
        </p:spPr>
        <p:txBody>
          <a:bodyPr lIns="45720" tIns="45720" rIns="45720" bIns="45720" anchor="t">
            <a:noAutofit/>
          </a:bodyPr>
          <a:p>
            <a:pPr marL="267480" indent="-267480" algn="l" defTabSz="713160">
              <a:lnSpc>
                <a:spcPct val="100000"/>
              </a:lnSpc>
              <a:spcBef>
                <a:spcPts val="799"/>
              </a:spcBef>
              <a:buClr>
                <a:srgbClr val="1E3184"/>
              </a:buClr>
              <a:buFont typeface="Arial"/>
              <a:buChar char="•"/>
              <a:tabLst>
                <a:tab pos="0" algn="l"/>
              </a:tabLst>
            </a:pPr>
            <a:r>
              <a:rPr lang="es-ES" sz="3430" b="0" u="none" strike="noStrike">
                <a:solidFill>
                  <a:srgbClr val="1E3184"/>
                </a:solidFill>
                <a:effectLst/>
                <a:uFillTx/>
                <a:latin typeface="Candara"/>
                <a:ea typeface="Candara"/>
              </a:rPr>
              <a:t>Ungir a los enfermos.</a:t>
            </a:r>
            <a:endParaRPr lang="es-ES" sz="3430" b="0" u="none" strike="noStrike">
              <a:solidFill>
                <a:srgbClr val="000000"/>
              </a:solidFill>
              <a:effectLst/>
              <a:uFillTx/>
              <a:latin typeface="Helvetica Light"/>
            </a:endParaRPr>
          </a:p>
          <a:p>
            <a:pPr marL="267480" indent="-267480" algn="l" defTabSz="713160">
              <a:lnSpc>
                <a:spcPct val="100000"/>
              </a:lnSpc>
              <a:spcBef>
                <a:spcPts val="799"/>
              </a:spcBef>
              <a:buClr>
                <a:srgbClr val="1E3184"/>
              </a:buClr>
              <a:buFont typeface="Arial"/>
              <a:buChar char="•"/>
              <a:tabLst>
                <a:tab pos="0" algn="l"/>
              </a:tabLst>
            </a:pPr>
            <a:r>
              <a:rPr lang="es-ES" sz="3430" b="0" u="none" strike="noStrike">
                <a:solidFill>
                  <a:srgbClr val="1E3184"/>
                </a:solidFill>
                <a:effectLst/>
                <a:uFillTx/>
                <a:latin typeface="Candara"/>
                <a:ea typeface="Candara"/>
              </a:rPr>
              <a:t>Realizar ceremonias fúnebres.</a:t>
            </a:r>
            <a:endParaRPr lang="es-ES" sz="3430" b="0" u="none" strike="noStrike">
              <a:solidFill>
                <a:srgbClr val="000000"/>
              </a:solidFill>
              <a:effectLst/>
              <a:uFillTx/>
              <a:latin typeface="Helvetica Light"/>
            </a:endParaRPr>
          </a:p>
          <a:p>
            <a:pPr marL="267480" indent="-267480" algn="l" defTabSz="713160">
              <a:lnSpc>
                <a:spcPct val="100000"/>
              </a:lnSpc>
              <a:spcBef>
                <a:spcPts val="799"/>
              </a:spcBef>
              <a:buClr>
                <a:srgbClr val="1E3184"/>
              </a:buClr>
              <a:buFont typeface="Arial"/>
              <a:buChar char="•"/>
              <a:tabLst>
                <a:tab pos="0" algn="l"/>
              </a:tabLst>
            </a:pPr>
            <a:r>
              <a:rPr lang="es-ES" sz="3430" b="0" u="none" strike="noStrike">
                <a:solidFill>
                  <a:srgbClr val="1E3184"/>
                </a:solidFill>
                <a:effectLst/>
                <a:uFillTx/>
                <a:latin typeface="Candara"/>
                <a:ea typeface="Candara"/>
              </a:rPr>
              <a:t>Dedicar a los niños.</a:t>
            </a:r>
            <a:endParaRPr lang="es-ES" sz="3430" b="0" u="none" strike="noStrike">
              <a:solidFill>
                <a:srgbClr val="000000"/>
              </a:solidFill>
              <a:effectLst/>
              <a:uFillTx/>
              <a:latin typeface="Helvetica Light"/>
            </a:endParaRPr>
          </a:p>
          <a:p>
            <a:pPr marL="267480" indent="-267480" algn="l" defTabSz="713160">
              <a:lnSpc>
                <a:spcPct val="100000"/>
              </a:lnSpc>
              <a:spcBef>
                <a:spcPts val="799"/>
              </a:spcBef>
              <a:buClr>
                <a:srgbClr val="1E3184"/>
              </a:buClr>
              <a:buFont typeface="Arial"/>
              <a:buChar char="•"/>
              <a:tabLst>
                <a:tab pos="0" algn="l"/>
              </a:tabLst>
            </a:pPr>
            <a:r>
              <a:rPr lang="es-ES" sz="3430" b="0" u="none" strike="noStrike">
                <a:solidFill>
                  <a:srgbClr val="1E3184"/>
                </a:solidFill>
                <a:effectLst/>
                <a:uFillTx/>
                <a:latin typeface="Candara"/>
                <a:ea typeface="Candara"/>
              </a:rPr>
              <a:t>Dirigir o presidir en la Santa Cena.</a:t>
            </a:r>
            <a:endParaRPr lang="es-ES" sz="3430" b="0" u="none" strike="noStrike">
              <a:solidFill>
                <a:srgbClr val="000000"/>
              </a:solidFill>
              <a:effectLst/>
              <a:uFillTx/>
              <a:latin typeface="Helvetica Light"/>
            </a:endParaRPr>
          </a:p>
        </p:txBody>
      </p:sp>
    </p:spTree>
  </p:cSld>
  <p:timing>
    <p:tnLst>
      <p:par>
        <p:cTn id="216" dur="indefinite" restart="never" nodeType="tmRoot">
          <p:childTnLst>
            <p:seq>
              <p:cTn id="217" dur="indefinite" nodeType="mainSeq">
                <p:childTnLst>
                  <p:par>
                    <p:cTn id="218" fill="hold">
                      <p:stCondLst>
                        <p:cond delay="indefinite"/>
                      </p:stCondLst>
                      <p:childTnLst>
                        <p:par>
                          <p:cTn id="219" fill="hold">
                            <p:stCondLst>
                              <p:cond delay="0"/>
                            </p:stCondLst>
                            <p:childTnLst>
                              <p:par>
                                <p:cTn id="220" presetID="9" presetClass="entr" fill="hold" nodeType="clickEffect">
                                  <p:stCondLst>
                                    <p:cond delay="0"/>
                                  </p:stCondLst>
                                  <p:iterate type="el">
                                    <p:tmAbs val="0"/>
                                  </p:iterate>
                                  <p:childTnLst>
                                    <p:set>
                                      <p:cBhvr>
                                        <p:cTn id="221" fill="hold"/>
                                        <p:tgtEl>
                                          <p:spTgt spid="145"/>
                                        </p:tgtEl>
                                        <p:attrNameLst>
                                          <p:attrName>style.visibility</p:attrName>
                                        </p:attrNameLst>
                                      </p:cBhvr>
                                      <p:to>
                                        <p:strVal val="visible"/>
                                      </p:to>
                                    </p:set>
                                    <p:animEffect transition="in" filter="dissolve">
                                      <p:cBhvr additive="repl">
                                        <p:cTn id="222" dur="500"/>
                                        <p:tgtEl>
                                          <p:spTgt spid="145"/>
                                        </p:tgtEl>
                                      </p:cBhvr>
                                    </p:animEffect>
                                  </p:childTnLst>
                                </p:cTn>
                              </p:par>
                              <p:par>
                                <p:cTn id="223" presetID="9" presetClass="entr" fill="hold" nodeType="withEffect">
                                  <p:stCondLst>
                                    <p:cond delay="0"/>
                                  </p:stCondLst>
                                  <p:iterate type="el">
                                    <p:tmAbs val="0"/>
                                  </p:iterate>
                                  <p:childTnLst>
                                    <p:set>
                                      <p:cBhvr>
                                        <p:cTn id="224" fill="hold"/>
                                        <p:tgtEl>
                                          <p:spTgt spid="145">
                                            <p:txEl>
                                              <p:pRg st="0" end="0"/>
                                            </p:txEl>
                                          </p:spTgt>
                                        </p:tgtEl>
                                        <p:attrNameLst>
                                          <p:attrName>style.visibility</p:attrName>
                                        </p:attrNameLst>
                                      </p:cBhvr>
                                      <p:to>
                                        <p:strVal val="visible"/>
                                      </p:to>
                                    </p:set>
                                    <p:animEffect transition="in" filter="dissolve">
                                      <p:cBhvr additive="repl">
                                        <p:cTn id="225" dur="500"/>
                                        <p:tgtEl>
                                          <p:spTgt spid="145">
                                            <p:txEl>
                                              <p:pRg st="0" end="0"/>
                                            </p:txEl>
                                          </p:spTgt>
                                        </p:tgtEl>
                                      </p:cBhvr>
                                    </p:animEffect>
                                  </p:childTnLst>
                                </p:cTn>
                              </p:par>
                            </p:childTnLst>
                          </p:cTn>
                        </p:par>
                      </p:childTnLst>
                    </p:cTn>
                  </p:par>
                  <p:par>
                    <p:cTn id="226" fill="hold">
                      <p:stCondLst>
                        <p:cond delay="indefinite"/>
                      </p:stCondLst>
                      <p:childTnLst>
                        <p:par>
                          <p:cTn id="227" fill="hold">
                            <p:stCondLst>
                              <p:cond delay="0"/>
                            </p:stCondLst>
                            <p:childTnLst>
                              <p:par>
                                <p:cTn id="228" presetID="9" presetClass="entr" fill="hold" nodeType="clickEffect">
                                  <p:stCondLst>
                                    <p:cond delay="0"/>
                                  </p:stCondLst>
                                  <p:iterate type="el">
                                    <p:tmAbs val="0"/>
                                  </p:iterate>
                                  <p:childTnLst>
                                    <p:set>
                                      <p:cBhvr>
                                        <p:cTn id="229" fill="hold"/>
                                        <p:tgtEl>
                                          <p:spTgt spid="145">
                                            <p:txEl>
                                              <p:pRg st="1" end="1"/>
                                            </p:txEl>
                                          </p:spTgt>
                                        </p:tgtEl>
                                        <p:attrNameLst>
                                          <p:attrName>style.visibility</p:attrName>
                                        </p:attrNameLst>
                                      </p:cBhvr>
                                      <p:to>
                                        <p:strVal val="visible"/>
                                      </p:to>
                                    </p:set>
                                    <p:animEffect transition="in" filter="dissolve">
                                      <p:cBhvr additive="repl">
                                        <p:cTn id="230" dur="500"/>
                                        <p:tgtEl>
                                          <p:spTgt spid="145">
                                            <p:txEl>
                                              <p:pRg st="1" end="1"/>
                                            </p:txEl>
                                          </p:spTgt>
                                        </p:tgtEl>
                                      </p:cBhvr>
                                    </p:animEffect>
                                  </p:childTnLst>
                                </p:cTn>
                              </p:par>
                            </p:childTnLst>
                          </p:cTn>
                        </p:par>
                      </p:childTnLst>
                    </p:cTn>
                  </p:par>
                  <p:par>
                    <p:cTn id="231" fill="hold">
                      <p:stCondLst>
                        <p:cond delay="indefinite"/>
                      </p:stCondLst>
                      <p:childTnLst>
                        <p:par>
                          <p:cTn id="232" fill="hold">
                            <p:stCondLst>
                              <p:cond delay="0"/>
                            </p:stCondLst>
                            <p:childTnLst>
                              <p:par>
                                <p:cTn id="233" presetID="9" presetClass="entr" fill="hold" nodeType="clickEffect">
                                  <p:stCondLst>
                                    <p:cond delay="0"/>
                                  </p:stCondLst>
                                  <p:iterate type="el">
                                    <p:tmAbs val="0"/>
                                  </p:iterate>
                                  <p:childTnLst>
                                    <p:set>
                                      <p:cBhvr>
                                        <p:cTn id="234" fill="hold"/>
                                        <p:tgtEl>
                                          <p:spTgt spid="145">
                                            <p:txEl>
                                              <p:pRg st="2" end="2"/>
                                            </p:txEl>
                                          </p:spTgt>
                                        </p:tgtEl>
                                        <p:attrNameLst>
                                          <p:attrName>style.visibility</p:attrName>
                                        </p:attrNameLst>
                                      </p:cBhvr>
                                      <p:to>
                                        <p:strVal val="visible"/>
                                      </p:to>
                                    </p:set>
                                    <p:animEffect transition="in" filter="dissolve">
                                      <p:cBhvr additive="repl">
                                        <p:cTn id="235" dur="500"/>
                                        <p:tgtEl>
                                          <p:spTgt spid="145">
                                            <p:txEl>
                                              <p:pRg st="2" end="2"/>
                                            </p:txEl>
                                          </p:spTgt>
                                        </p:tgtEl>
                                      </p:cBhvr>
                                    </p:animEffect>
                                  </p:childTnLst>
                                </p:cTn>
                              </p:par>
                            </p:childTnLst>
                          </p:cTn>
                        </p:par>
                      </p:childTnLst>
                    </p:cTn>
                  </p:par>
                  <p:par>
                    <p:cTn id="236" fill="hold">
                      <p:stCondLst>
                        <p:cond delay="indefinite"/>
                      </p:stCondLst>
                      <p:childTnLst>
                        <p:par>
                          <p:cTn id="237" fill="hold">
                            <p:stCondLst>
                              <p:cond delay="0"/>
                            </p:stCondLst>
                            <p:childTnLst>
                              <p:par>
                                <p:cTn id="238" presetID="9" presetClass="entr" fill="hold" nodeType="clickEffect">
                                  <p:stCondLst>
                                    <p:cond delay="0"/>
                                  </p:stCondLst>
                                  <p:iterate type="el">
                                    <p:tmAbs val="0"/>
                                  </p:iterate>
                                  <p:childTnLst>
                                    <p:set>
                                      <p:cBhvr>
                                        <p:cTn id="239" fill="hold"/>
                                        <p:tgtEl>
                                          <p:spTgt spid="145">
                                            <p:txEl>
                                              <p:pRg st="3" end="3"/>
                                            </p:txEl>
                                          </p:spTgt>
                                        </p:tgtEl>
                                        <p:attrNameLst>
                                          <p:attrName>style.visibility</p:attrName>
                                        </p:attrNameLst>
                                      </p:cBhvr>
                                      <p:to>
                                        <p:strVal val="visible"/>
                                      </p:to>
                                    </p:set>
                                    <p:animEffect transition="in" filter="dissolve">
                                      <p:cBhvr additive="repl">
                                        <p:cTn id="240" dur="500"/>
                                        <p:tgtEl>
                                          <p:spTgt spid="145">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6" name="pasted-image.pdf"/>
          <p:cNvPicPr/>
          <p:nvPr/>
        </p:nvPicPr>
        <p:blipFill>
          <a:blip r:embed="rId1"/>
          <a:stretch/>
        </p:blipFill>
        <p:spPr>
          <a:xfrm>
            <a:off x="0" y="0"/>
            <a:ext cx="9143640" cy="6857640"/>
          </a:xfrm>
          <a:prstGeom prst="rect">
            <a:avLst/>
          </a:prstGeom>
          <a:noFill/>
          <a:ln w="12700">
            <a:noFill/>
          </a:ln>
        </p:spPr>
      </p:pic>
      <p:sp>
        <p:nvSpPr>
          <p:cNvPr id="147" name="PlaceHolder 1"/>
          <p:cNvSpPr>
            <a:spLocks noGrp="1"/>
          </p:cNvSpPr>
          <p:nvPr>
            <p:ph/>
          </p:nvPr>
        </p:nvSpPr>
        <p:spPr>
          <a:xfrm>
            <a:off x="1482120" y="2059200"/>
            <a:ext cx="6408000" cy="400140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200" b="0" i="1" u="none" strike="noStrike">
                <a:solidFill>
                  <a:srgbClr val="1E3184"/>
                </a:solidFill>
                <a:effectLst/>
                <a:uFillTx/>
                <a:latin typeface="Candara"/>
                <a:ea typeface="Candara"/>
              </a:rPr>
              <a:t>“Todos los oficiales de la iglesia local elegidos por primera vez pueden incluirse en un servicio de instalación en el cargo, dirigido por un ministro que tenga una licencia o una credencial vigente de la Asociación. Si no hay un ministro disponible,</a:t>
            </a:r>
            <a:endParaRPr lang="es-ES" sz="3200" b="0" u="none" strike="noStrike">
              <a:solidFill>
                <a:srgbClr val="000000"/>
              </a:solidFill>
              <a:effectLst/>
              <a:uFillTx/>
              <a:latin typeface="Helvetica Light"/>
            </a:endParaRPr>
          </a:p>
        </p:txBody>
      </p:sp>
      <p:sp>
        <p:nvSpPr>
          <p:cNvPr id="148" name="Shape 276"/>
          <p:cNvSpPr/>
          <p:nvPr/>
        </p:nvSpPr>
        <p:spPr>
          <a:xfrm>
            <a:off x="2350800" y="951120"/>
            <a:ext cx="4442400" cy="1031040"/>
          </a:xfrm>
          <a:prstGeom prst="rect">
            <a:avLst/>
          </a:prstGeom>
          <a:noFill/>
          <a:ln w="12700">
            <a:noFill/>
          </a:ln>
        </p:spPr>
        <p:style>
          <a:lnRef idx="0"/>
          <a:fillRef idx="0"/>
          <a:effectRef idx="0"/>
          <a:fontRef idx="minor"/>
        </p:style>
        <p:txBody>
          <a:bodyPr lIns="45720" tIns="45000" rIns="45720" bIns="45000" anchor="t">
            <a:spAutoFit/>
          </a:bodyPr>
          <a:p>
            <a:pPr algn="ctr" defTabSz="914400">
              <a:lnSpc>
                <a:spcPct val="100000"/>
              </a:lnSpc>
              <a:tabLst>
                <a:tab pos="0" algn="l"/>
              </a:tabLst>
            </a:pPr>
            <a:r>
              <a:rPr lang="es-ES" sz="3200" b="1" u="none" strike="noStrike">
                <a:solidFill>
                  <a:srgbClr val="FF2600"/>
                </a:solidFill>
                <a:effectLst/>
                <a:uFillTx/>
                <a:latin typeface="Candara"/>
                <a:ea typeface="Candara"/>
              </a:rPr>
              <a:t>Servicio de instalación en el cargo</a:t>
            </a:r>
            <a:endParaRPr lang="es-ES" sz="3200" b="0" u="none" strike="noStrike">
              <a:solidFill>
                <a:srgbClr val="000000"/>
              </a:solidFill>
              <a:effectLst/>
              <a:uFillTx/>
              <a:latin typeface="Arial"/>
            </a:endParaRPr>
          </a:p>
        </p:txBody>
      </p:sp>
    </p:spTree>
  </p:cSld>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9" name="pasted-image.pdf"/>
          <p:cNvPicPr/>
          <p:nvPr/>
        </p:nvPicPr>
        <p:blipFill>
          <a:blip r:embed="rId1"/>
          <a:stretch/>
        </p:blipFill>
        <p:spPr>
          <a:xfrm>
            <a:off x="0" y="0"/>
            <a:ext cx="9143640" cy="6857640"/>
          </a:xfrm>
          <a:prstGeom prst="rect">
            <a:avLst/>
          </a:prstGeom>
          <a:noFill/>
          <a:ln w="12700">
            <a:noFill/>
          </a:ln>
        </p:spPr>
      </p:pic>
      <p:sp>
        <p:nvSpPr>
          <p:cNvPr id="150" name="PlaceHolder 1"/>
          <p:cNvSpPr>
            <a:spLocks noGrp="1"/>
          </p:cNvSpPr>
          <p:nvPr>
            <p:ph/>
          </p:nvPr>
        </p:nvSpPr>
        <p:spPr>
          <a:xfrm>
            <a:off x="1406520" y="1006560"/>
            <a:ext cx="6857280" cy="4844880"/>
          </a:xfrm>
          <a:prstGeom prst="rect">
            <a:avLst/>
          </a:prstGeom>
          <a:noFill/>
          <a:ln w="12600">
            <a:noFill/>
          </a:ln>
        </p:spPr>
        <p:txBody>
          <a:bodyPr lIns="45720" tIns="45720" rIns="45720" bIns="45720" anchor="t">
            <a:noAutofit/>
          </a:bodyPr>
          <a:p>
            <a:pPr indent="0" algn="l" defTabSz="831960">
              <a:lnSpc>
                <a:spcPct val="100000"/>
              </a:lnSpc>
              <a:spcBef>
                <a:spcPts val="700"/>
              </a:spcBef>
              <a:buNone/>
              <a:tabLst>
                <a:tab pos="0" algn="l"/>
              </a:tabLst>
            </a:pPr>
            <a:r>
              <a:rPr lang="es-ES" sz="2910" b="0" i="1" u="none" strike="noStrike">
                <a:solidFill>
                  <a:srgbClr val="1E3184"/>
                </a:solidFill>
                <a:effectLst/>
                <a:uFillTx/>
                <a:latin typeface="Candara"/>
                <a:ea typeface="Candara"/>
              </a:rPr>
              <a:t>un anciano ordenado de la iglesia local puede conducir la ceremonia de instalación en el cargo para oficiales que </a:t>
            </a:r>
            <a:r>
              <a:rPr lang="es-ES" sz="2910" b="1" i="1" u="none" strike="noStrike">
                <a:solidFill>
                  <a:srgbClr val="1E3184"/>
                </a:solidFill>
                <a:effectLst/>
                <a:uFillTx/>
                <a:latin typeface="Candara"/>
                <a:ea typeface="Candara"/>
              </a:rPr>
              <a:t>no sean ancianos, diáconos ni diaconisas</a:t>
            </a:r>
            <a:r>
              <a:rPr lang="es-ES" sz="2910" b="0" i="1" u="none" strike="noStrike">
                <a:solidFill>
                  <a:srgbClr val="1E3184"/>
                </a:solidFill>
                <a:effectLst/>
                <a:uFillTx/>
                <a:latin typeface="Candara"/>
                <a:ea typeface="Candara"/>
              </a:rPr>
              <a:t>. Si la iglesia realiza un servicio para los oficiales recientemente escogidos, debería incluir a los directores de todos los departamentos y de otros órganos auxiliares”.</a:t>
            </a:r>
            <a:endParaRPr lang="es-ES" sz="2910" b="0" u="none" strike="noStrike">
              <a:solidFill>
                <a:srgbClr val="000000"/>
              </a:solidFill>
              <a:effectLst/>
              <a:uFillTx/>
              <a:latin typeface="Helvetica Light"/>
            </a:endParaRPr>
          </a:p>
          <a:p>
            <a:pPr indent="0" algn="l" defTabSz="831960">
              <a:lnSpc>
                <a:spcPct val="100000"/>
              </a:lnSpc>
              <a:buNone/>
              <a:tabLst>
                <a:tab pos="0" algn="l"/>
              </a:tabLst>
            </a:pPr>
            <a:r>
              <a:rPr lang="es-ES" sz="2910" b="0" i="1" u="none" strike="noStrike">
                <a:solidFill>
                  <a:srgbClr val="FF2600"/>
                </a:solidFill>
                <a:effectLst/>
                <a:uFillTx/>
                <a:latin typeface="Candara"/>
                <a:ea typeface="Candara"/>
              </a:rPr>
              <a:t>Ibid., pág. 105</a:t>
            </a:r>
            <a:endParaRPr lang="es-ES" sz="2910" b="0" u="none" strike="noStrike">
              <a:solidFill>
                <a:srgbClr val="000000"/>
              </a:solidFill>
              <a:effectLst/>
              <a:uFillTx/>
              <a:latin typeface="Helvetica Light"/>
            </a:endParaRPr>
          </a:p>
        </p:txBody>
      </p:sp>
    </p:spTree>
  </p:cSld>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1" name="pasted-image.pdf"/>
          <p:cNvPicPr/>
          <p:nvPr/>
        </p:nvPicPr>
        <p:blipFill>
          <a:blip r:embed="rId1"/>
          <a:stretch/>
        </p:blipFill>
        <p:spPr>
          <a:xfrm>
            <a:off x="0" y="0"/>
            <a:ext cx="9143640" cy="6857640"/>
          </a:xfrm>
          <a:prstGeom prst="rect">
            <a:avLst/>
          </a:prstGeom>
          <a:noFill/>
          <a:ln w="12700">
            <a:noFill/>
          </a:ln>
        </p:spPr>
      </p:pic>
      <p:sp>
        <p:nvSpPr>
          <p:cNvPr id="152" name="PlaceHolder 1"/>
          <p:cNvSpPr>
            <a:spLocks noGrp="1"/>
          </p:cNvSpPr>
          <p:nvPr>
            <p:ph type="title"/>
          </p:nvPr>
        </p:nvSpPr>
        <p:spPr>
          <a:xfrm>
            <a:off x="1151280" y="2679120"/>
            <a:ext cx="6841080" cy="1986840"/>
          </a:xfrm>
          <a:prstGeom prst="rect">
            <a:avLst/>
          </a:prstGeom>
          <a:noFill/>
          <a:ln w="12600">
            <a:noFill/>
          </a:ln>
        </p:spPr>
        <p:txBody>
          <a:bodyPr lIns="45720" tIns="45720" rIns="45720" bIns="45720" anchor="t">
            <a:noAutofit/>
          </a:bodyPr>
          <a:p>
            <a:pPr indent="0" algn="ctr" defTabSz="914400">
              <a:lnSpc>
                <a:spcPct val="100000"/>
              </a:lnSpc>
              <a:buNone/>
              <a:tabLst>
                <a:tab pos="0" algn="l"/>
              </a:tabLst>
            </a:pPr>
            <a:r>
              <a:rPr lang="es-ES" sz="5000" b="1" u="none" strike="noStrike">
                <a:solidFill>
                  <a:srgbClr val="8F0607"/>
                </a:solidFill>
                <a:effectLst/>
                <a:uFillTx/>
                <a:latin typeface="Candara"/>
                <a:ea typeface="Candara"/>
              </a:rPr>
              <a:t>Reafirmando lo estudiado</a:t>
            </a:r>
            <a:endParaRPr lang="es-ES" sz="5000" b="0" u="none" strike="noStrike">
              <a:solidFill>
                <a:srgbClr val="000000"/>
              </a:solidFill>
              <a:effectLst/>
              <a:uFillTx/>
              <a:latin typeface="Helvetica Light"/>
            </a:endParaRPr>
          </a:p>
        </p:txBody>
      </p:sp>
    </p:spTree>
  </p:cSld>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3" name="pasted-image.pdf"/>
          <p:cNvPicPr/>
          <p:nvPr/>
        </p:nvPicPr>
        <p:blipFill>
          <a:blip r:embed="rId1"/>
          <a:stretch/>
        </p:blipFill>
        <p:spPr>
          <a:xfrm>
            <a:off x="0" y="0"/>
            <a:ext cx="9143640" cy="6857640"/>
          </a:xfrm>
          <a:prstGeom prst="rect">
            <a:avLst/>
          </a:prstGeom>
          <a:noFill/>
          <a:ln w="12700">
            <a:noFill/>
          </a:ln>
        </p:spPr>
      </p:pic>
      <p:sp>
        <p:nvSpPr>
          <p:cNvPr id="154" name="PlaceHolder 1"/>
          <p:cNvSpPr>
            <a:spLocks noGrp="1"/>
          </p:cNvSpPr>
          <p:nvPr>
            <p:ph/>
          </p:nvPr>
        </p:nvSpPr>
        <p:spPr>
          <a:xfrm>
            <a:off x="1337400" y="966960"/>
            <a:ext cx="6468480" cy="4924080"/>
          </a:xfrm>
          <a:prstGeom prst="rect">
            <a:avLst/>
          </a:prstGeom>
          <a:noFill/>
          <a:ln w="12600">
            <a:noFill/>
          </a:ln>
        </p:spPr>
        <p:txBody>
          <a:bodyPr lIns="45720" tIns="45720" rIns="45720" bIns="45720" anchor="t">
            <a:noAutofit/>
          </a:bodyPr>
          <a:p>
            <a:pPr marL="389880" indent="-389880" algn="l" defTabSz="740520">
              <a:lnSpc>
                <a:spcPct val="100000"/>
              </a:lnSpc>
              <a:spcBef>
                <a:spcPts val="601"/>
              </a:spcBef>
              <a:buClr>
                <a:srgbClr val="1E3184"/>
              </a:buClr>
              <a:buFont typeface="Arial"/>
              <a:buAutoNum type="arabicPeriod"/>
              <a:tabLst>
                <a:tab pos="0" algn="l"/>
              </a:tabLst>
            </a:pPr>
            <a:r>
              <a:rPr lang="es-ES" sz="2910" b="0" u="none" strike="noStrike">
                <a:solidFill>
                  <a:srgbClr val="1E3184"/>
                </a:solidFill>
                <a:effectLst/>
                <a:uFillTx/>
                <a:latin typeface="Candara"/>
                <a:ea typeface="Candara"/>
              </a:rPr>
              <a:t>Al elegir a los ancianos: ¿Se debe tener en cuenta su posición social? </a:t>
            </a:r>
            <a:r>
              <a:rPr lang="es-ES" sz="2910" b="0" i="1" u="none" strike="noStrike">
                <a:solidFill>
                  <a:srgbClr val="1E3184"/>
                </a:solidFill>
                <a:effectLst/>
                <a:uFillTx/>
                <a:latin typeface="Candara"/>
                <a:ea typeface="Candara"/>
              </a:rPr>
              <a:t>Respuesta: </a:t>
            </a:r>
            <a:r>
              <a:rPr lang="es-ES" sz="2910" b="1" i="1" u="none" strike="noStrike">
                <a:solidFill>
                  <a:srgbClr val="1E3184"/>
                </a:solidFill>
                <a:effectLst/>
                <a:uFillTx/>
                <a:latin typeface="Candara"/>
                <a:ea typeface="Candara"/>
              </a:rPr>
              <a:t>NO</a:t>
            </a:r>
            <a:endParaRPr lang="es-ES" sz="2910" b="0" u="none" strike="noStrike">
              <a:solidFill>
                <a:srgbClr val="000000"/>
              </a:solidFill>
              <a:effectLst/>
              <a:uFillTx/>
              <a:latin typeface="Helvetica Light"/>
            </a:endParaRPr>
          </a:p>
          <a:p>
            <a:pPr marL="389880" indent="-389880" algn="l" defTabSz="740520">
              <a:lnSpc>
                <a:spcPct val="100000"/>
              </a:lnSpc>
              <a:spcBef>
                <a:spcPts val="601"/>
              </a:spcBef>
              <a:buClr>
                <a:srgbClr val="1E3184"/>
              </a:buClr>
              <a:buFont typeface="Arial"/>
              <a:buAutoNum type="arabicPeriod"/>
              <a:tabLst>
                <a:tab pos="0" algn="l"/>
              </a:tabLst>
            </a:pPr>
            <a:r>
              <a:rPr lang="es-ES" sz="2910" b="0" u="none" strike="noStrike">
                <a:solidFill>
                  <a:srgbClr val="1E3184"/>
                </a:solidFill>
                <a:effectLst/>
                <a:uFillTx/>
                <a:latin typeface="Candara"/>
                <a:ea typeface="Candara"/>
              </a:rPr>
              <a:t>Si los ancianos tienen cinco años de ejercer el cargo: ¿Es obligatorio nombrarlos de nuevo? </a:t>
            </a:r>
            <a:r>
              <a:rPr lang="es-ES" sz="2910" b="0" i="1" u="none" strike="noStrike">
                <a:solidFill>
                  <a:srgbClr val="1E3184"/>
                </a:solidFill>
                <a:effectLst/>
                <a:uFillTx/>
                <a:latin typeface="Candara"/>
                <a:ea typeface="Candara"/>
              </a:rPr>
              <a:t>Respuesta: </a:t>
            </a:r>
            <a:r>
              <a:rPr lang="es-ES" sz="2910" b="1" i="1" u="none" strike="noStrike">
                <a:solidFill>
                  <a:srgbClr val="1E3184"/>
                </a:solidFill>
                <a:effectLst/>
                <a:uFillTx/>
                <a:latin typeface="Candara"/>
                <a:ea typeface="Candara"/>
              </a:rPr>
              <a:t>NO</a:t>
            </a:r>
            <a:endParaRPr lang="es-ES" sz="2910" b="0" u="none" strike="noStrike">
              <a:solidFill>
                <a:srgbClr val="000000"/>
              </a:solidFill>
              <a:effectLst/>
              <a:uFillTx/>
              <a:latin typeface="Helvetica Light"/>
            </a:endParaRPr>
          </a:p>
          <a:p>
            <a:pPr marL="389880" indent="-389880" algn="l" defTabSz="740520">
              <a:lnSpc>
                <a:spcPct val="100000"/>
              </a:lnSpc>
              <a:spcBef>
                <a:spcPts val="601"/>
              </a:spcBef>
              <a:buClr>
                <a:srgbClr val="1E3184"/>
              </a:buClr>
              <a:buFont typeface="Arial"/>
              <a:buAutoNum type="arabicPeriod"/>
              <a:tabLst>
                <a:tab pos="0" algn="l"/>
              </a:tabLst>
            </a:pPr>
            <a:r>
              <a:rPr lang="es-ES" sz="2910" b="0" u="none" strike="noStrike">
                <a:solidFill>
                  <a:srgbClr val="1E3184"/>
                </a:solidFill>
                <a:effectLst/>
                <a:uFillTx/>
                <a:latin typeface="Candara"/>
                <a:ea typeface="Candara"/>
              </a:rPr>
              <a:t>Los anciano de iglesia ordenados: ¿Pueden presidir en la ceremonia de ordenación de otros ancianos? </a:t>
            </a:r>
            <a:r>
              <a:rPr lang="es-ES" sz="2910" b="0" i="1" u="none" strike="noStrike">
                <a:solidFill>
                  <a:srgbClr val="1E3184"/>
                </a:solidFill>
                <a:effectLst/>
                <a:uFillTx/>
                <a:latin typeface="Candara"/>
                <a:ea typeface="Candara"/>
              </a:rPr>
              <a:t>Respuesta: </a:t>
            </a:r>
            <a:r>
              <a:rPr lang="es-ES" sz="2910" b="1" i="1" u="none" strike="noStrike">
                <a:solidFill>
                  <a:srgbClr val="1E3184"/>
                </a:solidFill>
                <a:effectLst/>
                <a:uFillTx/>
                <a:latin typeface="Candara"/>
                <a:ea typeface="Candara"/>
              </a:rPr>
              <a:t>NO</a:t>
            </a:r>
            <a:endParaRPr lang="es-ES" sz="2910" b="0" u="none" strike="noStrike">
              <a:solidFill>
                <a:srgbClr val="000000"/>
              </a:solidFill>
              <a:effectLst/>
              <a:uFillTx/>
              <a:latin typeface="Helvetica Light"/>
            </a:endParaRPr>
          </a:p>
        </p:txBody>
      </p:sp>
    </p:spTree>
  </p:cSld>
  <p:timing>
    <p:tnLst>
      <p:par>
        <p:cTn id="241" dur="indefinite" restart="never" nodeType="tmRoot">
          <p:childTnLst>
            <p:seq>
              <p:cTn id="242" dur="indefinite" nodeType="mainSeq">
                <p:childTnLst>
                  <p:par>
                    <p:cTn id="243" fill="hold">
                      <p:stCondLst>
                        <p:cond delay="indefinite"/>
                      </p:stCondLst>
                      <p:childTnLst>
                        <p:par>
                          <p:cTn id="244" fill="hold">
                            <p:stCondLst>
                              <p:cond delay="0"/>
                            </p:stCondLst>
                            <p:childTnLst>
                              <p:par>
                                <p:cTn id="245" presetID="22" presetClass="entr" fill="hold" nodeType="clickEffect" presetSubtype="1">
                                  <p:stCondLst>
                                    <p:cond delay="0"/>
                                  </p:stCondLst>
                                  <p:iterate type="el">
                                    <p:tmAbs val="0"/>
                                  </p:iterate>
                                  <p:childTnLst>
                                    <p:set>
                                      <p:cBhvr>
                                        <p:cTn id="246" fill="hold"/>
                                        <p:tgtEl>
                                          <p:spTgt spid="154"/>
                                        </p:tgtEl>
                                        <p:attrNameLst>
                                          <p:attrName>style.visibility</p:attrName>
                                        </p:attrNameLst>
                                      </p:cBhvr>
                                      <p:to>
                                        <p:strVal val="visible"/>
                                      </p:to>
                                    </p:set>
                                    <p:animEffect transition="in" filter="wipe(up)">
                                      <p:cBhvr additive="repl">
                                        <p:cTn id="247" dur="500"/>
                                        <p:tgtEl>
                                          <p:spTgt spid="154"/>
                                        </p:tgtEl>
                                      </p:cBhvr>
                                    </p:animEffect>
                                  </p:childTnLst>
                                </p:cTn>
                              </p:par>
                              <p:par>
                                <p:cTn id="248" presetID="22" presetClass="entr" fill="hold" nodeType="withEffect" presetSubtype="1">
                                  <p:stCondLst>
                                    <p:cond delay="0"/>
                                  </p:stCondLst>
                                  <p:iterate type="el">
                                    <p:tmAbs val="0"/>
                                  </p:iterate>
                                  <p:childTnLst>
                                    <p:set>
                                      <p:cBhvr>
                                        <p:cTn id="249" fill="hold"/>
                                        <p:tgtEl>
                                          <p:spTgt spid="154">
                                            <p:txEl>
                                              <p:pRg st="0" end="0"/>
                                            </p:txEl>
                                          </p:spTgt>
                                        </p:tgtEl>
                                        <p:attrNameLst>
                                          <p:attrName>style.visibility</p:attrName>
                                        </p:attrNameLst>
                                      </p:cBhvr>
                                      <p:to>
                                        <p:strVal val="visible"/>
                                      </p:to>
                                    </p:set>
                                    <p:animEffect transition="in" filter="wipe(up)">
                                      <p:cBhvr additive="repl">
                                        <p:cTn id="250" dur="500"/>
                                        <p:tgtEl>
                                          <p:spTgt spid="154">
                                            <p:txEl>
                                              <p:pRg st="0" end="0"/>
                                            </p:txEl>
                                          </p:spTgt>
                                        </p:tgtEl>
                                      </p:cBhvr>
                                    </p:animEffect>
                                  </p:childTnLst>
                                </p:cTn>
                              </p:par>
                            </p:childTnLst>
                          </p:cTn>
                        </p:par>
                      </p:childTnLst>
                    </p:cTn>
                  </p:par>
                  <p:par>
                    <p:cTn id="251" fill="hold">
                      <p:stCondLst>
                        <p:cond delay="indefinite"/>
                      </p:stCondLst>
                      <p:childTnLst>
                        <p:par>
                          <p:cTn id="252" fill="hold">
                            <p:stCondLst>
                              <p:cond delay="0"/>
                            </p:stCondLst>
                            <p:childTnLst>
                              <p:par>
                                <p:cTn id="253" presetID="22" presetClass="entr" fill="hold" nodeType="clickEffect" presetSubtype="1">
                                  <p:stCondLst>
                                    <p:cond delay="0"/>
                                  </p:stCondLst>
                                  <p:iterate type="el">
                                    <p:tmAbs val="0"/>
                                  </p:iterate>
                                  <p:childTnLst>
                                    <p:set>
                                      <p:cBhvr>
                                        <p:cTn id="254" fill="hold"/>
                                        <p:tgtEl>
                                          <p:spTgt spid="154">
                                            <p:txEl>
                                              <p:pRg st="1" end="1"/>
                                            </p:txEl>
                                          </p:spTgt>
                                        </p:tgtEl>
                                        <p:attrNameLst>
                                          <p:attrName>style.visibility</p:attrName>
                                        </p:attrNameLst>
                                      </p:cBhvr>
                                      <p:to>
                                        <p:strVal val="visible"/>
                                      </p:to>
                                    </p:set>
                                    <p:animEffect transition="in" filter="wipe(up)">
                                      <p:cBhvr additive="repl">
                                        <p:cTn id="255" dur="500"/>
                                        <p:tgtEl>
                                          <p:spTgt spid="154">
                                            <p:txEl>
                                              <p:pRg st="1" end="1"/>
                                            </p:txEl>
                                          </p:spTgt>
                                        </p:tgtEl>
                                      </p:cBhvr>
                                    </p:animEffect>
                                  </p:childTnLst>
                                </p:cTn>
                              </p:par>
                            </p:childTnLst>
                          </p:cTn>
                        </p:par>
                      </p:childTnLst>
                    </p:cTn>
                  </p:par>
                  <p:par>
                    <p:cTn id="256" fill="hold">
                      <p:stCondLst>
                        <p:cond delay="indefinite"/>
                      </p:stCondLst>
                      <p:childTnLst>
                        <p:par>
                          <p:cTn id="257" fill="hold">
                            <p:stCondLst>
                              <p:cond delay="0"/>
                            </p:stCondLst>
                            <p:childTnLst>
                              <p:par>
                                <p:cTn id="258" presetID="22" presetClass="entr" fill="hold" nodeType="clickEffect" presetSubtype="1">
                                  <p:stCondLst>
                                    <p:cond delay="0"/>
                                  </p:stCondLst>
                                  <p:iterate type="el">
                                    <p:tmAbs val="0"/>
                                  </p:iterate>
                                  <p:childTnLst>
                                    <p:set>
                                      <p:cBhvr>
                                        <p:cTn id="259" fill="hold"/>
                                        <p:tgtEl>
                                          <p:spTgt spid="154">
                                            <p:txEl>
                                              <p:pRg st="2" end="2"/>
                                            </p:txEl>
                                          </p:spTgt>
                                        </p:tgtEl>
                                        <p:attrNameLst>
                                          <p:attrName>style.visibility</p:attrName>
                                        </p:attrNameLst>
                                      </p:cBhvr>
                                      <p:to>
                                        <p:strVal val="visible"/>
                                      </p:to>
                                    </p:set>
                                    <p:animEffect transition="in" filter="wipe(up)">
                                      <p:cBhvr additive="repl">
                                        <p:cTn id="260" dur="500"/>
                                        <p:tgtEl>
                                          <p:spTgt spid="154">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5" name="pasted-image.pdf"/>
          <p:cNvPicPr/>
          <p:nvPr/>
        </p:nvPicPr>
        <p:blipFill>
          <a:blip r:embed="rId1"/>
          <a:stretch/>
        </p:blipFill>
        <p:spPr>
          <a:xfrm>
            <a:off x="0" y="0"/>
            <a:ext cx="9143640" cy="6857640"/>
          </a:xfrm>
          <a:prstGeom prst="rect">
            <a:avLst/>
          </a:prstGeom>
          <a:noFill/>
          <a:ln w="12700">
            <a:noFill/>
          </a:ln>
        </p:spPr>
      </p:pic>
      <p:sp>
        <p:nvSpPr>
          <p:cNvPr id="156" name="PlaceHolder 1"/>
          <p:cNvSpPr>
            <a:spLocks noGrp="1"/>
          </p:cNvSpPr>
          <p:nvPr>
            <p:ph/>
          </p:nvPr>
        </p:nvSpPr>
        <p:spPr>
          <a:xfrm>
            <a:off x="1449720" y="1051920"/>
            <a:ext cx="6444000" cy="4753440"/>
          </a:xfrm>
          <a:prstGeom prst="rect">
            <a:avLst/>
          </a:prstGeom>
          <a:noFill/>
          <a:ln w="12600">
            <a:noFill/>
          </a:ln>
        </p:spPr>
        <p:txBody>
          <a:bodyPr lIns="45720" tIns="45720" rIns="45720" bIns="45720" anchor="t">
            <a:noAutofit/>
          </a:bodyPr>
          <a:p>
            <a:pPr marL="401040" indent="-401040" algn="l" defTabSz="713160">
              <a:lnSpc>
                <a:spcPct val="100000"/>
              </a:lnSpc>
              <a:spcBef>
                <a:spcPts val="601"/>
              </a:spcBef>
              <a:buClr>
                <a:srgbClr val="1E3184"/>
              </a:buClr>
              <a:buFont typeface="Arial"/>
              <a:buAutoNum type="arabicPeriod" startAt="4"/>
              <a:tabLst>
                <a:tab pos="0" algn="l"/>
              </a:tabLst>
            </a:pPr>
            <a:r>
              <a:rPr lang="es-ES" sz="2810" b="0" u="none" strike="noStrike">
                <a:solidFill>
                  <a:srgbClr val="1E3184"/>
                </a:solidFill>
                <a:effectLst/>
                <a:uFillTx/>
                <a:latin typeface="Candara"/>
                <a:ea typeface="Candara"/>
              </a:rPr>
              <a:t>Cuando los diáconos ordenados son nombrados ancianos: ¿Es necesario ordenarles como ancianos?  </a:t>
            </a:r>
            <a:r>
              <a:rPr lang="es-ES" sz="2810" b="0" i="1" u="none" strike="noStrike">
                <a:solidFill>
                  <a:srgbClr val="1E3184"/>
                </a:solidFill>
                <a:effectLst/>
                <a:uFillTx/>
                <a:latin typeface="Candara"/>
                <a:ea typeface="Candara"/>
              </a:rPr>
              <a:t>Respuesta: </a:t>
            </a:r>
            <a:r>
              <a:rPr lang="es-ES" sz="2810" b="1" i="1" u="none" strike="noStrike">
                <a:solidFill>
                  <a:srgbClr val="1E3184"/>
                </a:solidFill>
                <a:effectLst/>
                <a:uFillTx/>
                <a:latin typeface="Candara"/>
                <a:ea typeface="Candara"/>
              </a:rPr>
              <a:t>SI</a:t>
            </a:r>
            <a:endParaRPr lang="es-ES" sz="2810" b="0" u="none" strike="noStrike">
              <a:solidFill>
                <a:srgbClr val="000000"/>
              </a:solidFill>
              <a:effectLst/>
              <a:uFillTx/>
              <a:latin typeface="Helvetica Light"/>
            </a:endParaRPr>
          </a:p>
          <a:p>
            <a:pPr marL="401040" indent="-401040" algn="l" defTabSz="713160">
              <a:lnSpc>
                <a:spcPct val="100000"/>
              </a:lnSpc>
              <a:spcBef>
                <a:spcPts val="601"/>
              </a:spcBef>
              <a:buClr>
                <a:srgbClr val="1E3184"/>
              </a:buClr>
              <a:buFont typeface="Arial"/>
              <a:buAutoNum type="arabicPeriod" startAt="4"/>
              <a:tabLst>
                <a:tab pos="0" algn="l"/>
              </a:tabLst>
            </a:pPr>
            <a:r>
              <a:rPr lang="es-ES" sz="2810" b="0" u="none" strike="noStrike">
                <a:solidFill>
                  <a:srgbClr val="1E3184"/>
                </a:solidFill>
                <a:effectLst/>
                <a:uFillTx/>
                <a:latin typeface="Candara"/>
                <a:ea typeface="Candara"/>
              </a:rPr>
              <a:t>¿El único que tiene que velar por la grey es el pastor ordenado?  </a:t>
            </a:r>
            <a:r>
              <a:rPr lang="es-ES" sz="2810" b="0" i="1" u="none" strike="noStrike">
                <a:solidFill>
                  <a:srgbClr val="1E3184"/>
                </a:solidFill>
                <a:effectLst/>
                <a:uFillTx/>
                <a:latin typeface="Candara"/>
                <a:ea typeface="Candara"/>
              </a:rPr>
              <a:t>Respuesta: </a:t>
            </a:r>
            <a:r>
              <a:rPr lang="es-ES" sz="2810" b="1" i="1" u="none" strike="noStrike">
                <a:solidFill>
                  <a:srgbClr val="1E3184"/>
                </a:solidFill>
                <a:effectLst/>
                <a:uFillTx/>
                <a:latin typeface="Candara"/>
                <a:ea typeface="Candara"/>
              </a:rPr>
              <a:t>NO</a:t>
            </a:r>
            <a:endParaRPr lang="es-ES" sz="2810" b="0" u="none" strike="noStrike">
              <a:solidFill>
                <a:srgbClr val="000000"/>
              </a:solidFill>
              <a:effectLst/>
              <a:uFillTx/>
              <a:latin typeface="Helvetica Light"/>
            </a:endParaRPr>
          </a:p>
          <a:p>
            <a:pPr marL="401040" indent="-401040" algn="l" defTabSz="713160">
              <a:lnSpc>
                <a:spcPct val="100000"/>
              </a:lnSpc>
              <a:spcBef>
                <a:spcPts val="601"/>
              </a:spcBef>
              <a:buClr>
                <a:srgbClr val="1E3184"/>
              </a:buClr>
              <a:buFont typeface="Arial"/>
              <a:buAutoNum type="arabicPeriod" startAt="4"/>
              <a:tabLst>
                <a:tab pos="0" algn="l"/>
              </a:tabLst>
            </a:pPr>
            <a:r>
              <a:rPr lang="es-ES" sz="2810" b="0" u="none" strike="noStrike">
                <a:solidFill>
                  <a:srgbClr val="1E3184"/>
                </a:solidFill>
                <a:effectLst/>
                <a:uFillTx/>
                <a:latin typeface="Candara"/>
                <a:ea typeface="Candara"/>
              </a:rPr>
              <a:t>¿Puede el pastor del distrito autorizar a sus ancianos para que bauticen permanentemente?  </a:t>
            </a:r>
            <a:r>
              <a:rPr lang="es-ES" sz="2810" b="0" i="1" u="none" strike="noStrike">
                <a:solidFill>
                  <a:srgbClr val="1E3184"/>
                </a:solidFill>
                <a:effectLst/>
                <a:uFillTx/>
                <a:latin typeface="Candara"/>
                <a:ea typeface="Candara"/>
              </a:rPr>
              <a:t>Respuesta: </a:t>
            </a:r>
            <a:r>
              <a:rPr lang="es-ES" sz="2810" b="1" i="1" u="none" strike="noStrike">
                <a:solidFill>
                  <a:srgbClr val="1E3184"/>
                </a:solidFill>
                <a:effectLst/>
                <a:uFillTx/>
                <a:latin typeface="Candara"/>
                <a:ea typeface="Candara"/>
              </a:rPr>
              <a:t>NO</a:t>
            </a:r>
            <a:endParaRPr lang="es-ES" sz="2810" b="0" u="none" strike="noStrike">
              <a:solidFill>
                <a:srgbClr val="000000"/>
              </a:solidFill>
              <a:effectLst/>
              <a:uFillTx/>
              <a:latin typeface="Helvetica Light"/>
            </a:endParaRPr>
          </a:p>
        </p:txBody>
      </p:sp>
    </p:spTree>
  </p:cSld>
  <p:timing>
    <p:tnLst>
      <p:par>
        <p:cTn id="261" dur="indefinite" restart="never" nodeType="tmRoot">
          <p:childTnLst>
            <p:seq>
              <p:cTn id="262" dur="indefinite" nodeType="mainSeq">
                <p:childTnLst>
                  <p:par>
                    <p:cTn id="263" fill="hold">
                      <p:stCondLst>
                        <p:cond delay="indefinite"/>
                      </p:stCondLst>
                      <p:childTnLst>
                        <p:par>
                          <p:cTn id="264" fill="hold">
                            <p:stCondLst>
                              <p:cond delay="0"/>
                            </p:stCondLst>
                            <p:childTnLst>
                              <p:par>
                                <p:cTn id="265" presetID="9" presetClass="entr" fill="hold" nodeType="clickEffect">
                                  <p:stCondLst>
                                    <p:cond delay="0"/>
                                  </p:stCondLst>
                                  <p:iterate type="el">
                                    <p:tmAbs val="0"/>
                                  </p:iterate>
                                  <p:childTnLst>
                                    <p:set>
                                      <p:cBhvr>
                                        <p:cTn id="266" fill="hold"/>
                                        <p:tgtEl>
                                          <p:spTgt spid="156"/>
                                        </p:tgtEl>
                                        <p:attrNameLst>
                                          <p:attrName>style.visibility</p:attrName>
                                        </p:attrNameLst>
                                      </p:cBhvr>
                                      <p:to>
                                        <p:strVal val="visible"/>
                                      </p:to>
                                    </p:set>
                                    <p:animEffect transition="in" filter="dissolve">
                                      <p:cBhvr additive="repl">
                                        <p:cTn id="267" dur="500"/>
                                        <p:tgtEl>
                                          <p:spTgt spid="156"/>
                                        </p:tgtEl>
                                      </p:cBhvr>
                                    </p:animEffect>
                                  </p:childTnLst>
                                </p:cTn>
                              </p:par>
                              <p:par>
                                <p:cTn id="268" presetID="9" presetClass="entr" fill="hold" nodeType="withEffect">
                                  <p:stCondLst>
                                    <p:cond delay="0"/>
                                  </p:stCondLst>
                                  <p:iterate type="el">
                                    <p:tmAbs val="0"/>
                                  </p:iterate>
                                  <p:childTnLst>
                                    <p:set>
                                      <p:cBhvr>
                                        <p:cTn id="269" fill="hold"/>
                                        <p:tgtEl>
                                          <p:spTgt spid="156">
                                            <p:txEl>
                                              <p:pRg st="0" end="0"/>
                                            </p:txEl>
                                          </p:spTgt>
                                        </p:tgtEl>
                                        <p:attrNameLst>
                                          <p:attrName>style.visibility</p:attrName>
                                        </p:attrNameLst>
                                      </p:cBhvr>
                                      <p:to>
                                        <p:strVal val="visible"/>
                                      </p:to>
                                    </p:set>
                                    <p:animEffect transition="in" filter="dissolve">
                                      <p:cBhvr additive="repl">
                                        <p:cTn id="270" dur="500"/>
                                        <p:tgtEl>
                                          <p:spTgt spid="156">
                                            <p:txEl>
                                              <p:pRg st="0" end="0"/>
                                            </p:txEl>
                                          </p:spTgt>
                                        </p:tgtEl>
                                      </p:cBhvr>
                                    </p:animEffect>
                                  </p:childTnLst>
                                </p:cTn>
                              </p:par>
                            </p:childTnLst>
                          </p:cTn>
                        </p:par>
                      </p:childTnLst>
                    </p:cTn>
                  </p:par>
                  <p:par>
                    <p:cTn id="271" fill="hold">
                      <p:stCondLst>
                        <p:cond delay="indefinite"/>
                      </p:stCondLst>
                      <p:childTnLst>
                        <p:par>
                          <p:cTn id="272" fill="hold">
                            <p:stCondLst>
                              <p:cond delay="0"/>
                            </p:stCondLst>
                            <p:childTnLst>
                              <p:par>
                                <p:cTn id="273" presetID="9" presetClass="entr" fill="hold" nodeType="clickEffect">
                                  <p:stCondLst>
                                    <p:cond delay="0"/>
                                  </p:stCondLst>
                                  <p:iterate type="el">
                                    <p:tmAbs val="0"/>
                                  </p:iterate>
                                  <p:childTnLst>
                                    <p:set>
                                      <p:cBhvr>
                                        <p:cTn id="274" fill="hold"/>
                                        <p:tgtEl>
                                          <p:spTgt spid="156">
                                            <p:txEl>
                                              <p:pRg st="1" end="1"/>
                                            </p:txEl>
                                          </p:spTgt>
                                        </p:tgtEl>
                                        <p:attrNameLst>
                                          <p:attrName>style.visibility</p:attrName>
                                        </p:attrNameLst>
                                      </p:cBhvr>
                                      <p:to>
                                        <p:strVal val="visible"/>
                                      </p:to>
                                    </p:set>
                                    <p:animEffect transition="in" filter="dissolve">
                                      <p:cBhvr additive="repl">
                                        <p:cTn id="275" dur="500"/>
                                        <p:tgtEl>
                                          <p:spTgt spid="156">
                                            <p:txEl>
                                              <p:pRg st="1" end="1"/>
                                            </p:txEl>
                                          </p:spTgt>
                                        </p:tgtEl>
                                      </p:cBhvr>
                                    </p:animEffect>
                                  </p:childTnLst>
                                </p:cTn>
                              </p:par>
                            </p:childTnLst>
                          </p:cTn>
                        </p:par>
                      </p:childTnLst>
                    </p:cTn>
                  </p:par>
                  <p:par>
                    <p:cTn id="276" fill="hold">
                      <p:stCondLst>
                        <p:cond delay="indefinite"/>
                      </p:stCondLst>
                      <p:childTnLst>
                        <p:par>
                          <p:cTn id="277" fill="hold">
                            <p:stCondLst>
                              <p:cond delay="0"/>
                            </p:stCondLst>
                            <p:childTnLst>
                              <p:par>
                                <p:cTn id="278" presetID="9" presetClass="entr" fill="hold" nodeType="clickEffect">
                                  <p:stCondLst>
                                    <p:cond delay="0"/>
                                  </p:stCondLst>
                                  <p:iterate type="el">
                                    <p:tmAbs val="0"/>
                                  </p:iterate>
                                  <p:childTnLst>
                                    <p:set>
                                      <p:cBhvr>
                                        <p:cTn id="279" fill="hold"/>
                                        <p:tgtEl>
                                          <p:spTgt spid="156">
                                            <p:txEl>
                                              <p:pRg st="2" end="2"/>
                                            </p:txEl>
                                          </p:spTgt>
                                        </p:tgtEl>
                                        <p:attrNameLst>
                                          <p:attrName>style.visibility</p:attrName>
                                        </p:attrNameLst>
                                      </p:cBhvr>
                                      <p:to>
                                        <p:strVal val="visible"/>
                                      </p:to>
                                    </p:set>
                                    <p:animEffect transition="in" filter="dissolve">
                                      <p:cBhvr additive="repl">
                                        <p:cTn id="280" dur="500"/>
                                        <p:tgtEl>
                                          <p:spTgt spid="156">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7" name="pasted-image.pdf"/>
          <p:cNvPicPr/>
          <p:nvPr/>
        </p:nvPicPr>
        <p:blipFill>
          <a:blip r:embed="rId1"/>
          <a:stretch/>
        </p:blipFill>
        <p:spPr>
          <a:xfrm>
            <a:off x="0" y="0"/>
            <a:ext cx="9143640" cy="6857640"/>
          </a:xfrm>
          <a:prstGeom prst="rect">
            <a:avLst/>
          </a:prstGeom>
          <a:noFill/>
          <a:ln w="12700">
            <a:noFill/>
          </a:ln>
        </p:spPr>
      </p:pic>
      <p:sp>
        <p:nvSpPr>
          <p:cNvPr id="158" name="PlaceHolder 1"/>
          <p:cNvSpPr>
            <a:spLocks noGrp="1"/>
          </p:cNvSpPr>
          <p:nvPr>
            <p:ph/>
          </p:nvPr>
        </p:nvSpPr>
        <p:spPr>
          <a:xfrm>
            <a:off x="1430280" y="1247760"/>
            <a:ext cx="6855120" cy="4551840"/>
          </a:xfrm>
          <a:prstGeom prst="rect">
            <a:avLst/>
          </a:prstGeom>
          <a:noFill/>
          <a:ln w="12600">
            <a:noFill/>
          </a:ln>
        </p:spPr>
        <p:txBody>
          <a:bodyPr lIns="45720" tIns="45720" rIns="45720" bIns="45720" anchor="t">
            <a:noAutofit/>
          </a:bodyPr>
          <a:p>
            <a:pPr marL="370440" indent="-370440" algn="l" defTabSz="658440">
              <a:lnSpc>
                <a:spcPct val="100000"/>
              </a:lnSpc>
              <a:spcBef>
                <a:spcPts val="601"/>
              </a:spcBef>
              <a:buClr>
                <a:srgbClr val="1E3184"/>
              </a:buClr>
              <a:buFont typeface="Arial"/>
              <a:buAutoNum type="arabicPeriod" startAt="7"/>
              <a:tabLst>
                <a:tab pos="0" algn="l"/>
              </a:tabLst>
            </a:pPr>
            <a:r>
              <a:rPr lang="es-ES" sz="2590" b="0" u="none" strike="noStrike">
                <a:solidFill>
                  <a:srgbClr val="1E3184"/>
                </a:solidFill>
                <a:effectLst/>
                <a:uFillTx/>
                <a:latin typeface="Candara"/>
                <a:ea typeface="Candara"/>
              </a:rPr>
              <a:t>¿Pueden los ancianos ungidos firmar un contrato matrimonial? </a:t>
            </a:r>
            <a:r>
              <a:rPr lang="es-ES" sz="2590" b="0" i="1" u="none" strike="noStrike">
                <a:solidFill>
                  <a:srgbClr val="1E3184"/>
                </a:solidFill>
                <a:effectLst/>
                <a:uFillTx/>
                <a:latin typeface="Candara"/>
                <a:ea typeface="Candara"/>
              </a:rPr>
              <a:t>Respuesta: </a:t>
            </a:r>
            <a:r>
              <a:rPr lang="es-ES" sz="2590" b="1" i="1" u="none" strike="noStrike">
                <a:solidFill>
                  <a:srgbClr val="1E3184"/>
                </a:solidFill>
                <a:effectLst/>
                <a:uFillTx/>
                <a:latin typeface="Candara"/>
                <a:ea typeface="Candara"/>
              </a:rPr>
              <a:t>NO</a:t>
            </a:r>
            <a:endParaRPr lang="es-ES" sz="2590" b="0" u="none" strike="noStrike">
              <a:solidFill>
                <a:srgbClr val="000000"/>
              </a:solidFill>
              <a:effectLst/>
              <a:uFillTx/>
              <a:latin typeface="Helvetica Light"/>
            </a:endParaRPr>
          </a:p>
          <a:p>
            <a:pPr marL="370440" indent="-370440" algn="l" defTabSz="658440">
              <a:lnSpc>
                <a:spcPct val="100000"/>
              </a:lnSpc>
              <a:spcBef>
                <a:spcPts val="601"/>
              </a:spcBef>
              <a:buClr>
                <a:srgbClr val="1E3184"/>
              </a:buClr>
              <a:buFont typeface="Arial"/>
              <a:buAutoNum type="arabicPeriod" startAt="7"/>
              <a:tabLst>
                <a:tab pos="0" algn="l"/>
              </a:tabLst>
            </a:pPr>
            <a:r>
              <a:rPr lang="es-ES" sz="2590" b="0" u="none" strike="noStrike">
                <a:solidFill>
                  <a:srgbClr val="1E3184"/>
                </a:solidFill>
                <a:effectLst/>
                <a:uFillTx/>
                <a:latin typeface="Candara"/>
                <a:ea typeface="Candara"/>
              </a:rPr>
              <a:t>¿Pueden los ancianos ungidos tener el sermón en una ceremonia matrimonial? </a:t>
            </a:r>
            <a:r>
              <a:rPr lang="es-ES" sz="2590" b="0" i="1" u="none" strike="noStrike">
                <a:solidFill>
                  <a:srgbClr val="1E3184"/>
                </a:solidFill>
                <a:effectLst/>
                <a:uFillTx/>
                <a:latin typeface="Candara"/>
                <a:ea typeface="Candara"/>
              </a:rPr>
              <a:t>Respuesta: </a:t>
            </a:r>
            <a:r>
              <a:rPr lang="es-ES" sz="2590" b="1" i="1" u="none" strike="noStrike">
                <a:solidFill>
                  <a:srgbClr val="1E3184"/>
                </a:solidFill>
                <a:effectLst/>
                <a:uFillTx/>
                <a:latin typeface="Candara"/>
                <a:ea typeface="Candara"/>
              </a:rPr>
              <a:t>SI</a:t>
            </a:r>
            <a:endParaRPr lang="es-ES" sz="2590" b="0" u="none" strike="noStrike">
              <a:solidFill>
                <a:srgbClr val="000000"/>
              </a:solidFill>
              <a:effectLst/>
              <a:uFillTx/>
              <a:latin typeface="Helvetica Light"/>
            </a:endParaRPr>
          </a:p>
          <a:p>
            <a:pPr marL="370440" indent="-370440" algn="l" defTabSz="658440">
              <a:lnSpc>
                <a:spcPct val="100000"/>
              </a:lnSpc>
              <a:spcBef>
                <a:spcPts val="601"/>
              </a:spcBef>
              <a:buClr>
                <a:srgbClr val="1E3184"/>
              </a:buClr>
              <a:buFont typeface="Arial"/>
              <a:buAutoNum type="arabicPeriod" startAt="7"/>
              <a:tabLst>
                <a:tab pos="0" algn="l"/>
              </a:tabLst>
            </a:pPr>
            <a:r>
              <a:rPr lang="es-ES" sz="2590" b="0" u="none" strike="noStrike">
                <a:solidFill>
                  <a:srgbClr val="1E3184"/>
                </a:solidFill>
                <a:effectLst/>
                <a:uFillTx/>
                <a:latin typeface="Candara"/>
                <a:ea typeface="Candara"/>
              </a:rPr>
              <a:t>¿Pueden los ancianos ungidos realizar la ceremonia de dedicación de los niños? </a:t>
            </a:r>
            <a:r>
              <a:rPr lang="es-ES" sz="2590" b="0" i="1" u="none" strike="noStrike">
                <a:solidFill>
                  <a:srgbClr val="1E3184"/>
                </a:solidFill>
                <a:effectLst/>
                <a:uFillTx/>
                <a:latin typeface="Candara"/>
                <a:ea typeface="Candara"/>
              </a:rPr>
              <a:t>Respuesta: </a:t>
            </a:r>
            <a:r>
              <a:rPr lang="es-ES" sz="2590" b="1" i="1" u="none" strike="noStrike">
                <a:solidFill>
                  <a:srgbClr val="1E3184"/>
                </a:solidFill>
                <a:effectLst/>
                <a:uFillTx/>
                <a:latin typeface="Candara"/>
                <a:ea typeface="Candara"/>
              </a:rPr>
              <a:t>SI</a:t>
            </a:r>
            <a:endParaRPr lang="es-ES" sz="2590" b="0" u="none" strike="noStrike">
              <a:solidFill>
                <a:srgbClr val="000000"/>
              </a:solidFill>
              <a:effectLst/>
              <a:uFillTx/>
              <a:latin typeface="Helvetica Light"/>
            </a:endParaRPr>
          </a:p>
          <a:p>
            <a:pPr marL="370440" indent="-370440" algn="l" defTabSz="658440">
              <a:lnSpc>
                <a:spcPct val="100000"/>
              </a:lnSpc>
              <a:spcBef>
                <a:spcPts val="601"/>
              </a:spcBef>
              <a:buClr>
                <a:srgbClr val="1E3184"/>
              </a:buClr>
              <a:buFont typeface="Arial"/>
              <a:buAutoNum type="arabicPeriod" startAt="7"/>
              <a:tabLst>
                <a:tab pos="0" algn="l"/>
              </a:tabLst>
            </a:pPr>
            <a:r>
              <a:rPr lang="es-ES" sz="2590" b="0" u="none" strike="noStrike">
                <a:solidFill>
                  <a:srgbClr val="1E3184"/>
                </a:solidFill>
                <a:effectLst/>
                <a:uFillTx/>
                <a:latin typeface="Candara"/>
                <a:ea typeface="Candara"/>
              </a:rPr>
              <a:t>¿Pueden los ancianos ungidos aplicar el </a:t>
            </a:r>
            <a:r>
              <a:rPr lang="es-ES" sz="2590" b="0" i="1" u="none" strike="noStrike">
                <a:solidFill>
                  <a:srgbClr val="1E3184"/>
                </a:solidFill>
                <a:effectLst/>
                <a:uFillTx/>
                <a:latin typeface="Candara"/>
                <a:ea typeface="Candara"/>
              </a:rPr>
              <a:t>Manual de la Iglesia</a:t>
            </a:r>
            <a:r>
              <a:rPr lang="es-ES" sz="2590" b="0" u="none" strike="noStrike">
                <a:solidFill>
                  <a:srgbClr val="1E3184"/>
                </a:solidFill>
                <a:effectLst/>
                <a:uFillTx/>
                <a:latin typeface="Candara"/>
                <a:ea typeface="Candara"/>
              </a:rPr>
              <a:t> de acuerdo a su propio criterio? </a:t>
            </a:r>
            <a:r>
              <a:rPr lang="es-ES" sz="2590" b="0" i="1" u="none" strike="noStrike">
                <a:solidFill>
                  <a:srgbClr val="1E3184"/>
                </a:solidFill>
                <a:effectLst/>
                <a:uFillTx/>
                <a:latin typeface="Candara"/>
                <a:ea typeface="Candara"/>
              </a:rPr>
              <a:t>Respuesta: </a:t>
            </a:r>
            <a:r>
              <a:rPr lang="es-ES" sz="2590" b="1" i="1" u="none" strike="noStrike">
                <a:solidFill>
                  <a:srgbClr val="1E3184"/>
                </a:solidFill>
                <a:effectLst/>
                <a:uFillTx/>
                <a:latin typeface="Candara"/>
                <a:ea typeface="Candara"/>
              </a:rPr>
              <a:t>NO</a:t>
            </a:r>
            <a:endParaRPr lang="es-ES" sz="2590" b="0" u="none" strike="noStrike">
              <a:solidFill>
                <a:srgbClr val="000000"/>
              </a:solidFill>
              <a:effectLst/>
              <a:uFillTx/>
              <a:latin typeface="Helvetica Light"/>
            </a:endParaRPr>
          </a:p>
        </p:txBody>
      </p:sp>
    </p:spTree>
  </p:cSld>
  <p:timing>
    <p:tnLst>
      <p:par>
        <p:cTn id="281" dur="indefinite" restart="never" nodeType="tmRoot">
          <p:childTnLst>
            <p:seq>
              <p:cTn id="282" dur="indefinite" nodeType="mainSeq">
                <p:childTnLst>
                  <p:par>
                    <p:cTn id="283" fill="hold">
                      <p:stCondLst>
                        <p:cond delay="indefinite"/>
                      </p:stCondLst>
                      <p:childTnLst>
                        <p:par>
                          <p:cTn id="284" fill="hold">
                            <p:stCondLst>
                              <p:cond delay="0"/>
                            </p:stCondLst>
                            <p:childTnLst>
                              <p:par>
                                <p:cTn id="285" presetID="9" presetClass="entr" fill="hold" nodeType="clickEffect">
                                  <p:stCondLst>
                                    <p:cond delay="0"/>
                                  </p:stCondLst>
                                  <p:iterate type="el">
                                    <p:tmAbs val="0"/>
                                  </p:iterate>
                                  <p:childTnLst>
                                    <p:set>
                                      <p:cBhvr>
                                        <p:cTn id="286" fill="hold"/>
                                        <p:tgtEl>
                                          <p:spTgt spid="158"/>
                                        </p:tgtEl>
                                        <p:attrNameLst>
                                          <p:attrName>style.visibility</p:attrName>
                                        </p:attrNameLst>
                                      </p:cBhvr>
                                      <p:to>
                                        <p:strVal val="visible"/>
                                      </p:to>
                                    </p:set>
                                    <p:animEffect transition="in" filter="dissolve">
                                      <p:cBhvr additive="repl">
                                        <p:cTn id="287" dur="500"/>
                                        <p:tgtEl>
                                          <p:spTgt spid="158"/>
                                        </p:tgtEl>
                                      </p:cBhvr>
                                    </p:animEffect>
                                  </p:childTnLst>
                                </p:cTn>
                              </p:par>
                              <p:par>
                                <p:cTn id="288" presetID="9" presetClass="entr" fill="hold" nodeType="withEffect">
                                  <p:stCondLst>
                                    <p:cond delay="0"/>
                                  </p:stCondLst>
                                  <p:iterate type="el">
                                    <p:tmAbs val="0"/>
                                  </p:iterate>
                                  <p:childTnLst>
                                    <p:set>
                                      <p:cBhvr>
                                        <p:cTn id="289" fill="hold"/>
                                        <p:tgtEl>
                                          <p:spTgt spid="158">
                                            <p:txEl>
                                              <p:pRg st="0" end="0"/>
                                            </p:txEl>
                                          </p:spTgt>
                                        </p:tgtEl>
                                        <p:attrNameLst>
                                          <p:attrName>style.visibility</p:attrName>
                                        </p:attrNameLst>
                                      </p:cBhvr>
                                      <p:to>
                                        <p:strVal val="visible"/>
                                      </p:to>
                                    </p:set>
                                    <p:animEffect transition="in" filter="dissolve">
                                      <p:cBhvr additive="repl">
                                        <p:cTn id="290" dur="500"/>
                                        <p:tgtEl>
                                          <p:spTgt spid="158">
                                            <p:txEl>
                                              <p:pRg st="0" end="0"/>
                                            </p:txEl>
                                          </p:spTgt>
                                        </p:tgtEl>
                                      </p:cBhvr>
                                    </p:animEffect>
                                  </p:childTnLst>
                                </p:cTn>
                              </p:par>
                            </p:childTnLst>
                          </p:cTn>
                        </p:par>
                      </p:childTnLst>
                    </p:cTn>
                  </p:par>
                  <p:par>
                    <p:cTn id="291" fill="hold">
                      <p:stCondLst>
                        <p:cond delay="indefinite"/>
                      </p:stCondLst>
                      <p:childTnLst>
                        <p:par>
                          <p:cTn id="292" fill="hold">
                            <p:stCondLst>
                              <p:cond delay="0"/>
                            </p:stCondLst>
                            <p:childTnLst>
                              <p:par>
                                <p:cTn id="293" presetID="9" presetClass="entr" fill="hold" nodeType="clickEffect">
                                  <p:stCondLst>
                                    <p:cond delay="0"/>
                                  </p:stCondLst>
                                  <p:iterate type="el">
                                    <p:tmAbs val="0"/>
                                  </p:iterate>
                                  <p:childTnLst>
                                    <p:set>
                                      <p:cBhvr>
                                        <p:cTn id="294" fill="hold"/>
                                        <p:tgtEl>
                                          <p:spTgt spid="158">
                                            <p:txEl>
                                              <p:pRg st="1" end="1"/>
                                            </p:txEl>
                                          </p:spTgt>
                                        </p:tgtEl>
                                        <p:attrNameLst>
                                          <p:attrName>style.visibility</p:attrName>
                                        </p:attrNameLst>
                                      </p:cBhvr>
                                      <p:to>
                                        <p:strVal val="visible"/>
                                      </p:to>
                                    </p:set>
                                    <p:animEffect transition="in" filter="dissolve">
                                      <p:cBhvr additive="repl">
                                        <p:cTn id="295" dur="500"/>
                                        <p:tgtEl>
                                          <p:spTgt spid="158">
                                            <p:txEl>
                                              <p:pRg st="1" end="1"/>
                                            </p:txEl>
                                          </p:spTgt>
                                        </p:tgtEl>
                                      </p:cBhvr>
                                    </p:animEffect>
                                  </p:childTnLst>
                                </p:cTn>
                              </p:par>
                            </p:childTnLst>
                          </p:cTn>
                        </p:par>
                      </p:childTnLst>
                    </p:cTn>
                  </p:par>
                  <p:par>
                    <p:cTn id="296" fill="hold">
                      <p:stCondLst>
                        <p:cond delay="indefinite"/>
                      </p:stCondLst>
                      <p:childTnLst>
                        <p:par>
                          <p:cTn id="297" fill="hold">
                            <p:stCondLst>
                              <p:cond delay="0"/>
                            </p:stCondLst>
                            <p:childTnLst>
                              <p:par>
                                <p:cTn id="298" presetID="9" presetClass="entr" fill="hold" nodeType="clickEffect">
                                  <p:stCondLst>
                                    <p:cond delay="0"/>
                                  </p:stCondLst>
                                  <p:iterate type="el">
                                    <p:tmAbs val="0"/>
                                  </p:iterate>
                                  <p:childTnLst>
                                    <p:set>
                                      <p:cBhvr>
                                        <p:cTn id="299" fill="hold"/>
                                        <p:tgtEl>
                                          <p:spTgt spid="158">
                                            <p:txEl>
                                              <p:pRg st="2" end="2"/>
                                            </p:txEl>
                                          </p:spTgt>
                                        </p:tgtEl>
                                        <p:attrNameLst>
                                          <p:attrName>style.visibility</p:attrName>
                                        </p:attrNameLst>
                                      </p:cBhvr>
                                      <p:to>
                                        <p:strVal val="visible"/>
                                      </p:to>
                                    </p:set>
                                    <p:animEffect transition="in" filter="dissolve">
                                      <p:cBhvr additive="repl">
                                        <p:cTn id="300" dur="500"/>
                                        <p:tgtEl>
                                          <p:spTgt spid="158">
                                            <p:txEl>
                                              <p:pRg st="2" end="2"/>
                                            </p:txEl>
                                          </p:spTgt>
                                        </p:tgtEl>
                                      </p:cBhvr>
                                    </p:animEffect>
                                  </p:childTnLst>
                                </p:cTn>
                              </p:par>
                            </p:childTnLst>
                          </p:cTn>
                        </p:par>
                      </p:childTnLst>
                    </p:cTn>
                  </p:par>
                  <p:par>
                    <p:cTn id="301" fill="hold">
                      <p:stCondLst>
                        <p:cond delay="indefinite"/>
                      </p:stCondLst>
                      <p:childTnLst>
                        <p:par>
                          <p:cTn id="302" fill="hold">
                            <p:stCondLst>
                              <p:cond delay="0"/>
                            </p:stCondLst>
                            <p:childTnLst>
                              <p:par>
                                <p:cTn id="303" presetID="9" presetClass="entr" fill="hold" nodeType="clickEffect">
                                  <p:stCondLst>
                                    <p:cond delay="0"/>
                                  </p:stCondLst>
                                  <p:iterate type="el">
                                    <p:tmAbs val="0"/>
                                  </p:iterate>
                                  <p:childTnLst>
                                    <p:set>
                                      <p:cBhvr>
                                        <p:cTn id="304" fill="hold"/>
                                        <p:tgtEl>
                                          <p:spTgt spid="158">
                                            <p:txEl>
                                              <p:pRg st="3" end="3"/>
                                            </p:txEl>
                                          </p:spTgt>
                                        </p:tgtEl>
                                        <p:attrNameLst>
                                          <p:attrName>style.visibility</p:attrName>
                                        </p:attrNameLst>
                                      </p:cBhvr>
                                      <p:to>
                                        <p:strVal val="visible"/>
                                      </p:to>
                                    </p:set>
                                    <p:animEffect transition="in" filter="dissolve">
                                      <p:cBhvr additive="repl">
                                        <p:cTn id="305" dur="500"/>
                                        <p:tgtEl>
                                          <p:spTgt spid="158">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9" name="pasted-image.pdf"/>
          <p:cNvPicPr/>
          <p:nvPr/>
        </p:nvPicPr>
        <p:blipFill>
          <a:blip r:embed="rId1"/>
          <a:stretch/>
        </p:blipFill>
        <p:spPr>
          <a:xfrm>
            <a:off x="0" y="0"/>
            <a:ext cx="9143640" cy="6857640"/>
          </a:xfrm>
          <a:prstGeom prst="rect">
            <a:avLst/>
          </a:prstGeom>
          <a:noFill/>
          <a:ln w="12700">
            <a:noFill/>
          </a:ln>
        </p:spPr>
      </p:pic>
      <p:sp>
        <p:nvSpPr>
          <p:cNvPr id="160" name="PlaceHolder 1"/>
          <p:cNvSpPr>
            <a:spLocks noGrp="1"/>
          </p:cNvSpPr>
          <p:nvPr>
            <p:ph/>
          </p:nvPr>
        </p:nvSpPr>
        <p:spPr>
          <a:xfrm>
            <a:off x="1690560" y="1629000"/>
            <a:ext cx="6643080" cy="3599280"/>
          </a:xfrm>
          <a:prstGeom prst="rect">
            <a:avLst/>
          </a:prstGeom>
          <a:noFill/>
          <a:ln w="12600">
            <a:noFill/>
          </a:ln>
        </p:spPr>
        <p:txBody>
          <a:bodyPr lIns="45720" tIns="45720" rIns="45720" bIns="45720" anchor="t">
            <a:noAutofit/>
          </a:bodyPr>
          <a:p>
            <a:pPr indent="0" algn="l" defTabSz="914400">
              <a:lnSpc>
                <a:spcPct val="100000"/>
              </a:lnSpc>
              <a:buNone/>
              <a:tabLst>
                <a:tab pos="0" algn="l"/>
              </a:tabLst>
            </a:pPr>
            <a:r>
              <a:rPr lang="es-ES" sz="3200" b="0" i="1" u="none" strike="noStrike">
                <a:solidFill>
                  <a:srgbClr val="1E3184"/>
                </a:solidFill>
                <a:effectLst/>
                <a:uFillTx/>
                <a:latin typeface="Candara"/>
                <a:ea typeface="Candara"/>
              </a:rPr>
              <a:t>“El </a:t>
            </a:r>
            <a:r>
              <a:rPr lang="es-ES" sz="3200" b="1" i="1" u="none" strike="noStrike">
                <a:solidFill>
                  <a:srgbClr val="1E3184"/>
                </a:solidFill>
                <a:effectLst/>
                <a:uFillTx/>
                <a:latin typeface="Candara"/>
                <a:ea typeface="Candara"/>
              </a:rPr>
              <a:t>Manual de la iglesia</a:t>
            </a:r>
            <a:r>
              <a:rPr lang="es-ES" sz="3200" b="0" i="1" u="none" strike="noStrike">
                <a:solidFill>
                  <a:srgbClr val="1E3184"/>
                </a:solidFill>
                <a:effectLst/>
                <a:uFillTx/>
                <a:latin typeface="Candara"/>
                <a:ea typeface="Candara"/>
              </a:rPr>
              <a:t> ha existido en su actual formato desde 1932. Describe la operación y las funciones de las iglesias locales, y su relación con las estructuras denominacionales en las que tienen su membresía.</a:t>
            </a:r>
            <a:endParaRPr lang="es-ES" sz="3200" b="0" u="none" strike="noStrike">
              <a:solidFill>
                <a:srgbClr val="000000"/>
              </a:solidFill>
              <a:effectLst/>
              <a:uFillTx/>
              <a:latin typeface="Helvetica Light"/>
            </a:endParaRPr>
          </a:p>
        </p:txBody>
      </p:sp>
    </p:spTree>
  </p:cSld>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1" name="pasted-image.pdf"/>
          <p:cNvPicPr/>
          <p:nvPr/>
        </p:nvPicPr>
        <p:blipFill>
          <a:blip r:embed="rId1"/>
          <a:stretch/>
        </p:blipFill>
        <p:spPr>
          <a:xfrm>
            <a:off x="0" y="0"/>
            <a:ext cx="9143640" cy="6857640"/>
          </a:xfrm>
          <a:prstGeom prst="rect">
            <a:avLst/>
          </a:prstGeom>
          <a:noFill/>
          <a:ln w="12700">
            <a:noFill/>
          </a:ln>
        </p:spPr>
      </p:pic>
      <p:sp>
        <p:nvSpPr>
          <p:cNvPr id="162" name="PlaceHolder 1"/>
          <p:cNvSpPr>
            <a:spLocks noGrp="1"/>
          </p:cNvSpPr>
          <p:nvPr>
            <p:ph/>
          </p:nvPr>
        </p:nvSpPr>
        <p:spPr>
          <a:xfrm>
            <a:off x="1448280" y="1149840"/>
            <a:ext cx="6684120" cy="4745520"/>
          </a:xfrm>
          <a:prstGeom prst="rect">
            <a:avLst/>
          </a:prstGeom>
          <a:noFill/>
          <a:ln w="12600">
            <a:noFill/>
          </a:ln>
        </p:spPr>
        <p:txBody>
          <a:bodyPr lIns="45720" tIns="45720" rIns="45720" bIns="45720" anchor="t">
            <a:noAutofit/>
          </a:bodyPr>
          <a:p>
            <a:pPr indent="0" algn="l" defTabSz="896040">
              <a:lnSpc>
                <a:spcPct val="100000"/>
              </a:lnSpc>
              <a:buNone/>
              <a:tabLst>
                <a:tab pos="0" algn="l"/>
              </a:tabLst>
            </a:pPr>
            <a:r>
              <a:rPr lang="es-ES" sz="3140" b="0" i="1" u="none" strike="noStrike">
                <a:solidFill>
                  <a:srgbClr val="1E3184"/>
                </a:solidFill>
                <a:effectLst/>
                <a:uFillTx/>
                <a:latin typeface="Candara"/>
                <a:ea typeface="Candara"/>
              </a:rPr>
              <a:t>El </a:t>
            </a:r>
            <a:r>
              <a:rPr lang="es-ES" sz="3140" b="1" i="1" u="none" strike="noStrike">
                <a:solidFill>
                  <a:srgbClr val="1E3184"/>
                </a:solidFill>
                <a:effectLst/>
                <a:uFillTx/>
                <a:latin typeface="Candara"/>
                <a:ea typeface="Candara"/>
              </a:rPr>
              <a:t>Manual de la iglesia</a:t>
            </a:r>
            <a:r>
              <a:rPr lang="es-ES" sz="3140" b="0" i="1" u="none" strike="noStrike">
                <a:solidFill>
                  <a:srgbClr val="1E3184"/>
                </a:solidFill>
                <a:effectLst/>
                <a:uFillTx/>
                <a:latin typeface="Candara"/>
                <a:ea typeface="Candara"/>
              </a:rPr>
              <a:t> también expresa la comprensión que la Iglesia Adventista del Séptimo Día tiene de la vida cristiana, del gobierno de la iglesia y de la disciplina, basada en principios bíblicos y en la autoridad de los congresos de la Asociación General debidamente constituidos”.</a:t>
            </a:r>
            <a:endParaRPr lang="es-ES" sz="3140" b="0" u="none" strike="noStrike">
              <a:solidFill>
                <a:srgbClr val="000000"/>
              </a:solidFill>
              <a:effectLst/>
              <a:uFillTx/>
              <a:latin typeface="Helvetica Light"/>
            </a:endParaRPr>
          </a:p>
          <a:p>
            <a:pPr indent="0" algn="l" defTabSz="896040">
              <a:lnSpc>
                <a:spcPct val="100000"/>
              </a:lnSpc>
              <a:buNone/>
              <a:tabLst>
                <a:tab pos="0" algn="l"/>
              </a:tabLst>
            </a:pPr>
            <a:r>
              <a:rPr lang="es-ES" sz="3140" b="0" i="1" u="none" strike="noStrike">
                <a:solidFill>
                  <a:srgbClr val="FF2600"/>
                </a:solidFill>
                <a:effectLst/>
                <a:uFillTx/>
                <a:latin typeface="Candara"/>
                <a:ea typeface="Candara"/>
              </a:rPr>
              <a:t>Ibid., pág. 18</a:t>
            </a:r>
            <a:endParaRPr lang="es-ES" sz="3140" b="0" u="none" strike="noStrike">
              <a:solidFill>
                <a:srgbClr val="000000"/>
              </a:solidFill>
              <a:effectLst/>
              <a:uFillTx/>
              <a:latin typeface="Helvetica Light"/>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9" name="pasted-image.pdf"/>
          <p:cNvPicPr/>
          <p:nvPr/>
        </p:nvPicPr>
        <p:blipFill>
          <a:blip r:embed="rId1"/>
          <a:stretch/>
        </p:blipFill>
        <p:spPr>
          <a:xfrm>
            <a:off x="0" y="0"/>
            <a:ext cx="9143640" cy="6857640"/>
          </a:xfrm>
          <a:prstGeom prst="rect">
            <a:avLst/>
          </a:prstGeom>
          <a:noFill/>
          <a:ln w="12700">
            <a:noFill/>
          </a:ln>
        </p:spPr>
      </p:pic>
      <p:sp>
        <p:nvSpPr>
          <p:cNvPr id="70" name="PlaceHolder 1"/>
          <p:cNvSpPr>
            <a:spLocks noGrp="1"/>
          </p:cNvSpPr>
          <p:nvPr>
            <p:ph/>
          </p:nvPr>
        </p:nvSpPr>
        <p:spPr>
          <a:xfrm>
            <a:off x="1602000" y="1268640"/>
            <a:ext cx="6659640" cy="4320000"/>
          </a:xfrm>
          <a:prstGeom prst="rect">
            <a:avLst/>
          </a:prstGeom>
          <a:noFill/>
          <a:ln w="12600">
            <a:noFill/>
          </a:ln>
        </p:spPr>
        <p:txBody>
          <a:bodyPr lIns="45720" tIns="45720" rIns="45720" bIns="45720" anchor="t">
            <a:noAutofit/>
          </a:bodyPr>
          <a:p>
            <a:pPr indent="0" algn="l" defTabSz="841320">
              <a:lnSpc>
                <a:spcPct val="100000"/>
              </a:lnSpc>
              <a:spcBef>
                <a:spcPts val="700"/>
              </a:spcBef>
              <a:buNone/>
              <a:tabLst>
                <a:tab pos="0" algn="l"/>
              </a:tabLst>
            </a:pPr>
            <a:r>
              <a:rPr lang="es-ES" sz="3309" b="0" i="1" u="none" strike="noStrike">
                <a:solidFill>
                  <a:srgbClr val="1E3184"/>
                </a:solidFill>
                <a:effectLst/>
                <a:uFillTx/>
                <a:latin typeface="Candara"/>
                <a:ea typeface="Candara"/>
              </a:rPr>
              <a:t>“El anciano local debe ser reconocido por la iglesia como un fuerte líder religioso y </a:t>
            </a:r>
            <a:r>
              <a:rPr lang="es-ES" sz="3309" b="1" i="1" u="none" strike="noStrike">
                <a:solidFill>
                  <a:srgbClr val="1E3184"/>
                </a:solidFill>
                <a:effectLst/>
                <a:uFillTx/>
                <a:latin typeface="Candara"/>
                <a:ea typeface="Candara"/>
              </a:rPr>
              <a:t>espiritual</a:t>
            </a:r>
            <a:r>
              <a:rPr lang="es-ES" sz="3309" b="0" i="1" u="none" strike="noStrike">
                <a:solidFill>
                  <a:srgbClr val="1E3184"/>
                </a:solidFill>
                <a:effectLst/>
                <a:uFillTx/>
                <a:latin typeface="Candara"/>
                <a:ea typeface="Candara"/>
              </a:rPr>
              <a:t>, y debe gozar de </a:t>
            </a:r>
            <a:r>
              <a:rPr lang="es-ES" sz="3309" b="1" i="1" u="none" strike="noStrike">
                <a:solidFill>
                  <a:srgbClr val="1E3184"/>
                </a:solidFill>
                <a:effectLst/>
                <a:uFillTx/>
                <a:latin typeface="Candara"/>
                <a:ea typeface="Candara"/>
              </a:rPr>
              <a:t>buena reputación tanto dentro de la iglesia como en la comunidad”.</a:t>
            </a:r>
            <a:endParaRPr lang="es-ES" sz="3309" b="0" u="none" strike="noStrike">
              <a:solidFill>
                <a:srgbClr val="000000"/>
              </a:solidFill>
              <a:effectLst/>
              <a:uFillTx/>
              <a:latin typeface="Helvetica Light"/>
            </a:endParaRPr>
          </a:p>
          <a:p>
            <a:pPr indent="0" algn="l" defTabSz="841320">
              <a:lnSpc>
                <a:spcPct val="100000"/>
              </a:lnSpc>
              <a:buNone/>
              <a:tabLst>
                <a:tab pos="0" algn="l"/>
              </a:tabLst>
            </a:pPr>
            <a:r>
              <a:rPr lang="es-ES" sz="3309" b="0" i="1" u="none" strike="noStrike">
                <a:solidFill>
                  <a:srgbClr val="FF2600"/>
                </a:solidFill>
                <a:effectLst/>
                <a:uFillTx/>
                <a:latin typeface="Candara"/>
                <a:ea typeface="Candara"/>
              </a:rPr>
              <a:t>Manual de la Iglesia </a:t>
            </a:r>
            <a:r>
              <a:rPr lang="es-ES" sz="3309" b="0" u="none" strike="noStrike">
                <a:solidFill>
                  <a:srgbClr val="FF2600"/>
                </a:solidFill>
                <a:effectLst/>
                <a:uFillTx/>
                <a:latin typeface="Candara"/>
                <a:ea typeface="Candara"/>
              </a:rPr>
              <a:t>(2010)</a:t>
            </a:r>
            <a:r>
              <a:rPr lang="es-ES" sz="3309" b="0" i="1" u="none" strike="noStrike">
                <a:solidFill>
                  <a:srgbClr val="FF2600"/>
                </a:solidFill>
                <a:effectLst/>
                <a:uFillTx/>
                <a:latin typeface="Candara"/>
                <a:ea typeface="Candara"/>
              </a:rPr>
              <a:t>,</a:t>
            </a:r>
            <a:endParaRPr lang="es-ES" sz="3309" b="0" u="none" strike="noStrike">
              <a:solidFill>
                <a:srgbClr val="000000"/>
              </a:solidFill>
              <a:effectLst/>
              <a:uFillTx/>
              <a:latin typeface="Helvetica Light"/>
            </a:endParaRPr>
          </a:p>
          <a:p>
            <a:pPr indent="0" algn="l" defTabSz="841320">
              <a:lnSpc>
                <a:spcPct val="100000"/>
              </a:lnSpc>
              <a:buNone/>
              <a:tabLst>
                <a:tab pos="0" algn="l"/>
              </a:tabLst>
            </a:pPr>
            <a:r>
              <a:rPr lang="es-ES" sz="3309" b="0" i="1" u="none" strike="noStrike">
                <a:solidFill>
                  <a:srgbClr val="FF2600"/>
                </a:solidFill>
                <a:effectLst/>
                <a:uFillTx/>
                <a:latin typeface="Candara"/>
                <a:ea typeface="Candara"/>
              </a:rPr>
              <a:t>pág. 71</a:t>
            </a:r>
            <a:endParaRPr lang="es-ES" sz="3309" b="0" u="none" strike="noStrike">
              <a:solidFill>
                <a:srgbClr val="000000"/>
              </a:solidFill>
              <a:effectLst/>
              <a:uFillTx/>
              <a:latin typeface="Helvetica Light"/>
            </a:endParaRPr>
          </a:p>
        </p:txBody>
      </p:sp>
    </p:spTree>
  </p:cSld>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3" name="pasted-image.pdf"/>
          <p:cNvPicPr/>
          <p:nvPr/>
        </p:nvPicPr>
        <p:blipFill>
          <a:blip r:embed="rId1"/>
          <a:stretch/>
        </p:blipFill>
        <p:spPr>
          <a:xfrm>
            <a:off x="0" y="0"/>
            <a:ext cx="9143640" cy="6857640"/>
          </a:xfrm>
          <a:prstGeom prst="rect">
            <a:avLst/>
          </a:prstGeom>
          <a:noFill/>
          <a:ln w="12700">
            <a:noFill/>
          </a:ln>
        </p:spPr>
      </p:pic>
      <p:sp>
        <p:nvSpPr>
          <p:cNvPr id="164" name="PlaceHolder 1"/>
          <p:cNvSpPr>
            <a:spLocks noGrp="1"/>
          </p:cNvSpPr>
          <p:nvPr>
            <p:ph/>
          </p:nvPr>
        </p:nvSpPr>
        <p:spPr>
          <a:xfrm>
            <a:off x="1427400" y="1454400"/>
            <a:ext cx="6288480" cy="394920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600" b="0" i="1" u="none" strike="noStrike">
                <a:solidFill>
                  <a:srgbClr val="1E3184"/>
                </a:solidFill>
                <a:effectLst/>
                <a:uFillTx/>
                <a:latin typeface="Candara"/>
                <a:ea typeface="Candara"/>
              </a:rPr>
              <a:t>“Dios ordenó que tengan autoridad los representantes de su iglesia de todas partes de la tierra, cuando están reunidos en el congreso de la Asociación General”.</a:t>
            </a:r>
            <a:endParaRPr lang="es-ES" sz="3600" b="0" u="none" strike="noStrike">
              <a:solidFill>
                <a:srgbClr val="000000"/>
              </a:solidFill>
              <a:effectLst/>
              <a:uFillTx/>
              <a:latin typeface="Helvetica Light"/>
            </a:endParaRPr>
          </a:p>
          <a:p>
            <a:pPr indent="0" algn="l" defTabSz="914400">
              <a:lnSpc>
                <a:spcPct val="100000"/>
              </a:lnSpc>
              <a:buNone/>
              <a:tabLst>
                <a:tab pos="0" algn="l"/>
              </a:tabLst>
            </a:pPr>
            <a:r>
              <a:rPr lang="es-ES" sz="3600" b="0" i="1" u="none" strike="noStrike">
                <a:solidFill>
                  <a:srgbClr val="FF2600"/>
                </a:solidFill>
                <a:effectLst/>
                <a:uFillTx/>
                <a:latin typeface="Candara"/>
                <a:ea typeface="Candara"/>
              </a:rPr>
              <a:t>3JT 408</a:t>
            </a:r>
            <a:endParaRPr lang="es-ES" sz="3600" b="0" u="none" strike="noStrike">
              <a:solidFill>
                <a:srgbClr val="000000"/>
              </a:solidFill>
              <a:effectLst/>
              <a:uFillTx/>
              <a:latin typeface="Helvetica Light"/>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1" name="pasted-image.pdf"/>
          <p:cNvPicPr/>
          <p:nvPr/>
        </p:nvPicPr>
        <p:blipFill>
          <a:blip r:embed="rId1"/>
          <a:stretch/>
        </p:blipFill>
        <p:spPr>
          <a:xfrm>
            <a:off x="0" y="0"/>
            <a:ext cx="9143640" cy="6857640"/>
          </a:xfrm>
          <a:prstGeom prst="rect">
            <a:avLst/>
          </a:prstGeom>
          <a:noFill/>
          <a:ln w="12700">
            <a:noFill/>
          </a:ln>
        </p:spPr>
      </p:pic>
      <p:sp>
        <p:nvSpPr>
          <p:cNvPr id="72" name="PlaceHolder 1"/>
          <p:cNvSpPr>
            <a:spLocks noGrp="1"/>
          </p:cNvSpPr>
          <p:nvPr>
            <p:ph/>
          </p:nvPr>
        </p:nvSpPr>
        <p:spPr>
          <a:xfrm>
            <a:off x="1710000" y="2097000"/>
            <a:ext cx="6003360" cy="2664000"/>
          </a:xfrm>
          <a:prstGeom prst="rect">
            <a:avLst/>
          </a:prstGeom>
          <a:noFill/>
          <a:ln w="12600">
            <a:noFill/>
          </a:ln>
        </p:spPr>
        <p:txBody>
          <a:bodyPr lIns="45720" tIns="45720" rIns="45720" bIns="45720" anchor="t">
            <a:noAutofit/>
          </a:bodyPr>
          <a:p>
            <a:pPr indent="0" algn="l" defTabSz="887040">
              <a:lnSpc>
                <a:spcPct val="100000"/>
              </a:lnSpc>
              <a:spcBef>
                <a:spcPts val="901"/>
              </a:spcBef>
              <a:buNone/>
              <a:tabLst>
                <a:tab pos="0" algn="l"/>
              </a:tabLst>
            </a:pPr>
            <a:r>
              <a:rPr lang="es-ES" sz="3880" b="0" i="1" u="none" strike="noStrike">
                <a:solidFill>
                  <a:srgbClr val="1E3184"/>
                </a:solidFill>
                <a:effectLst/>
                <a:uFillTx/>
                <a:latin typeface="Candara"/>
                <a:ea typeface="Candara"/>
              </a:rPr>
              <a:t>“El anciano es el dirigente religioso de la iglesia en </a:t>
            </a:r>
            <a:r>
              <a:rPr lang="es-ES" sz="3880" b="1" i="1" u="none" strike="noStrike">
                <a:solidFill>
                  <a:srgbClr val="1E3184"/>
                </a:solidFill>
                <a:effectLst/>
                <a:uFillTx/>
                <a:latin typeface="Candara"/>
                <a:ea typeface="Candara"/>
              </a:rPr>
              <a:t>ausencia del pastor</a:t>
            </a:r>
            <a:r>
              <a:rPr lang="es-ES" sz="3880" b="0" i="1" u="none" strike="noStrike">
                <a:solidFill>
                  <a:srgbClr val="1E3184"/>
                </a:solidFill>
                <a:effectLst/>
                <a:uFillTx/>
                <a:latin typeface="Candara"/>
                <a:ea typeface="Candara"/>
              </a:rPr>
              <a:t>… ”</a:t>
            </a:r>
            <a:endParaRPr lang="es-ES" sz="3880" b="0" u="none" strike="noStrike">
              <a:solidFill>
                <a:srgbClr val="000000"/>
              </a:solidFill>
              <a:effectLst/>
              <a:uFillTx/>
              <a:latin typeface="Helvetica Light"/>
            </a:endParaRPr>
          </a:p>
          <a:p>
            <a:pPr indent="0" algn="l" defTabSz="887040">
              <a:lnSpc>
                <a:spcPct val="100000"/>
              </a:lnSpc>
              <a:buNone/>
              <a:tabLst>
                <a:tab pos="0" algn="l"/>
              </a:tabLst>
            </a:pPr>
            <a:r>
              <a:rPr lang="es-ES" sz="3880" b="0" i="1" u="none" strike="noStrike">
                <a:solidFill>
                  <a:srgbClr val="FF2600"/>
                </a:solidFill>
                <a:effectLst/>
                <a:uFillTx/>
                <a:latin typeface="Candara"/>
                <a:ea typeface="Candara"/>
              </a:rPr>
              <a:t>Ibid.</a:t>
            </a:r>
            <a:endParaRPr lang="es-ES" sz="3880" b="0" u="none" strike="noStrike">
              <a:solidFill>
                <a:srgbClr val="000000"/>
              </a:solidFill>
              <a:effectLst/>
              <a:uFillTx/>
              <a:latin typeface="Helvetica Light"/>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3" name="pasted-image.pdf"/>
          <p:cNvPicPr/>
          <p:nvPr/>
        </p:nvPicPr>
        <p:blipFill>
          <a:blip r:embed="rId1"/>
          <a:stretch/>
        </p:blipFill>
        <p:spPr>
          <a:xfrm>
            <a:off x="0" y="0"/>
            <a:ext cx="9143640" cy="6857640"/>
          </a:xfrm>
          <a:prstGeom prst="rect">
            <a:avLst/>
          </a:prstGeom>
          <a:noFill/>
          <a:ln w="12700">
            <a:noFill/>
          </a:ln>
        </p:spPr>
      </p:pic>
      <p:sp>
        <p:nvSpPr>
          <p:cNvPr id="74" name="PlaceHolder 1"/>
          <p:cNvSpPr>
            <a:spLocks noGrp="1"/>
          </p:cNvSpPr>
          <p:nvPr>
            <p:ph/>
          </p:nvPr>
        </p:nvSpPr>
        <p:spPr>
          <a:xfrm>
            <a:off x="1776240" y="1281240"/>
            <a:ext cx="5886360" cy="429552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4000" b="0" i="1" u="none" strike="noStrike">
                <a:solidFill>
                  <a:srgbClr val="1E3184"/>
                </a:solidFill>
                <a:effectLst/>
                <a:uFillTx/>
                <a:latin typeface="Candara"/>
                <a:ea typeface="Candara"/>
              </a:rPr>
              <a:t>“…por precepto y ejemplo, debe procurar continuamente conducir a la iglesia hacia una </a:t>
            </a:r>
            <a:r>
              <a:rPr lang="es-ES" sz="4000" b="1" i="1" u="none" strike="noStrike">
                <a:solidFill>
                  <a:srgbClr val="1E3184"/>
                </a:solidFill>
                <a:effectLst/>
                <a:uFillTx/>
                <a:latin typeface="Candara"/>
                <a:ea typeface="Candara"/>
              </a:rPr>
              <a:t>experiencia</a:t>
            </a:r>
            <a:r>
              <a:rPr lang="es-ES" sz="4000" b="0" i="1" u="none" strike="noStrike">
                <a:solidFill>
                  <a:srgbClr val="1E3184"/>
                </a:solidFill>
                <a:effectLst/>
                <a:uFillTx/>
                <a:latin typeface="Candara"/>
                <a:ea typeface="Candara"/>
              </a:rPr>
              <a:t> cristiana más profunda y plena”.</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2600"/>
                </a:solidFill>
                <a:effectLst/>
                <a:uFillTx/>
                <a:latin typeface="Candara"/>
                <a:ea typeface="Candara"/>
              </a:rPr>
              <a:t>Ibid.</a:t>
            </a:r>
            <a:endParaRPr lang="es-ES" sz="4000" b="0" u="none" strike="noStrike">
              <a:solidFill>
                <a:srgbClr val="000000"/>
              </a:solidFill>
              <a:effectLst/>
              <a:uFillTx/>
              <a:latin typeface="Helvetica Light"/>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5" name="pasted-image.pdf"/>
          <p:cNvPicPr/>
          <p:nvPr/>
        </p:nvPicPr>
        <p:blipFill>
          <a:blip r:embed="rId1"/>
          <a:stretch/>
        </p:blipFill>
        <p:spPr>
          <a:xfrm>
            <a:off x="0" y="0"/>
            <a:ext cx="9143640" cy="6857640"/>
          </a:xfrm>
          <a:prstGeom prst="rect">
            <a:avLst/>
          </a:prstGeom>
          <a:noFill/>
          <a:ln w="12700">
            <a:noFill/>
          </a:ln>
        </p:spPr>
      </p:pic>
      <p:sp>
        <p:nvSpPr>
          <p:cNvPr id="76" name="PlaceHolder 1"/>
          <p:cNvSpPr>
            <a:spLocks noGrp="1"/>
          </p:cNvSpPr>
          <p:nvPr>
            <p:ph/>
          </p:nvPr>
        </p:nvSpPr>
        <p:spPr>
          <a:xfrm>
            <a:off x="1447560" y="1588320"/>
            <a:ext cx="6248160" cy="396000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4000" b="0" i="1" u="none" strike="noStrike">
                <a:solidFill>
                  <a:srgbClr val="1E3184"/>
                </a:solidFill>
                <a:effectLst/>
                <a:uFillTx/>
                <a:latin typeface="Candara"/>
                <a:ea typeface="Candara"/>
              </a:rPr>
              <a:t>“El anciano debe ser capaz de </a:t>
            </a:r>
            <a:r>
              <a:rPr lang="es-ES" sz="4000" b="1" i="1" u="none" strike="noStrike">
                <a:solidFill>
                  <a:srgbClr val="1E3184"/>
                </a:solidFill>
                <a:effectLst/>
                <a:uFillTx/>
                <a:latin typeface="Candara"/>
                <a:ea typeface="Candara"/>
              </a:rPr>
              <a:t>dirigir los servicios de la iglesia</a:t>
            </a:r>
            <a:r>
              <a:rPr lang="es-ES" sz="4000" b="0" i="1" u="none" strike="noStrike">
                <a:solidFill>
                  <a:srgbClr val="1E3184"/>
                </a:solidFill>
                <a:effectLst/>
                <a:uFillTx/>
                <a:latin typeface="Candara"/>
                <a:ea typeface="Candara"/>
              </a:rPr>
              <a:t>, y ministrar en palabra y doctrina”.</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2600"/>
                </a:solidFill>
                <a:effectLst/>
                <a:uFillTx/>
                <a:latin typeface="Candara"/>
                <a:ea typeface="Candara"/>
              </a:rPr>
              <a:t>Ibid., pág. 72</a:t>
            </a:r>
            <a:endParaRPr lang="es-ES" sz="4000" b="0" u="none" strike="noStrike">
              <a:solidFill>
                <a:srgbClr val="000000"/>
              </a:solidFill>
              <a:effectLst/>
              <a:uFillTx/>
              <a:latin typeface="Helvetica Light"/>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7" name="pasted-image.pdf"/>
          <p:cNvPicPr/>
          <p:nvPr/>
        </p:nvPicPr>
        <p:blipFill>
          <a:blip r:embed="rId1"/>
          <a:stretch/>
        </p:blipFill>
        <p:spPr>
          <a:xfrm>
            <a:off x="0" y="0"/>
            <a:ext cx="9143640" cy="6857640"/>
          </a:xfrm>
          <a:prstGeom prst="rect">
            <a:avLst/>
          </a:prstGeom>
          <a:noFill/>
          <a:ln w="12700">
            <a:noFill/>
          </a:ln>
        </p:spPr>
      </p:pic>
      <p:sp>
        <p:nvSpPr>
          <p:cNvPr id="78" name="PlaceHolder 1"/>
          <p:cNvSpPr>
            <a:spLocks noGrp="1"/>
          </p:cNvSpPr>
          <p:nvPr>
            <p:ph/>
          </p:nvPr>
        </p:nvSpPr>
        <p:spPr>
          <a:xfrm>
            <a:off x="1737360" y="1488600"/>
            <a:ext cx="6227640" cy="4370400"/>
          </a:xfrm>
          <a:prstGeom prst="rect">
            <a:avLst/>
          </a:prstGeom>
          <a:noFill/>
          <a:ln w="12600">
            <a:noFill/>
          </a:ln>
        </p:spPr>
        <p:txBody>
          <a:bodyPr lIns="45720" tIns="45720" rIns="45720" bIns="45720" anchor="t">
            <a:noAutofit/>
          </a:bodyPr>
          <a:p>
            <a:pPr indent="0" algn="l" defTabSz="813960">
              <a:lnSpc>
                <a:spcPct val="100000"/>
              </a:lnSpc>
              <a:spcBef>
                <a:spcPts val="700"/>
              </a:spcBef>
              <a:buNone/>
              <a:tabLst>
                <a:tab pos="0" algn="l"/>
              </a:tabLst>
            </a:pPr>
            <a:r>
              <a:rPr lang="es-ES" sz="3559" b="0" i="1" u="none" strike="noStrike">
                <a:solidFill>
                  <a:srgbClr val="1E3184"/>
                </a:solidFill>
                <a:effectLst/>
                <a:uFillTx/>
                <a:latin typeface="Candara"/>
                <a:ea typeface="Candara"/>
              </a:rPr>
              <a:t>“[E]l anciano </a:t>
            </a:r>
            <a:r>
              <a:rPr lang="es-ES" sz="3559" b="1" i="1" u="none" strike="noStrike">
                <a:solidFill>
                  <a:srgbClr val="1E3184"/>
                </a:solidFill>
                <a:effectLst/>
                <a:uFillTx/>
                <a:latin typeface="Candara"/>
                <a:ea typeface="Candara"/>
              </a:rPr>
              <a:t>no</a:t>
            </a:r>
            <a:r>
              <a:rPr lang="es-ES" sz="3559" b="0" i="1" u="none" strike="noStrike">
                <a:solidFill>
                  <a:srgbClr val="1E3184"/>
                </a:solidFill>
                <a:effectLst/>
                <a:uFillTx/>
                <a:latin typeface="Candara"/>
                <a:ea typeface="Candara"/>
              </a:rPr>
              <a:t> debe ser elegido principalmente por su </a:t>
            </a:r>
            <a:r>
              <a:rPr lang="es-ES" sz="3559" b="1" i="1" u="none" strike="noStrike">
                <a:solidFill>
                  <a:srgbClr val="1E3184"/>
                </a:solidFill>
                <a:effectLst/>
                <a:uFillTx/>
                <a:latin typeface="Candara"/>
                <a:ea typeface="Candara"/>
              </a:rPr>
              <a:t>posición social</a:t>
            </a:r>
            <a:r>
              <a:rPr lang="es-ES" sz="3559" b="0" i="1" u="none" strike="noStrike">
                <a:solidFill>
                  <a:srgbClr val="1E3184"/>
                </a:solidFill>
                <a:effectLst/>
                <a:uFillTx/>
                <a:latin typeface="Candara"/>
                <a:ea typeface="Candara"/>
              </a:rPr>
              <a:t>, ni por su capacidad como orador, </a:t>
            </a:r>
            <a:r>
              <a:rPr lang="es-ES" sz="3559" b="1" i="1" u="none" strike="noStrike">
                <a:solidFill>
                  <a:srgbClr val="1E3184"/>
                </a:solidFill>
                <a:effectLst/>
                <a:uFillTx/>
                <a:latin typeface="Candara"/>
                <a:ea typeface="Candara"/>
              </a:rPr>
              <a:t>sino</a:t>
            </a:r>
            <a:r>
              <a:rPr lang="es-ES" sz="3559" b="0" i="1" u="none" strike="noStrike">
                <a:solidFill>
                  <a:srgbClr val="1E3184"/>
                </a:solidFill>
                <a:effectLst/>
                <a:uFillTx/>
                <a:latin typeface="Candara"/>
                <a:ea typeface="Candara"/>
              </a:rPr>
              <a:t> por causa de su </a:t>
            </a:r>
            <a:r>
              <a:rPr lang="es-ES" sz="3559" b="1" i="1" u="none" strike="noStrike">
                <a:solidFill>
                  <a:srgbClr val="1E3184"/>
                </a:solidFill>
                <a:effectLst/>
                <a:uFillTx/>
                <a:latin typeface="Candara"/>
                <a:ea typeface="Candara"/>
              </a:rPr>
              <a:t>vida consagrada</a:t>
            </a:r>
            <a:r>
              <a:rPr lang="es-ES" sz="3559" b="0" i="1" u="none" strike="noStrike">
                <a:solidFill>
                  <a:srgbClr val="1E3184"/>
                </a:solidFill>
                <a:effectLst/>
                <a:uFillTx/>
                <a:latin typeface="Candara"/>
                <a:ea typeface="Candara"/>
              </a:rPr>
              <a:t> y de su </a:t>
            </a:r>
            <a:r>
              <a:rPr lang="es-ES" sz="3559" b="1" i="1" u="none" strike="noStrike">
                <a:solidFill>
                  <a:srgbClr val="1E3184"/>
                </a:solidFill>
                <a:effectLst/>
                <a:uFillTx/>
                <a:latin typeface="Candara"/>
                <a:ea typeface="Candara"/>
              </a:rPr>
              <a:t>capacidad como dirigente</a:t>
            </a:r>
            <a:r>
              <a:rPr lang="es-ES" sz="3559" b="0" i="1" u="none" strike="noStrike">
                <a:solidFill>
                  <a:srgbClr val="1E3184"/>
                </a:solidFill>
                <a:effectLst/>
                <a:uFillTx/>
                <a:latin typeface="Candara"/>
                <a:ea typeface="Candara"/>
              </a:rPr>
              <a:t>”.</a:t>
            </a:r>
            <a:endParaRPr lang="es-ES" sz="3559" b="0" u="none" strike="noStrike">
              <a:solidFill>
                <a:srgbClr val="000000"/>
              </a:solidFill>
              <a:effectLst/>
              <a:uFillTx/>
              <a:latin typeface="Helvetica Light"/>
            </a:endParaRPr>
          </a:p>
          <a:p>
            <a:pPr indent="0" algn="l" defTabSz="813960">
              <a:lnSpc>
                <a:spcPct val="100000"/>
              </a:lnSpc>
              <a:buNone/>
              <a:tabLst>
                <a:tab pos="0" algn="l"/>
              </a:tabLst>
            </a:pPr>
            <a:r>
              <a:rPr lang="es-ES" sz="3559" b="0" i="1" u="none" strike="noStrike">
                <a:solidFill>
                  <a:srgbClr val="FF2600"/>
                </a:solidFill>
                <a:effectLst/>
                <a:uFillTx/>
                <a:latin typeface="Candara"/>
                <a:ea typeface="Candara"/>
              </a:rPr>
              <a:t>Ibid.</a:t>
            </a:r>
            <a:endParaRPr lang="es-ES" sz="3559" b="0" u="none" strike="noStrike">
              <a:solidFill>
                <a:srgbClr val="000000"/>
              </a:solidFill>
              <a:effectLst/>
              <a:uFillTx/>
              <a:latin typeface="Helvetica Light"/>
            </a:endParaRPr>
          </a:p>
        </p:txBody>
      </p:sp>
    </p:spTree>
  </p:cSld>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9" presetClass="entr" fill="hold" nodeType="clickEffect">
                                  <p:stCondLst>
                                    <p:cond delay="0"/>
                                  </p:stCondLst>
                                  <p:iterate type="el">
                                    <p:tmAbs val="0"/>
                                  </p:iterate>
                                  <p:childTnLst>
                                    <p:set>
                                      <p:cBhvr>
                                        <p:cTn id="6" fill="hold"/>
                                        <p:tgtEl>
                                          <p:spTgt spid="78"/>
                                        </p:tgtEl>
                                        <p:attrNameLst>
                                          <p:attrName>style.visibility</p:attrName>
                                        </p:attrNameLst>
                                      </p:cBhvr>
                                      <p:to>
                                        <p:strVal val="visible"/>
                                      </p:to>
                                    </p:set>
                                    <p:animEffect transition="in" filter="dissolve">
                                      <p:cBhvr additive="repl">
                                        <p:cTn id="7" dur="500"/>
                                        <p:tgtEl>
                                          <p:spTgt spid="78"/>
                                        </p:tgtEl>
                                      </p:cBhvr>
                                    </p:animEffect>
                                  </p:childTnLst>
                                </p:cTn>
                              </p:par>
                              <p:par>
                                <p:cTn id="8" presetID="9" presetClass="entr" fill="hold" nodeType="withEffect">
                                  <p:stCondLst>
                                    <p:cond delay="0"/>
                                  </p:stCondLst>
                                  <p:iterate type="el">
                                    <p:tmAbs val="0"/>
                                  </p:iterate>
                                  <p:childTnLst>
                                    <p:set>
                                      <p:cBhvr>
                                        <p:cTn id="9" fill="hold"/>
                                        <p:tgtEl>
                                          <p:spTgt spid="78">
                                            <p:txEl>
                                              <p:pRg st="0" end="0"/>
                                            </p:txEl>
                                          </p:spTgt>
                                        </p:tgtEl>
                                        <p:attrNameLst>
                                          <p:attrName>style.visibility</p:attrName>
                                        </p:attrNameLst>
                                      </p:cBhvr>
                                      <p:to>
                                        <p:strVal val="visible"/>
                                      </p:to>
                                    </p:set>
                                    <p:animEffect transition="in" filter="dissolve">
                                      <p:cBhvr additive="repl">
                                        <p:cTn id="10" dur="500"/>
                                        <p:tgtEl>
                                          <p:spTgt spid="7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nodeType="clickEffect">
                                  <p:stCondLst>
                                    <p:cond delay="0"/>
                                  </p:stCondLst>
                                  <p:iterate type="el">
                                    <p:tmAbs val="0"/>
                                  </p:iterate>
                                  <p:childTnLst>
                                    <p:set>
                                      <p:cBhvr>
                                        <p:cTn id="14" fill="hold"/>
                                        <p:tgtEl>
                                          <p:spTgt spid="78">
                                            <p:txEl>
                                              <p:pRg st="1" end="1"/>
                                            </p:txEl>
                                          </p:spTgt>
                                        </p:tgtEl>
                                        <p:attrNameLst>
                                          <p:attrName>style.visibility</p:attrName>
                                        </p:attrNameLst>
                                      </p:cBhvr>
                                      <p:to>
                                        <p:strVal val="visible"/>
                                      </p:to>
                                    </p:set>
                                    <p:animEffect transition="in" filter="dissolve">
                                      <p:cBhvr additive="repl">
                                        <p:cTn id="15" dur="500"/>
                                        <p:tgtEl>
                                          <p:spTgt spid="78">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Tema de Office">
  <a:themeElements>
    <a:clrScheme name="Tema de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e Office">
      <a:majorFont>
        <a:latin typeface="Candara" pitchFamily="0" charset="1"/>
        <a:ea typeface="Candara" pitchFamily="0" charset="1"/>
        <a:cs typeface="Candara" pitchFamily="0" charset="1"/>
      </a:majorFont>
      <a:minorFont>
        <a:latin typeface="Helvetica" pitchFamily="0" charset="1"/>
        <a:ea typeface="Helvetica" pitchFamily="0" charset="1"/>
        <a:cs typeface="Helvetica"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LibreOffice/26.2.5.2$MacOSX_AARCH64 LibreOffice_project/cd7284b4cbbfeb507e630c1aac019f4157393acb</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es-ES</dc:language>
  <cp:lastModifiedBy/>
  <cp:revision>0</cp:revision>
  <dc:subject/>
  <dc:title/>
</cp:coreProperties>
</file>