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20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8.xml" ContentType="application/vnd.openxmlformats-officedocument.presentationml.slide+xml"/>
  <Override PartName="/ppt/slides/slide1.xml" ContentType="application/vnd.openxmlformats-officedocument.presentationml.slide+xml"/>
  <Override PartName="/ppt/slides/slide13.xml" ContentType="application/vnd.openxmlformats-officedocument.presentationml.slide+xml"/>
  <Override PartName="/ppt/slides/slide21.xml" ContentType="application/vnd.openxmlformats-officedocument.presentationml.slide+xml"/>
  <Override PartName="/ppt/slides/slide4.xml" ContentType="application/vnd.openxmlformats-officedocument.presentationml.slide+xml"/>
  <Override PartName="/ppt/slides/slide27.xml" ContentType="application/vnd.openxmlformats-officedocument.presentationml.slide+xml"/>
  <Override PartName="/ppt/slides/slide35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30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2.xml" ContentType="application/vnd.openxmlformats-officedocument.presentationml.slide+xml"/>
  <Override PartName="/ppt/slides/slide24.xml" ContentType="application/vnd.openxmlformats-officedocument.presentationml.slide+xml"/>
  <Override PartName="/ppt/slides/slide41.xml" ContentType="application/vnd.openxmlformats-officedocument.presentationml.slide+xml"/>
  <Override PartName="/ppt/slides/slide34.xml" ContentType="application/vnd.openxmlformats-officedocument.presentationml.slide+xml"/>
  <Override PartName="/ppt/slides/slide10.xml" ContentType="application/vnd.openxmlformats-officedocument.presentationml.slide+xml"/>
  <Override PartName="/ppt/slides/slide36.xml" ContentType="application/vnd.openxmlformats-officedocument.presentationml.slide+xml"/>
  <Override PartName="/ppt/slides/slide11.xml" ContentType="application/vnd.openxmlformats-officedocument.presentationml.slide+xml"/>
  <Override PartName="/ppt/slides/slide19.xml" ContentType="application/vnd.openxmlformats-officedocument.presentationml.slide+xml"/>
  <Override PartName="/ppt/slides/slide12.xml" ContentType="application/vnd.openxmlformats-officedocument.presentationml.slide+xml"/>
  <Override PartName="/ppt/slides/slide37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26.xml" ContentType="application/vnd.openxmlformats-officedocument.presentationml.slide+xml"/>
  <Override PartName="/ppt/slides/slide40.xml" ContentType="application/vnd.openxmlformats-officedocument.presentationml.slide+xml"/>
  <Override PartName="/ppt/slides/slide42.xml" ContentType="application/vnd.openxmlformats-officedocument.presentationml.slide+xml"/>
  <Override PartName="/ppt/slides/slide31.xml" ContentType="application/vnd.openxmlformats-officedocument.presentationml.slide+xml"/>
  <Override PartName="/ppt/slides/slide8.xml" ContentType="application/vnd.openxmlformats-officedocument.presentationml.slide+xml"/>
  <Override PartName="/ppt/slides/slide43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9.xml" ContentType="application/vnd.openxmlformats-officedocument.presentationml.slideLayout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</p:sldIdLst>
  <p:sldSz cx="9144000" cy="6858000"/>
  <p:notesSz cx="7772400" cy="10058400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33" Type="http://schemas.openxmlformats.org/officeDocument/2006/relationships/slide" Target="slides/slide31.xml"/><Relationship Id="rId34" Type="http://schemas.openxmlformats.org/officeDocument/2006/relationships/slide" Target="slides/slide32.xml"/><Relationship Id="rId35" Type="http://schemas.openxmlformats.org/officeDocument/2006/relationships/slide" Target="slides/slide33.xml"/><Relationship Id="rId36" Type="http://schemas.openxmlformats.org/officeDocument/2006/relationships/slide" Target="slides/slide34.xml"/><Relationship Id="rId37" Type="http://schemas.openxmlformats.org/officeDocument/2006/relationships/slide" Target="slides/slide35.xml"/><Relationship Id="rId38" Type="http://schemas.openxmlformats.org/officeDocument/2006/relationships/slide" Target="slides/slide36.xml"/><Relationship Id="rId39" Type="http://schemas.openxmlformats.org/officeDocument/2006/relationships/slide" Target="slides/slide37.xml"/><Relationship Id="rId40" Type="http://schemas.openxmlformats.org/officeDocument/2006/relationships/slide" Target="slides/slide38.xml"/><Relationship Id="rId41" Type="http://schemas.openxmlformats.org/officeDocument/2006/relationships/slide" Target="slides/slide39.xml"/><Relationship Id="rId42" Type="http://schemas.openxmlformats.org/officeDocument/2006/relationships/slide" Target="slides/slide40.xml"/><Relationship Id="rId43" Type="http://schemas.openxmlformats.org/officeDocument/2006/relationships/slide" Target="slides/slide41.xml"/><Relationship Id="rId44" Type="http://schemas.openxmlformats.org/officeDocument/2006/relationships/slide" Target="slides/slide42.xml"/><Relationship Id="rId45" Type="http://schemas.openxmlformats.org/officeDocument/2006/relationships/slide" Target="slides/slide43.xml"/><Relationship Id="rId46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Contenido con títul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1.jpeg" descr="Plantillas módulo 3-02.jpg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457200" y="272880"/>
            <a:ext cx="3007800" cy="116172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b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s-ES" sz="2000" b="1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2000" b="1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Title Text</a:t>
            </a:r>
            <a:endParaRPr lang="es-ES" sz="2000" b="1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body"/>
          </p:nvPr>
        </p:nvSpPr>
        <p:spPr>
          <a:xfrm>
            <a:off x="3575160" y="272880"/>
            <a:ext cx="5111280" cy="585288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lstStyle>
            <a:lvl1pPr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1pPr>
            <a:lvl2pPr lvl="1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2pPr>
            <a:lvl3pPr lvl="2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3pPr>
            <a:lvl4pPr lvl="3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4pPr>
            <a:lvl5pPr lvl="4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»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5pPr>
          </a:lstStyle>
          <a:p>
            <a:pPr marL="343080" indent="-34308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Body Level One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783720" lvl="1" indent="-32652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Body Level Two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1219320" lvl="2" indent="-30492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Body Level Three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1737360" lvl="3" indent="-36576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Body Level Four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194560" lvl="4" indent="-36576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»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Body Level Five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5" name="PlaceHolder 3"/>
          <p:cNvSpPr>
            <a:spLocks noGrp="1"/>
          </p:cNvSpPr>
          <p:nvPr>
            <p:ph type="body"/>
          </p:nvPr>
        </p:nvSpPr>
        <p:spPr>
          <a:xfrm>
            <a:off x="457200" y="1434960"/>
            <a:ext cx="3007800" cy="469080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lstStyle>
            <a:lvl1pPr algn="l" defTabSz="914400">
              <a:spcBef>
                <a:spcPts val="700"/>
              </a:spcBef>
              <a:buClr>
                <a:srgbClr val="000000"/>
              </a:buClr>
              <a:buFont typeface="Arial"/>
              <a:buChar char="•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  <a:lvl2pPr lvl="1" algn="l" defTabSz="914400">
              <a:spcBef>
                <a:spcPts val="700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2pPr>
            <a:lvl3pPr lvl="2" algn="l" defTabSz="914400">
              <a:spcBef>
                <a:spcPts val="70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3pPr>
            <a:lvl4pPr lvl="3" algn="l" defTabSz="914400">
              <a:spcBef>
                <a:spcPts val="700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4pPr>
            <a:lvl5pPr lvl="4" algn="l" defTabSz="914400">
              <a:spcBef>
                <a:spcPts val="70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5pPr>
            <a:lvl6pPr lvl="5" algn="l" defTabSz="9144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6pPr>
            <a:lvl7pPr lvl="6" algn="l" defTabSz="9144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7pPr>
          </a:lstStyle>
          <a:p>
            <a:pPr marL="343080" indent="-343080" algn="l" defTabSz="914400">
              <a:spcBef>
                <a:spcPts val="700"/>
              </a:spcBef>
              <a:buClr>
                <a:srgbClr val="000000"/>
              </a:buClr>
              <a:buFont typeface="Arial"/>
              <a:buChar char="•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outline text format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783720" lvl="1" indent="-326520" algn="l" defTabSz="914400">
              <a:spcBef>
                <a:spcPts val="700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Second Outline Level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1219320" lvl="2" indent="-304920" algn="l" defTabSz="914400">
              <a:spcBef>
                <a:spcPts val="70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Third Outline Level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1737360" lvl="3" indent="-365760" algn="l" defTabSz="914400">
              <a:spcBef>
                <a:spcPts val="700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Fourth Outline Level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194560" lvl="4" indent="-365760" algn="l" defTabSz="914400">
              <a:spcBef>
                <a:spcPts val="70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Fifth Outline Level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651760" lvl="5" indent="-365760" algn="l" defTabSz="9144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Sixth Outline Level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3108960" lvl="6" indent="-365760" algn="l" defTabSz="9144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Seventh Outline Level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6" name="PlaceHolder 4"/>
          <p:cNvSpPr>
            <a:spLocks noGrp="1"/>
          </p:cNvSpPr>
          <p:nvPr>
            <p:ph type="sldNum" idx="1"/>
          </p:nvPr>
        </p:nvSpPr>
        <p:spPr>
          <a:xfrm>
            <a:off x="6553080" y="6356520"/>
            <a:ext cx="343440" cy="35784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p>
            <a:pPr indent="0" algn="l">
              <a:buNone/>
            </a:pPr>
            <a:endParaRPr lang="es-E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Default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image1.jpeg" descr="Plantillas módulo 3-02.jpg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es-ES" sz="4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Title Text</a:t>
            </a:r>
            <a:endParaRPr lang="es-ES" sz="4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lstStyle>
            <a:lvl1pPr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1pPr>
            <a:lvl2pPr lvl="1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2pPr>
            <a:lvl3pPr lvl="2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3pPr>
            <a:lvl4pPr lvl="3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4pPr>
            <a:lvl5pPr lvl="4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»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5pPr>
          </a:lstStyle>
          <a:p>
            <a:pPr marL="343080" indent="-34308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Body Level One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783720" lvl="1" indent="-32652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Body Level Two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1219320" lvl="2" indent="-30492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Body Level Three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1737360" lvl="3" indent="-36576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Body Level Four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194560" lvl="4" indent="-36576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»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Body Level Five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 idx="10"/>
          </p:nvPr>
        </p:nvSpPr>
        <p:spPr>
          <a:xfrm>
            <a:off x="6553080" y="6356520"/>
            <a:ext cx="343440" cy="35784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p>
            <a:pPr indent="0" algn="l">
              <a:buNone/>
            </a:pPr>
            <a:endParaRPr lang="es-E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Encabezado de sección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image1.jpeg" descr="Plantillas módulo 3-02.jpg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s-ES" sz="4000" b="1" u="none" strike="noStrike" cap="all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000" b="1" u="none" strike="noStrike" cap="all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Title Text</a:t>
            </a:r>
            <a:endParaRPr lang="es-ES" sz="4000" b="1" u="none" strike="noStrike" cap="all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b">
            <a:noAutofit/>
          </a:bodyPr>
          <a:lstStyle>
            <a:lvl1pPr indent="0" algn="l" defTabSz="91440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  <a:defRPr lang="es-ES" sz="20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  <a:lvl2pPr indent="457200" algn="l" defTabSz="91440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  <a:defRPr lang="es-ES" sz="20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2pPr>
            <a:lvl3pPr indent="914400" algn="l" defTabSz="91440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  <a:defRPr lang="es-ES" sz="20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3pPr>
            <a:lvl4pPr indent="1371600" algn="l" defTabSz="91440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  <a:defRPr lang="es-ES" sz="20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4pPr>
            <a:lvl5pPr indent="1828800" algn="l" defTabSz="91440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  <a:defRPr lang="es-ES" sz="20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5pPr>
          </a:lstStyle>
          <a:p>
            <a:pPr indent="0" algn="l" defTabSz="91440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s-ES" sz="20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Body Level One</a:t>
            </a:r>
            <a:endParaRPr lang="es-ES" sz="2000" b="0" u="none" strike="noStrike">
              <a:solidFill>
                <a:srgbClr val="888888"/>
              </a:solidFill>
              <a:effectLst/>
              <a:uFillTx/>
              <a:latin typeface="Calibri"/>
            </a:endParaRPr>
          </a:p>
          <a:p>
            <a:pPr indent="0" algn="l" defTabSz="91440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s-ES" sz="20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Body Level Two</a:t>
            </a:r>
            <a:endParaRPr lang="es-ES" sz="2000" b="0" u="none" strike="noStrike">
              <a:solidFill>
                <a:srgbClr val="888888"/>
              </a:solidFill>
              <a:effectLst/>
              <a:uFillTx/>
              <a:latin typeface="Calibri"/>
            </a:endParaRPr>
          </a:p>
          <a:p>
            <a:pPr indent="0" algn="l" defTabSz="91440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s-ES" sz="20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Body Level Three</a:t>
            </a:r>
            <a:endParaRPr lang="es-ES" sz="2000" b="0" u="none" strike="noStrike">
              <a:solidFill>
                <a:srgbClr val="888888"/>
              </a:solidFill>
              <a:effectLst/>
              <a:uFillTx/>
              <a:latin typeface="Calibri"/>
            </a:endParaRPr>
          </a:p>
          <a:p>
            <a:pPr indent="0" algn="l" defTabSz="91440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s-ES" sz="20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Body Level Four</a:t>
            </a:r>
            <a:endParaRPr lang="es-ES" sz="2000" b="0" u="none" strike="noStrike">
              <a:solidFill>
                <a:srgbClr val="888888"/>
              </a:solidFill>
              <a:effectLst/>
              <a:uFillTx/>
              <a:latin typeface="Calibri"/>
            </a:endParaRPr>
          </a:p>
          <a:p>
            <a:pPr indent="0" algn="l" defTabSz="91440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s-ES" sz="20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Body Level Five</a:t>
            </a:r>
            <a:endParaRPr lang="es-ES" sz="2000" b="0" u="none" strike="noStrike">
              <a:solidFill>
                <a:srgbClr val="888888"/>
              </a:solidFill>
              <a:effectLst/>
              <a:uFillTx/>
              <a:latin typeface="Calibri"/>
            </a:endParaRPr>
          </a:p>
        </p:txBody>
      </p:sp>
      <p:sp>
        <p:nvSpPr>
          <p:cNvPr id="47" name="PlaceHolder 3"/>
          <p:cNvSpPr>
            <a:spLocks noGrp="1"/>
          </p:cNvSpPr>
          <p:nvPr>
            <p:ph type="sldNum" idx="11"/>
          </p:nvPr>
        </p:nvSpPr>
        <p:spPr>
          <a:xfrm>
            <a:off x="6553080" y="6356520"/>
            <a:ext cx="343440" cy="35784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p>
            <a:pPr indent="0" algn="l">
              <a:buNone/>
            </a:pPr>
            <a:endParaRPr lang="es-E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Dos objetos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image1.jpeg" descr="Plantillas módulo 3-02.jpg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es-ES" sz="4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Title Text</a:t>
            </a:r>
            <a:endParaRPr lang="es-ES" sz="4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38120" cy="452556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lstStyle>
            <a:lvl1pPr algn="l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  <a:defRPr lang="es-ES" sz="2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1pPr>
            <a:lvl2pPr lvl="1" algn="l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–"/>
              <a:defRPr lang="es-ES" sz="2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2pPr>
            <a:lvl3pPr lvl="2" algn="l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  <a:defRPr lang="es-ES" sz="2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3pPr>
            <a:lvl4pPr lvl="3" algn="l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–"/>
              <a:defRPr lang="es-ES" sz="2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4pPr>
            <a:lvl5pPr lvl="4" algn="l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»"/>
              <a:defRPr lang="es-ES" sz="2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5pPr>
          </a:lstStyle>
          <a:p>
            <a:pPr marL="343080" indent="-343080" algn="l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</a:pPr>
            <a:r>
              <a:rPr lang="es-ES" sz="2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Body Level One</a:t>
            </a:r>
            <a:endParaRPr lang="es-ES" sz="2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790560" lvl="1" indent="-333360" algn="l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–"/>
            </a:pPr>
            <a:r>
              <a:rPr lang="es-ES" sz="2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Body Level Two</a:t>
            </a:r>
            <a:endParaRPr lang="es-ES" sz="2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1234440" lvl="2" indent="-320040" algn="l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</a:pPr>
            <a:r>
              <a:rPr lang="es-ES" sz="2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Body Level Three</a:t>
            </a:r>
            <a:endParaRPr lang="es-ES" sz="2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1727280" lvl="3" indent="-355680" algn="l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–"/>
            </a:pPr>
            <a:r>
              <a:rPr lang="es-ES" sz="2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Body Level Four</a:t>
            </a:r>
            <a:endParaRPr lang="es-ES" sz="2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184480" lvl="4" indent="-355680" algn="l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»"/>
            </a:pPr>
            <a:r>
              <a:rPr lang="es-ES" sz="2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Body Level Five</a:t>
            </a:r>
            <a:endParaRPr lang="es-ES" sz="2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sldNum" idx="12"/>
          </p:nvPr>
        </p:nvSpPr>
        <p:spPr>
          <a:xfrm>
            <a:off x="6553080" y="6356520"/>
            <a:ext cx="343440" cy="35784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p>
            <a:pPr indent="0" algn="l">
              <a:buNone/>
            </a:pPr>
            <a:endParaRPr lang="es-E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Comparación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image1.jpeg" descr="Plantillas módulo 3-02.jpg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es-ES" sz="4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Title Text</a:t>
            </a:r>
            <a:endParaRPr lang="es-ES" sz="4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457200" y="1535040"/>
            <a:ext cx="4039920" cy="63936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b">
            <a:noAutofit/>
          </a:bodyPr>
          <a:lstStyle>
            <a:lvl1pPr indent="0" algn="l" defTabSz="914400">
              <a:lnSpc>
                <a:spcPct val="100000"/>
              </a:lnSpc>
              <a:spcBef>
                <a:spcPts val="499"/>
              </a:spcBef>
              <a:buNone/>
              <a:tabLst>
                <a:tab pos="0" algn="l"/>
              </a:tabLst>
              <a:defRPr lang="es-ES" sz="2400" b="1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1pPr>
            <a:lvl2pPr indent="457200" algn="l" defTabSz="914400">
              <a:lnSpc>
                <a:spcPct val="100000"/>
              </a:lnSpc>
              <a:spcBef>
                <a:spcPts val="499"/>
              </a:spcBef>
              <a:buNone/>
              <a:tabLst>
                <a:tab pos="0" algn="l"/>
              </a:tabLst>
              <a:defRPr lang="es-ES" sz="2400" b="1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2pPr>
            <a:lvl3pPr indent="914400" algn="l" defTabSz="914400">
              <a:lnSpc>
                <a:spcPct val="100000"/>
              </a:lnSpc>
              <a:spcBef>
                <a:spcPts val="499"/>
              </a:spcBef>
              <a:buNone/>
              <a:tabLst>
                <a:tab pos="0" algn="l"/>
              </a:tabLst>
              <a:defRPr lang="es-ES" sz="2400" b="1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3pPr>
            <a:lvl4pPr indent="1371600" algn="l" defTabSz="914400">
              <a:lnSpc>
                <a:spcPct val="100000"/>
              </a:lnSpc>
              <a:spcBef>
                <a:spcPts val="499"/>
              </a:spcBef>
              <a:buNone/>
              <a:tabLst>
                <a:tab pos="0" algn="l"/>
              </a:tabLst>
              <a:defRPr lang="es-ES" sz="2400" b="1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4pPr>
            <a:lvl5pPr indent="1828800" algn="l" defTabSz="914400">
              <a:lnSpc>
                <a:spcPct val="100000"/>
              </a:lnSpc>
              <a:spcBef>
                <a:spcPts val="499"/>
              </a:spcBef>
              <a:buNone/>
              <a:tabLst>
                <a:tab pos="0" algn="l"/>
              </a:tabLst>
              <a:defRPr lang="es-ES" sz="2400" b="1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5pPr>
          </a:lstStyle>
          <a:p>
            <a:pPr indent="0" algn="l" defTabSz="914400">
              <a:lnSpc>
                <a:spcPct val="10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es-ES" sz="2400" b="1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Body Level One</a:t>
            </a:r>
            <a:endParaRPr lang="es-ES" sz="2400" b="1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indent="0" algn="l" defTabSz="914400">
              <a:lnSpc>
                <a:spcPct val="10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es-ES" sz="2400" b="1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Body Level Two</a:t>
            </a:r>
            <a:endParaRPr lang="es-ES" sz="2400" b="1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indent="0" algn="l" defTabSz="914400">
              <a:lnSpc>
                <a:spcPct val="10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es-ES" sz="2400" b="1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Body Level Three</a:t>
            </a:r>
            <a:endParaRPr lang="es-ES" sz="2400" b="1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indent="0" algn="l" defTabSz="914400">
              <a:lnSpc>
                <a:spcPct val="10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es-ES" sz="2400" b="1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Body Level Four</a:t>
            </a:r>
            <a:endParaRPr lang="es-ES" sz="2400" b="1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indent="0" algn="l" defTabSz="914400">
              <a:lnSpc>
                <a:spcPct val="10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es-ES" sz="2400" b="1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Body Level Five</a:t>
            </a:r>
            <a:endParaRPr lang="es-ES" sz="2400" b="1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4645080" y="1535040"/>
            <a:ext cx="4041360" cy="63936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b">
            <a:noAutofit/>
          </a:bodyPr>
          <a:lstStyle>
            <a:lvl1pPr indent="0" algn="l" defTabSz="914400">
              <a:spcBef>
                <a:spcPts val="499"/>
              </a:spcBef>
              <a:tabLst>
                <a:tab pos="0" algn="l"/>
              </a:tabLst>
              <a:defRPr lang="es-ES" sz="3200" b="1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  <a:lvl2pPr lvl="1" indent="457200" algn="l" defTabSz="914400"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tabLst>
                <a:tab pos="0" algn="l"/>
              </a:tabLst>
              <a:defRPr lang="es-ES" sz="3200" b="1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2pPr>
            <a:lvl3pPr lvl="2" indent="914400" algn="l" defTabSz="914400"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  <a:defRPr lang="es-ES" sz="3200" b="1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3pPr>
            <a:lvl4pPr lvl="3" indent="1371600" algn="l" defTabSz="914400"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tabLst>
                <a:tab pos="0" algn="l"/>
              </a:tabLst>
              <a:defRPr lang="es-ES" sz="3200" b="1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4pPr>
            <a:lvl5pPr lvl="4" indent="1828800" algn="l" defTabSz="914400"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  <a:defRPr lang="es-ES" sz="3200" b="1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5pPr>
            <a:lvl6pPr lvl="5" indent="1828800" algn="l" defTabSz="9144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  <a:defRPr lang="es-ES" sz="3200" b="1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6pPr>
            <a:lvl7pPr lvl="6" indent="1828800" algn="l" defTabSz="9144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  <a:defRPr lang="es-ES" sz="3200" b="1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7pPr>
          </a:lstStyle>
          <a:p>
            <a:pPr marL="343080" indent="0" algn="l" defTabSz="914400">
              <a:spcBef>
                <a:spcPts val="499"/>
              </a:spcBef>
              <a:tabLst>
                <a:tab pos="0" algn="l"/>
              </a:tabLst>
            </a:pPr>
            <a:r>
              <a:rPr lang="es-ES" sz="32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outline text format</a:t>
            </a:r>
            <a:endParaRPr lang="es-ES" sz="3200" b="1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783720" lvl="1" indent="-326520" algn="l" defTabSz="914400"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tabLst>
                <a:tab pos="0" algn="l"/>
              </a:tabLst>
            </a:pPr>
            <a:r>
              <a:rPr lang="es-ES" sz="32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Second Outline Level</a:t>
            </a:r>
            <a:endParaRPr lang="es-ES" sz="3200" b="1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1219320" lvl="2" indent="-304920" algn="l" defTabSz="914400"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s-ES" sz="32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Third Outline Level</a:t>
            </a:r>
            <a:endParaRPr lang="es-ES" sz="3200" b="1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1737360" lvl="3" indent="-365760" algn="l" defTabSz="914400"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tabLst>
                <a:tab pos="0" algn="l"/>
              </a:tabLst>
            </a:pPr>
            <a:r>
              <a:rPr lang="es-ES" sz="32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Fourth Outline Level</a:t>
            </a:r>
            <a:endParaRPr lang="es-ES" sz="3200" b="1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194560" lvl="4" indent="-365760" algn="l" defTabSz="914400"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s-ES" sz="32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Fifth Outline Level</a:t>
            </a:r>
            <a:endParaRPr lang="es-ES" sz="3200" b="1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651760" lvl="5" indent="-365760" algn="l" defTabSz="9144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s-ES" sz="32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Sixth Outline Level</a:t>
            </a:r>
            <a:endParaRPr lang="es-ES" sz="3200" b="1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3108960" lvl="6" indent="-365760" algn="l" defTabSz="9144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s-ES" sz="32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Seventh Outline Level</a:t>
            </a:r>
            <a:endParaRPr lang="es-ES" sz="3200" b="1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sldNum" idx="13"/>
          </p:nvPr>
        </p:nvSpPr>
        <p:spPr>
          <a:xfrm>
            <a:off x="6553080" y="6356520"/>
            <a:ext cx="343440" cy="35784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p>
            <a:pPr indent="0" algn="l">
              <a:buNone/>
            </a:pPr>
            <a:endParaRPr lang="es-E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Sólo el títul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image1.jpeg" descr="Plantillas módulo 3-02.jpg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es-ES" sz="4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Title Text</a:t>
            </a:r>
            <a:endParaRPr lang="es-ES" sz="4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sldNum" idx="14"/>
          </p:nvPr>
        </p:nvSpPr>
        <p:spPr>
          <a:xfrm>
            <a:off x="6553080" y="6356520"/>
            <a:ext cx="343440" cy="35784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p>
            <a:pPr indent="0" algn="l">
              <a:buNone/>
            </a:pPr>
            <a:endParaRPr lang="es-E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En blanc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image1.jpeg" descr="Plantillas módulo 3-02.jpg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61" name="PlaceHolder 1"/>
          <p:cNvSpPr>
            <a:spLocks noGrp="1"/>
          </p:cNvSpPr>
          <p:nvPr>
            <p:ph type="sldNum" idx="15"/>
          </p:nvPr>
        </p:nvSpPr>
        <p:spPr>
          <a:xfrm>
            <a:off x="6553080" y="6356520"/>
            <a:ext cx="343440" cy="35784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p>
            <a:pPr indent="0" algn="l">
              <a:buNone/>
            </a:pPr>
            <a:endParaRPr lang="es-E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Imagen con títul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1.jpeg" descr="Plantillas módulo 3-02.jpg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1792440" y="4800600"/>
            <a:ext cx="5486040" cy="56628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b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s-ES" sz="2000" b="1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2000" b="1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Title Text</a:t>
            </a:r>
            <a:endParaRPr lang="es-ES" sz="2000" b="1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1792440" y="61272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1440" tIns="45000" rIns="91440" bIns="45000" anchor="t">
            <a:noAutofit/>
          </a:bodyPr>
          <a:lstStyle>
            <a:lvl1pPr algn="l" defTabSz="914400">
              <a:spcBef>
                <a:spcPts val="300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  <a:lvl2pPr lvl="1" indent="457200" algn="l" defTabSz="914400">
              <a:spcBef>
                <a:spcPts val="300"/>
              </a:spcBef>
              <a:buClr>
                <a:srgbClr val="000000"/>
              </a:buClr>
              <a:buSzPct val="75000"/>
              <a:buFont typeface="Symbol" charset="2"/>
              <a:buChar char=""/>
              <a:tabLst>
                <a:tab pos="0" algn="l"/>
              </a:tabLst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2pPr>
            <a:lvl3pPr lvl="2" indent="914400" algn="l" defTabSz="914400">
              <a:spcBef>
                <a:spcPts val="300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3pPr>
            <a:lvl4pPr lvl="3" indent="1371600" algn="l" defTabSz="914400">
              <a:spcBef>
                <a:spcPts val="300"/>
              </a:spcBef>
              <a:buClr>
                <a:srgbClr val="000000"/>
              </a:buClr>
              <a:buSzPct val="75000"/>
              <a:buFont typeface="Symbol" charset="2"/>
              <a:buChar char=""/>
              <a:tabLst>
                <a:tab pos="0" algn="l"/>
              </a:tabLst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4pPr>
            <a:lvl5pPr lvl="4" indent="1828800" algn="l" defTabSz="914400">
              <a:spcBef>
                <a:spcPts val="300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5pPr>
            <a:lvl6pPr lvl="5" indent="1828800" algn="l" defTabSz="9144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6pPr>
            <a:lvl7pPr lvl="6" indent="1828800" algn="l" defTabSz="9144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7pPr>
          </a:lstStyle>
          <a:p>
            <a:pPr algn="l" defTabSz="914400">
              <a:spcBef>
                <a:spcPts val="300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outline text format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lvl="1" algn="l" defTabSz="914400">
              <a:spcBef>
                <a:spcPts val="300"/>
              </a:spcBef>
              <a:buClr>
                <a:srgbClr val="000000"/>
              </a:buClr>
              <a:buSzPct val="75000"/>
              <a:buFont typeface="Symbol" charset="2"/>
              <a:buChar char=""/>
              <a:tabLst>
                <a:tab pos="0" algn="l"/>
              </a:tabLst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Second Outline Level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lvl="2" algn="l" defTabSz="914400">
              <a:spcBef>
                <a:spcPts val="300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Third Outline Level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lvl="3" algn="l" defTabSz="914400">
              <a:spcBef>
                <a:spcPts val="300"/>
              </a:spcBef>
              <a:buClr>
                <a:srgbClr val="000000"/>
              </a:buClr>
              <a:buSzPct val="75000"/>
              <a:buFont typeface="Symbol" charset="2"/>
              <a:buChar char=""/>
              <a:tabLst>
                <a:tab pos="0" algn="l"/>
              </a:tabLst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Fourth Outline Level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lvl="4" algn="l" defTabSz="914400">
              <a:spcBef>
                <a:spcPts val="300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Fifth Outline Level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lvl="5" algn="l" defTabSz="9144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Sixth Outline Level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lvl="6" algn="l" defTabSz="9144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Seventh Outline Level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 type="body"/>
          </p:nvPr>
        </p:nvSpPr>
        <p:spPr>
          <a:xfrm>
            <a:off x="1792440" y="5367240"/>
            <a:ext cx="5486040" cy="80460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lstStyle>
            <a:lvl1pPr indent="0" algn="l" defTabSz="914400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  <a:defRPr lang="es-ES" sz="1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1pPr>
            <a:lvl2pPr indent="457200" algn="l" defTabSz="914400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  <a:defRPr lang="es-ES" sz="1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2pPr>
            <a:lvl3pPr indent="914400" algn="l" defTabSz="914400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  <a:defRPr lang="es-ES" sz="1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3pPr>
            <a:lvl4pPr indent="1371600" algn="l" defTabSz="914400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  <a:defRPr lang="es-ES" sz="1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4pPr>
            <a:lvl5pPr indent="1828800" algn="l" defTabSz="914400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  <a:defRPr lang="es-ES" sz="1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5pPr>
          </a:lstStyle>
          <a:p>
            <a:pPr indent="0" algn="l" defTabSz="914400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</a:pPr>
            <a:r>
              <a:rPr lang="es-ES" sz="1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Body Level One</a:t>
            </a:r>
            <a:endParaRPr lang="es-E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indent="0" algn="l" defTabSz="914400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</a:pPr>
            <a:r>
              <a:rPr lang="es-ES" sz="1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Body Level Two</a:t>
            </a:r>
            <a:endParaRPr lang="es-E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indent="0" algn="l" defTabSz="914400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</a:pPr>
            <a:r>
              <a:rPr lang="es-ES" sz="1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Body Level Three</a:t>
            </a:r>
            <a:endParaRPr lang="es-E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indent="0" algn="l" defTabSz="914400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</a:pPr>
            <a:r>
              <a:rPr lang="es-ES" sz="1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Body Level Four</a:t>
            </a:r>
            <a:endParaRPr lang="es-E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indent="0" algn="l" defTabSz="914400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</a:pPr>
            <a:r>
              <a:rPr lang="es-ES" sz="1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Body Level Five</a:t>
            </a:r>
            <a:endParaRPr lang="es-E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1" name="PlaceHolder 4"/>
          <p:cNvSpPr>
            <a:spLocks noGrp="1"/>
          </p:cNvSpPr>
          <p:nvPr>
            <p:ph type="sldNum" idx="2"/>
          </p:nvPr>
        </p:nvSpPr>
        <p:spPr>
          <a:xfrm>
            <a:off x="6553080" y="6356520"/>
            <a:ext cx="343440" cy="35784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p>
            <a:pPr indent="0" algn="l">
              <a:buNone/>
            </a:pPr>
            <a:endParaRPr lang="es-E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ítulo y texto vertical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1.jpeg" descr="Plantillas módulo 3-02.jpg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es-ES" sz="4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Title Text</a:t>
            </a:r>
            <a:endParaRPr lang="es-ES" sz="4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lstStyle>
            <a:lvl1pPr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1pPr>
            <a:lvl2pPr lvl="1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2pPr>
            <a:lvl3pPr lvl="2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3pPr>
            <a:lvl4pPr lvl="3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4pPr>
            <a:lvl5pPr lvl="4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»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5pPr>
          </a:lstStyle>
          <a:p>
            <a:pPr marL="343080" indent="-34308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Body Level One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783720" lvl="1" indent="-32652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Body Level Two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1219320" lvl="2" indent="-30492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Body Level Three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1737360" lvl="3" indent="-36576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Body Level Four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194560" lvl="4" indent="-36576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»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Body Level Five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sldNum" idx="3"/>
          </p:nvPr>
        </p:nvSpPr>
        <p:spPr>
          <a:xfrm>
            <a:off x="6553080" y="6356520"/>
            <a:ext cx="343440" cy="35784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p>
            <a:pPr indent="0" algn="l">
              <a:buNone/>
            </a:pPr>
            <a:endParaRPr lang="es-E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ítulo vertical y text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1.jpeg" descr="Plantillas módulo 3-02.jpg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6629400" y="274680"/>
            <a:ext cx="2057040" cy="585108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es-ES" sz="4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Title Text</a:t>
            </a:r>
            <a:endParaRPr lang="es-ES" sz="4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457200" y="274680"/>
            <a:ext cx="6019560" cy="585108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lstStyle>
            <a:lvl1pPr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1pPr>
            <a:lvl2pPr lvl="1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2pPr>
            <a:lvl3pPr lvl="2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3pPr>
            <a:lvl4pPr lvl="3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4pPr>
            <a:lvl5pPr lvl="4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»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5pPr>
          </a:lstStyle>
          <a:p>
            <a:pPr marL="343080" indent="-34308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Body Level One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783720" lvl="1" indent="-32652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Body Level Two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1219320" lvl="2" indent="-30492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Body Level Three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1737360" lvl="3" indent="-36576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Body Level Four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194560" lvl="4" indent="-36576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»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Body Level Five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sldNum" idx="4"/>
          </p:nvPr>
        </p:nvSpPr>
        <p:spPr>
          <a:xfrm>
            <a:off x="6553080" y="6356520"/>
            <a:ext cx="343440" cy="35784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p>
            <a:pPr indent="0" algn="l">
              <a:buNone/>
            </a:pPr>
            <a:endParaRPr lang="es-E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ítulo y objetos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1.jpeg" descr="Plantillas módulo 3-02.jpg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32516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es-ES" sz="4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Title Text</a:t>
            </a:r>
            <a:endParaRPr lang="es-ES" sz="4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525744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lstStyle>
            <a:lvl1pPr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1pPr>
            <a:lvl2pPr lvl="1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2pPr>
            <a:lvl3pPr lvl="2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3pPr>
            <a:lvl4pPr lvl="3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4pPr>
            <a:lvl5pPr lvl="4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»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5pPr>
          </a:lstStyle>
          <a:p>
            <a:pPr marL="343080" indent="-34308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Body Level One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783720" lvl="1" indent="-32652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Body Level Two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1219320" lvl="2" indent="-30492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Body Level Three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1737360" lvl="3" indent="-36576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Body Level Four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194560" lvl="4" indent="-36576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»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Body Level Five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sldNum" idx="5"/>
          </p:nvPr>
        </p:nvSpPr>
        <p:spPr>
          <a:xfrm>
            <a:off x="6553080" y="6356520"/>
            <a:ext cx="2133360" cy="35784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p>
            <a:pPr indent="0" algn="l">
              <a:buNone/>
            </a:pPr>
            <a:endParaRPr lang="es-E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Diapositiva de títul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1.jpeg" descr="Plantillas módulo 3-02.jpg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es-ES" sz="4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Title Text</a:t>
            </a:r>
            <a:endParaRPr lang="es-ES" sz="4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1371600" y="3886200"/>
            <a:ext cx="6400440" cy="175212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lstStyle>
            <a:lvl1pPr indent="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  <a:defRPr lang="es-ES" sz="3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  <a:lvl2pPr indent="45720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  <a:defRPr lang="es-ES" sz="3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2pPr>
            <a:lvl3pPr indent="91440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  <a:defRPr lang="es-ES" sz="3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3pPr>
            <a:lvl4pPr indent="137160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  <a:defRPr lang="es-ES" sz="3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4pPr>
            <a:lvl5pPr indent="182880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  <a:defRPr lang="es-ES" sz="3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5pPr>
          </a:lstStyle>
          <a:p>
            <a:pPr indent="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</a:pPr>
            <a:r>
              <a:rPr lang="es-ES" sz="3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Body Level One</a:t>
            </a:r>
            <a:endParaRPr lang="es-ES" sz="3200" b="0" u="none" strike="noStrike">
              <a:solidFill>
                <a:srgbClr val="888888"/>
              </a:solidFill>
              <a:effectLst/>
              <a:uFillTx/>
              <a:latin typeface="Calibri"/>
            </a:endParaRPr>
          </a:p>
          <a:p>
            <a:pPr indent="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</a:pPr>
            <a:r>
              <a:rPr lang="es-ES" sz="3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Body Level Two</a:t>
            </a:r>
            <a:endParaRPr lang="es-ES" sz="3200" b="0" u="none" strike="noStrike">
              <a:solidFill>
                <a:srgbClr val="888888"/>
              </a:solidFill>
              <a:effectLst/>
              <a:uFillTx/>
              <a:latin typeface="Calibri"/>
            </a:endParaRPr>
          </a:p>
          <a:p>
            <a:pPr indent="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</a:pPr>
            <a:r>
              <a:rPr lang="es-ES" sz="3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Body Level Three</a:t>
            </a:r>
            <a:endParaRPr lang="es-ES" sz="3200" b="0" u="none" strike="noStrike">
              <a:solidFill>
                <a:srgbClr val="888888"/>
              </a:solidFill>
              <a:effectLst/>
              <a:uFillTx/>
              <a:latin typeface="Calibri"/>
            </a:endParaRPr>
          </a:p>
          <a:p>
            <a:pPr indent="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</a:pPr>
            <a:r>
              <a:rPr lang="es-ES" sz="3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Body Level Four</a:t>
            </a:r>
            <a:endParaRPr lang="es-ES" sz="3200" b="0" u="none" strike="noStrike">
              <a:solidFill>
                <a:srgbClr val="888888"/>
              </a:solidFill>
              <a:effectLst/>
              <a:uFillTx/>
              <a:latin typeface="Calibri"/>
            </a:endParaRPr>
          </a:p>
          <a:p>
            <a:pPr indent="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</a:pPr>
            <a:r>
              <a:rPr lang="es-ES" sz="3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Body Level Five</a:t>
            </a:r>
            <a:endParaRPr lang="es-ES" sz="3200" b="0" u="none" strike="noStrike">
              <a:solidFill>
                <a:srgbClr val="888888"/>
              </a:solidFill>
              <a:effectLst/>
              <a:uFillTx/>
              <a:latin typeface="Calibri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 type="sldNum" idx="6"/>
          </p:nvPr>
        </p:nvSpPr>
        <p:spPr>
          <a:xfrm>
            <a:off x="6553080" y="6356520"/>
            <a:ext cx="343440" cy="35784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p>
            <a:pPr indent="0" algn="l">
              <a:buNone/>
            </a:pPr>
            <a:endParaRPr lang="es-E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&amp; Subtitl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image1.jpeg" descr="Plantillas módulo 3-02.jpg" hidden="1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892800" y="1152000"/>
            <a:ext cx="7357680" cy="2321280"/>
          </a:xfrm>
          <a:prstGeom prst="rect">
            <a:avLst/>
          </a:prstGeom>
          <a:noFill/>
          <a:ln w="12600">
            <a:noFill/>
          </a:ln>
        </p:spPr>
        <p:txBody>
          <a:bodyPr lIns="35640" tIns="35640" rIns="35640" bIns="35640" anchor="b">
            <a:noAutofit/>
          </a:bodyPr>
          <a:lstStyle>
            <a:lvl1pPr indent="0" algn="ctr" defTabSz="410760">
              <a:lnSpc>
                <a:spcPct val="100000"/>
              </a:lnSpc>
              <a:buNone/>
              <a:tabLst>
                <a:tab pos="0" algn="l"/>
              </a:tabLst>
              <a:defRPr lang="es-ES" sz="5600" b="0" u="none" strike="noStrike"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</a:defRPr>
            </a:lvl1pPr>
          </a:lstStyle>
          <a:p>
            <a:pPr indent="0" algn="ctr" defTabSz="41076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5600" b="0" u="none" strike="noStrike"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</a:rPr>
              <a:t>Title Text</a:t>
            </a:r>
            <a:endParaRPr lang="es-ES" sz="56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892800" y="3536280"/>
            <a:ext cx="7357680" cy="794520"/>
          </a:xfrm>
          <a:prstGeom prst="rect">
            <a:avLst/>
          </a:prstGeom>
          <a:noFill/>
          <a:ln w="12600">
            <a:noFill/>
          </a:ln>
        </p:spPr>
        <p:txBody>
          <a:bodyPr lIns="35640" tIns="35640" rIns="35640" bIns="35640" anchor="t">
            <a:noAutofit/>
          </a:bodyPr>
          <a:lstStyle>
            <a:lvl1pPr indent="0" algn="ctr" defTabSz="410760">
              <a:lnSpc>
                <a:spcPct val="100000"/>
              </a:lnSpc>
              <a:buNone/>
              <a:tabLst>
                <a:tab pos="0" algn="l"/>
              </a:tabLst>
              <a:defRPr lang="es-ES" sz="2200" b="0" u="none" strike="noStrike"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</a:defRPr>
            </a:lvl1pPr>
            <a:lvl2pPr indent="228600" algn="ctr" defTabSz="410760">
              <a:lnSpc>
                <a:spcPct val="100000"/>
              </a:lnSpc>
              <a:buNone/>
              <a:tabLst>
                <a:tab pos="0" algn="l"/>
              </a:tabLst>
              <a:defRPr lang="es-ES" sz="2200" b="0" u="none" strike="noStrike"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</a:defRPr>
            </a:lvl2pPr>
            <a:lvl3pPr indent="457200" algn="ctr" defTabSz="410760">
              <a:lnSpc>
                <a:spcPct val="100000"/>
              </a:lnSpc>
              <a:buNone/>
              <a:tabLst>
                <a:tab pos="0" algn="l"/>
              </a:tabLst>
              <a:defRPr lang="es-ES" sz="2200" b="0" u="none" strike="noStrike"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</a:defRPr>
            </a:lvl3pPr>
            <a:lvl4pPr indent="685800" algn="ctr" defTabSz="410760">
              <a:lnSpc>
                <a:spcPct val="100000"/>
              </a:lnSpc>
              <a:buNone/>
              <a:tabLst>
                <a:tab pos="0" algn="l"/>
              </a:tabLst>
              <a:defRPr lang="es-ES" sz="2200" b="0" u="none" strike="noStrike"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</a:defRPr>
            </a:lvl4pPr>
            <a:lvl5pPr indent="914400" algn="ctr" defTabSz="410760">
              <a:lnSpc>
                <a:spcPct val="100000"/>
              </a:lnSpc>
              <a:buNone/>
              <a:tabLst>
                <a:tab pos="0" algn="l"/>
              </a:tabLst>
              <a:defRPr lang="es-ES" sz="2200" b="0" u="none" strike="noStrike"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</a:defRPr>
            </a:lvl5pPr>
          </a:lstStyle>
          <a:p>
            <a:pPr indent="0" algn="ctr" defTabSz="41076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2200" b="0" u="none" strike="noStrike"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</a:rPr>
              <a:t>Body Level One</a:t>
            </a:r>
            <a:endParaRPr lang="es-ES" sz="22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ctr" defTabSz="41076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2200" b="0" u="none" strike="noStrike"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</a:rPr>
              <a:t>Body Level Two</a:t>
            </a:r>
            <a:endParaRPr lang="es-ES" sz="22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ctr" defTabSz="41076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2200" b="0" u="none" strike="noStrike"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</a:rPr>
              <a:t>Body Level Three</a:t>
            </a:r>
            <a:endParaRPr lang="es-ES" sz="22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ctr" defTabSz="41076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2200" b="0" u="none" strike="noStrike"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</a:rPr>
              <a:t>Body Level Four</a:t>
            </a:r>
            <a:endParaRPr lang="es-ES" sz="22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ctr" defTabSz="41076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2200" b="0" u="none" strike="noStrike"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</a:rPr>
              <a:t>Body Level Five</a:t>
            </a:r>
            <a:endParaRPr lang="es-ES" sz="22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sldNum" idx="7"/>
          </p:nvPr>
        </p:nvSpPr>
        <p:spPr>
          <a:xfrm>
            <a:off x="4440600" y="6505200"/>
            <a:ext cx="253080" cy="248760"/>
          </a:xfrm>
          <a:prstGeom prst="rect">
            <a:avLst/>
          </a:prstGeom>
          <a:noFill/>
          <a:ln w="12600">
            <a:noFill/>
          </a:ln>
        </p:spPr>
        <p:txBody>
          <a:bodyPr lIns="35640" tIns="35640" rIns="35640" bIns="35640" anchor="t">
            <a:noAutofit/>
          </a:bodyPr>
          <a:p>
            <a:pPr indent="0" algn="l">
              <a:buNone/>
            </a:pPr>
            <a:endParaRPr lang="es-E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Defaul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image1.jpeg" descr="Plantillas módulo 3-02.jpg" hidden="1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892800" y="1152000"/>
            <a:ext cx="7357680" cy="2321280"/>
          </a:xfrm>
          <a:prstGeom prst="rect">
            <a:avLst/>
          </a:prstGeom>
          <a:noFill/>
          <a:ln w="12600">
            <a:noFill/>
          </a:ln>
        </p:spPr>
        <p:txBody>
          <a:bodyPr lIns="35640" tIns="35640" rIns="35640" bIns="35640" anchor="b">
            <a:noAutofit/>
          </a:bodyPr>
          <a:lstStyle>
            <a:lvl1pPr indent="0" algn="ctr" defTabSz="410760">
              <a:lnSpc>
                <a:spcPct val="100000"/>
              </a:lnSpc>
              <a:buNone/>
              <a:tabLst>
                <a:tab pos="0" algn="l"/>
              </a:tabLst>
              <a:defRPr lang="es-ES" sz="5400" b="0" u="none" strike="noStrike"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</a:defRPr>
            </a:lvl1pPr>
          </a:lstStyle>
          <a:p>
            <a:pPr indent="0" algn="ctr" defTabSz="41076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5400" b="0" u="none" strike="noStrike"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</a:rPr>
              <a:t>Title Text</a:t>
            </a:r>
            <a:endParaRPr lang="es-ES" sz="54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892800" y="3536280"/>
            <a:ext cx="7357680" cy="794520"/>
          </a:xfrm>
          <a:prstGeom prst="rect">
            <a:avLst/>
          </a:prstGeom>
          <a:noFill/>
          <a:ln w="12600">
            <a:noFill/>
          </a:ln>
        </p:spPr>
        <p:txBody>
          <a:bodyPr lIns="35640" tIns="35640" rIns="35640" bIns="35640" anchor="t">
            <a:noAutofit/>
          </a:bodyPr>
          <a:lstStyle>
            <a:lvl1pPr indent="0" algn="ctr" defTabSz="410760">
              <a:lnSpc>
                <a:spcPct val="100000"/>
              </a:lnSpc>
              <a:buNone/>
              <a:tabLst>
                <a:tab pos="0" algn="l"/>
              </a:tabLst>
              <a:defRPr lang="es-ES" sz="2000" b="0" u="none" strike="noStrike"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</a:defRPr>
            </a:lvl1pPr>
            <a:lvl2pPr indent="228600" algn="ctr" defTabSz="410760">
              <a:lnSpc>
                <a:spcPct val="100000"/>
              </a:lnSpc>
              <a:buNone/>
              <a:tabLst>
                <a:tab pos="0" algn="l"/>
              </a:tabLst>
              <a:defRPr lang="es-ES" sz="2000" b="0" u="none" strike="noStrike"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</a:defRPr>
            </a:lvl2pPr>
            <a:lvl3pPr indent="457200" algn="ctr" defTabSz="410760">
              <a:lnSpc>
                <a:spcPct val="100000"/>
              </a:lnSpc>
              <a:buNone/>
              <a:tabLst>
                <a:tab pos="0" algn="l"/>
              </a:tabLst>
              <a:defRPr lang="es-ES" sz="2000" b="0" u="none" strike="noStrike"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</a:defRPr>
            </a:lvl3pPr>
            <a:lvl4pPr indent="685800" algn="ctr" defTabSz="410760">
              <a:lnSpc>
                <a:spcPct val="100000"/>
              </a:lnSpc>
              <a:buNone/>
              <a:tabLst>
                <a:tab pos="0" algn="l"/>
              </a:tabLst>
              <a:defRPr lang="es-ES" sz="2000" b="0" u="none" strike="noStrike"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</a:defRPr>
            </a:lvl4pPr>
            <a:lvl5pPr indent="914400" algn="ctr" defTabSz="410760">
              <a:lnSpc>
                <a:spcPct val="100000"/>
              </a:lnSpc>
              <a:buNone/>
              <a:tabLst>
                <a:tab pos="0" algn="l"/>
              </a:tabLst>
              <a:defRPr lang="es-ES" sz="2000" b="0" u="none" strike="noStrike"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</a:defRPr>
            </a:lvl5pPr>
          </a:lstStyle>
          <a:p>
            <a:pPr indent="0" algn="ctr" defTabSz="41076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2000" b="0" u="none" strike="noStrike"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</a:rPr>
              <a:t>Body Level One</a:t>
            </a:r>
            <a:endParaRPr lang="es-ES" sz="2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ctr" defTabSz="41076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2000" b="0" u="none" strike="noStrike"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</a:rPr>
              <a:t>Body Level Two</a:t>
            </a:r>
            <a:endParaRPr lang="es-ES" sz="2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ctr" defTabSz="41076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2000" b="0" u="none" strike="noStrike"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</a:rPr>
              <a:t>Body Level Three</a:t>
            </a:r>
            <a:endParaRPr lang="es-ES" sz="2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ctr" defTabSz="41076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2000" b="0" u="none" strike="noStrike"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</a:rPr>
              <a:t>Body Level Four</a:t>
            </a:r>
            <a:endParaRPr lang="es-ES" sz="2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ctr" defTabSz="41076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2000" b="0" u="none" strike="noStrike"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</a:rPr>
              <a:t>Body Level Five</a:t>
            </a:r>
            <a:endParaRPr lang="es-ES" sz="2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sldNum" idx="8"/>
          </p:nvPr>
        </p:nvSpPr>
        <p:spPr>
          <a:xfrm>
            <a:off x="4447800" y="6505200"/>
            <a:ext cx="239040" cy="236160"/>
          </a:xfrm>
          <a:prstGeom prst="rect">
            <a:avLst/>
          </a:prstGeom>
          <a:noFill/>
          <a:ln w="12600">
            <a:noFill/>
          </a:ln>
        </p:spPr>
        <p:txBody>
          <a:bodyPr lIns="35640" tIns="35640" rIns="35640" bIns="35640" anchor="t">
            <a:noAutofit/>
          </a:bodyPr>
          <a:p>
            <a:pPr indent="0" algn="l">
              <a:buNone/>
            </a:pPr>
            <a:endParaRPr lang="es-ES" sz="11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Default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image1.jpeg" descr="Plantillas módulo 3-02.jpg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es-ES" sz="4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Title Text</a:t>
            </a:r>
            <a:endParaRPr lang="es-ES" sz="4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1371600" y="3886200"/>
            <a:ext cx="6400440" cy="175212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lstStyle>
            <a:lvl1pPr indent="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  <a:defRPr lang="es-ES" sz="3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  <a:lvl2pPr indent="45720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  <a:defRPr lang="es-ES" sz="3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2pPr>
            <a:lvl3pPr indent="91440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  <a:defRPr lang="es-ES" sz="3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3pPr>
            <a:lvl4pPr indent="137160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  <a:defRPr lang="es-ES" sz="3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4pPr>
            <a:lvl5pPr indent="182880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  <a:defRPr lang="es-ES" sz="3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5pPr>
          </a:lstStyle>
          <a:p>
            <a:pPr indent="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</a:pPr>
            <a:r>
              <a:rPr lang="es-ES" sz="3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Body Level One</a:t>
            </a:r>
            <a:endParaRPr lang="es-ES" sz="3200" b="0" u="none" strike="noStrike">
              <a:solidFill>
                <a:srgbClr val="888888"/>
              </a:solidFill>
              <a:effectLst/>
              <a:uFillTx/>
              <a:latin typeface="Calibri"/>
            </a:endParaRPr>
          </a:p>
          <a:p>
            <a:pPr indent="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</a:pPr>
            <a:r>
              <a:rPr lang="es-ES" sz="3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Body Level Two</a:t>
            </a:r>
            <a:endParaRPr lang="es-ES" sz="3200" b="0" u="none" strike="noStrike">
              <a:solidFill>
                <a:srgbClr val="888888"/>
              </a:solidFill>
              <a:effectLst/>
              <a:uFillTx/>
              <a:latin typeface="Calibri"/>
            </a:endParaRPr>
          </a:p>
          <a:p>
            <a:pPr indent="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</a:pPr>
            <a:r>
              <a:rPr lang="es-ES" sz="3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Body Level Three</a:t>
            </a:r>
            <a:endParaRPr lang="es-ES" sz="3200" b="0" u="none" strike="noStrike">
              <a:solidFill>
                <a:srgbClr val="888888"/>
              </a:solidFill>
              <a:effectLst/>
              <a:uFillTx/>
              <a:latin typeface="Calibri"/>
            </a:endParaRPr>
          </a:p>
          <a:p>
            <a:pPr indent="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</a:pPr>
            <a:r>
              <a:rPr lang="es-ES" sz="3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Body Level Four</a:t>
            </a:r>
            <a:endParaRPr lang="es-ES" sz="3200" b="0" u="none" strike="noStrike">
              <a:solidFill>
                <a:srgbClr val="888888"/>
              </a:solidFill>
              <a:effectLst/>
              <a:uFillTx/>
              <a:latin typeface="Calibri"/>
            </a:endParaRPr>
          </a:p>
          <a:p>
            <a:pPr indent="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</a:pPr>
            <a:r>
              <a:rPr lang="es-ES" sz="3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Body Level Five</a:t>
            </a:r>
            <a:endParaRPr lang="es-ES" sz="3200" b="0" u="none" strike="noStrike">
              <a:solidFill>
                <a:srgbClr val="888888"/>
              </a:solidFill>
              <a:effectLst/>
              <a:uFillTx/>
              <a:latin typeface="Calibri"/>
            </a:endParaRPr>
          </a:p>
        </p:txBody>
      </p:sp>
      <p:sp>
        <p:nvSpPr>
          <p:cNvPr id="39" name="PlaceHolder 3"/>
          <p:cNvSpPr>
            <a:spLocks noGrp="1"/>
          </p:cNvSpPr>
          <p:nvPr>
            <p:ph type="sldNum" idx="9"/>
          </p:nvPr>
        </p:nvSpPr>
        <p:spPr>
          <a:xfrm>
            <a:off x="6553080" y="6356520"/>
            <a:ext cx="343440" cy="35784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p>
            <a:pPr indent="0" algn="l">
              <a:buNone/>
            </a:pPr>
            <a:endParaRPr lang="es-E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7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8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8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7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8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8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8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8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8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8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8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8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8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8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8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8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8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8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8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8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8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7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8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8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8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8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8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8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8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8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8.xml"/>
</Relationships>
</file>

<file path=ppt/slides/_rels/slide38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8.xml"/>
</Relationships>
</file>

<file path=ppt/slides/_rels/slide39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8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7.xml"/>
</Relationships>
</file>

<file path=ppt/slides/_rels/slide40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7.xml"/>
</Relationships>
</file>

<file path=ppt/slides/_rels/slide41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8.xml"/>
</Relationships>
</file>

<file path=ppt/slides/_rels/slide42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8.xml"/>
</Relationships>
</file>

<file path=ppt/slides/_rels/slide4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8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8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8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8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8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1623600" y="908640"/>
            <a:ext cx="5587560" cy="100764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indent="0" algn="l" defTabSz="7956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700" b="1" u="none" strike="noStrike">
                <a:solidFill>
                  <a:srgbClr val="945200"/>
                </a:solidFill>
                <a:effectLst/>
                <a:uFillTx/>
                <a:latin typeface="Candara"/>
                <a:ea typeface="Candara"/>
              </a:rPr>
              <a:t>Consejos inspirados</a:t>
            </a:r>
            <a:endParaRPr lang="es-ES" sz="47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/>
          </p:nvPr>
        </p:nvSpPr>
        <p:spPr>
          <a:xfrm>
            <a:off x="1423080" y="1984680"/>
            <a:ext cx="6297120" cy="388224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indent="0" algn="l" defTabSz="831960">
              <a:lnSpc>
                <a:spcPct val="100000"/>
              </a:lnSpc>
              <a:spcBef>
                <a:spcPts val="799"/>
              </a:spcBef>
              <a:buNone/>
              <a:tabLst>
                <a:tab pos="0" algn="l"/>
              </a:tabLst>
            </a:pPr>
            <a:r>
              <a:rPr lang="es-ES" sz="3640" b="0" i="1" u="none" strike="noStrike">
                <a:solidFill>
                  <a:srgbClr val="004782"/>
                </a:solidFill>
                <a:effectLst/>
                <a:uFillTx/>
                <a:latin typeface="Candara"/>
                <a:ea typeface="Candara"/>
              </a:rPr>
              <a:t>“El diezmo es sagrado, reservado por Dios para sí. Ha de ser traído a su tesorería para ser empleados en el sostén de los obreros evangélicos en su obra”.</a:t>
            </a:r>
            <a:endParaRPr lang="es-ES" sz="364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l" defTabSz="83196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3640" b="0" i="1" u="none" strike="noStrike">
                <a:solidFill>
                  <a:srgbClr val="FF2600"/>
                </a:solidFill>
                <a:effectLst/>
                <a:uFillTx/>
                <a:latin typeface="Candara"/>
                <a:ea typeface="Candara"/>
              </a:rPr>
              <a:t>OE 238</a:t>
            </a:r>
            <a:endParaRPr lang="es-ES" sz="364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84" name="PlaceHolder 1"/>
          <p:cNvSpPr>
            <a:spLocks noGrp="1"/>
          </p:cNvSpPr>
          <p:nvPr>
            <p:ph/>
          </p:nvPr>
        </p:nvSpPr>
        <p:spPr>
          <a:xfrm>
            <a:off x="1407240" y="1054800"/>
            <a:ext cx="6542640" cy="510372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indent="0" algn="l" defTabSz="76824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</a:pPr>
            <a:r>
              <a:rPr lang="es-ES" sz="3359" b="0" i="1" u="none" strike="noStrike">
                <a:solidFill>
                  <a:srgbClr val="004782"/>
                </a:solidFill>
                <a:effectLst/>
                <a:uFillTx/>
                <a:latin typeface="Candara"/>
                <a:ea typeface="Candara"/>
              </a:rPr>
              <a:t>“Que cada uno examine periódicamente sus entradas y aparte el diezmo para que sea del Señor en forma sagrada. Este fondo, en ningún caso debería dedicarse a otro uso. Debe dedicarse, únicamente, para el sostén del ministerio evangélico”.</a:t>
            </a:r>
            <a:endParaRPr lang="es-ES" sz="3359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l" defTabSz="76824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3359" b="0" i="1" u="none" strike="noStrike">
                <a:solidFill>
                  <a:srgbClr val="FF2600"/>
                </a:solidFill>
                <a:effectLst/>
                <a:uFillTx/>
                <a:latin typeface="Candara"/>
                <a:ea typeface="Candara"/>
              </a:rPr>
              <a:t>CMC 86</a:t>
            </a:r>
            <a:endParaRPr lang="es-ES" sz="3359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1761120" y="2606400"/>
            <a:ext cx="5385960" cy="164484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792000" indent="-792000" algn="l" defTabSz="905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950" b="1" u="none" strike="noStrike">
                <a:solidFill>
                  <a:srgbClr val="945200"/>
                </a:solidFill>
                <a:effectLst/>
                <a:uFillTx/>
                <a:latin typeface="Candara"/>
                <a:ea typeface="Candara"/>
              </a:rPr>
              <a:t>II. El uso indebido del diezmo</a:t>
            </a:r>
            <a:endParaRPr lang="es-ES" sz="495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88" name="PlaceHolder 1"/>
          <p:cNvSpPr>
            <a:spLocks noGrp="1"/>
          </p:cNvSpPr>
          <p:nvPr>
            <p:ph/>
          </p:nvPr>
        </p:nvSpPr>
        <p:spPr>
          <a:xfrm>
            <a:off x="1326960" y="955440"/>
            <a:ext cx="6947280" cy="542412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indent="0" algn="l" defTabSz="914400">
              <a:lnSpc>
                <a:spcPct val="100000"/>
              </a:lnSpc>
              <a:spcBef>
                <a:spcPts val="799"/>
              </a:spcBef>
              <a:buNone/>
              <a:tabLst>
                <a:tab pos="0" algn="l"/>
              </a:tabLst>
            </a:pPr>
            <a:r>
              <a:rPr lang="es-ES" sz="3400" b="0" u="none" strike="noStrike">
                <a:solidFill>
                  <a:srgbClr val="004782"/>
                </a:solidFill>
                <a:effectLst/>
                <a:uFillTx/>
                <a:latin typeface="Candara"/>
                <a:ea typeface="Candara"/>
              </a:rPr>
              <a:t>Tenemos bien claro que los diezmos se deben usar, únicamente, para el pago del ministerio debidamente establecido por la iglesia. No estamos hablando de un ministerio personal e independiente. Aquí se habla del ministerio establecido por Dios mediante su iglesia en la tierra.</a:t>
            </a:r>
            <a:endParaRPr lang="es-ES" sz="34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2086200" y="628920"/>
            <a:ext cx="5256360" cy="98028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indent="0" algn="l" defTabSz="88704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650" b="1" u="none" strike="noStrike">
                <a:solidFill>
                  <a:srgbClr val="945200"/>
                </a:solidFill>
                <a:effectLst/>
                <a:uFillTx/>
                <a:latin typeface="Candara"/>
                <a:ea typeface="Candara"/>
              </a:rPr>
              <a:t>Consejos prácticos</a:t>
            </a:r>
            <a:endParaRPr lang="es-ES" sz="465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1314000" y="1594800"/>
            <a:ext cx="6800400" cy="417528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318960" indent="-318960" algn="l" defTabSz="850320">
              <a:lnSpc>
                <a:spcPct val="100000"/>
              </a:lnSpc>
              <a:spcBef>
                <a:spcPts val="799"/>
              </a:spcBef>
              <a:buClr>
                <a:srgbClr val="004782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350" b="0" u="none" strike="noStrike">
                <a:solidFill>
                  <a:srgbClr val="004782"/>
                </a:solidFill>
                <a:effectLst/>
                <a:uFillTx/>
                <a:latin typeface="Candara"/>
                <a:ea typeface="Candara"/>
              </a:rPr>
              <a:t>Cuando aparte los diezmos, no los retenga con la intención de llevarlos a la iglesia en otra ocasión más adelante.</a:t>
            </a:r>
            <a:endParaRPr lang="es-ES" sz="335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18960" indent="-318960" algn="l" defTabSz="850320">
              <a:lnSpc>
                <a:spcPct val="100000"/>
              </a:lnSpc>
              <a:spcBef>
                <a:spcPts val="799"/>
              </a:spcBef>
              <a:buClr>
                <a:srgbClr val="004782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350" b="0" u="none" strike="noStrike">
                <a:solidFill>
                  <a:srgbClr val="004782"/>
                </a:solidFill>
                <a:effectLst/>
                <a:uFillTx/>
                <a:latin typeface="Candara"/>
                <a:ea typeface="Candara"/>
              </a:rPr>
              <a:t>No le dé un uso particular a los diezmos. Sólo la iglesia tiene ese derecho mediante sus distintas organizaciones.</a:t>
            </a:r>
            <a:endParaRPr lang="es-ES" sz="335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46" dur="indefinite" restart="never" nodeType="tmRoot">
          <p:childTnLst>
            <p:seq>
              <p:cTn id="47" dur="indefinite" nodeType="mainSeq">
                <p:childTnLst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1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5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4" fill="hold"/>
                                        <p:tgtEl>
                                          <p:spTgt spid="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55" dur="500"/>
                                        <p:tgtEl>
                                          <p:spTgt spid="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9" fill="hold"/>
                                        <p:tgtEl>
                                          <p:spTgt spid="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60" dur="500"/>
                                        <p:tgtEl>
                                          <p:spTgt spid="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93" name="PlaceHolder 1"/>
          <p:cNvSpPr>
            <a:spLocks noGrp="1"/>
          </p:cNvSpPr>
          <p:nvPr>
            <p:ph/>
          </p:nvPr>
        </p:nvSpPr>
        <p:spPr>
          <a:xfrm>
            <a:off x="1356120" y="898200"/>
            <a:ext cx="6862320" cy="506124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298440" indent="-298440" algn="l" defTabSz="795600">
              <a:lnSpc>
                <a:spcPct val="100000"/>
              </a:lnSpc>
              <a:spcBef>
                <a:spcPts val="700"/>
              </a:spcBef>
              <a:buClr>
                <a:srgbClr val="004782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130" b="0" u="none" strike="noStrike">
                <a:solidFill>
                  <a:srgbClr val="004782"/>
                </a:solidFill>
                <a:effectLst/>
                <a:uFillTx/>
                <a:latin typeface="Candara"/>
                <a:ea typeface="Candara"/>
              </a:rPr>
              <a:t>No olvide que los diezmos no nos pertenecen, por lo tanto, no tenemos el privilegio de decidir qué hacer con lo que no es nuestro.</a:t>
            </a:r>
            <a:endParaRPr lang="es-ES" sz="313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98440" indent="-298440" algn="l" defTabSz="795600">
              <a:lnSpc>
                <a:spcPct val="100000"/>
              </a:lnSpc>
              <a:spcBef>
                <a:spcPts val="700"/>
              </a:spcBef>
              <a:buClr>
                <a:srgbClr val="004782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130" b="0" u="none" strike="noStrike">
                <a:solidFill>
                  <a:srgbClr val="004782"/>
                </a:solidFill>
                <a:effectLst/>
                <a:uFillTx/>
                <a:latin typeface="Candara"/>
                <a:ea typeface="Candara"/>
              </a:rPr>
              <a:t>Recuerde que fue Dios mismo quien definió para qué debemos usar los diezmos.</a:t>
            </a:r>
            <a:endParaRPr lang="es-ES" sz="313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98440" indent="-298440" algn="l" defTabSz="795600">
              <a:lnSpc>
                <a:spcPct val="100000"/>
              </a:lnSpc>
              <a:spcBef>
                <a:spcPts val="700"/>
              </a:spcBef>
              <a:buClr>
                <a:srgbClr val="004782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130" b="0" u="none" strike="noStrike">
                <a:solidFill>
                  <a:srgbClr val="004782"/>
                </a:solidFill>
                <a:effectLst/>
                <a:uFillTx/>
                <a:latin typeface="Candara"/>
                <a:ea typeface="Candara"/>
              </a:rPr>
              <a:t>No utilice los diezmos como medio de presionar decisiones en la organización superior.</a:t>
            </a:r>
            <a:endParaRPr lang="es-ES" sz="313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61" dur="indefinite" restart="never" nodeType="tmRoot">
          <p:childTnLst>
            <p:seq>
              <p:cTn id="62" dur="indefinite" nodeType="mainSeq">
                <p:childTnLst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6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6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9" fill="hold"/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0" dur="500"/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4" fill="hold"/>
                                        <p:tgtEl>
                                          <p:spTgt spid="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5" dur="500"/>
                                        <p:tgtEl>
                                          <p:spTgt spid="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9" fill="hold"/>
                                        <p:tgtEl>
                                          <p:spTgt spid="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80" dur="500"/>
                                        <p:tgtEl>
                                          <p:spTgt spid="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95" name="PlaceHolder 1"/>
          <p:cNvSpPr>
            <a:spLocks noGrp="1"/>
          </p:cNvSpPr>
          <p:nvPr>
            <p:ph/>
          </p:nvPr>
        </p:nvSpPr>
        <p:spPr>
          <a:xfrm>
            <a:off x="1139040" y="1311120"/>
            <a:ext cx="6865200" cy="448812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301680" indent="-301680" algn="l" defTabSz="804600">
              <a:lnSpc>
                <a:spcPct val="100000"/>
              </a:lnSpc>
              <a:spcBef>
                <a:spcPts val="700"/>
              </a:spcBef>
              <a:buClr>
                <a:srgbClr val="004782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170" b="0" u="none" strike="noStrike">
                <a:solidFill>
                  <a:srgbClr val="004782"/>
                </a:solidFill>
                <a:effectLst/>
                <a:uFillTx/>
                <a:latin typeface="Candara"/>
                <a:ea typeface="Candara"/>
              </a:rPr>
              <a:t>Cuando alguien sugiera retener los diezmos para presionar algún pedido en particular, no acepte tal sugerencia ya que no viene de Dios.</a:t>
            </a:r>
            <a:endParaRPr lang="es-ES" sz="317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01680" indent="-301680" algn="l" defTabSz="804600">
              <a:lnSpc>
                <a:spcPct val="100000"/>
              </a:lnSpc>
              <a:spcBef>
                <a:spcPts val="700"/>
              </a:spcBef>
              <a:buClr>
                <a:srgbClr val="004782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170" b="0" u="none" strike="noStrike">
                <a:solidFill>
                  <a:srgbClr val="004782"/>
                </a:solidFill>
                <a:effectLst/>
                <a:uFillTx/>
                <a:latin typeface="Candara"/>
                <a:ea typeface="Candara"/>
              </a:rPr>
              <a:t>No use nunca los diezmos para hacer arreglos en el templo.</a:t>
            </a:r>
            <a:endParaRPr lang="es-ES" sz="317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01680" indent="-301680" algn="l" defTabSz="804600">
              <a:lnSpc>
                <a:spcPct val="100000"/>
              </a:lnSpc>
              <a:spcBef>
                <a:spcPts val="700"/>
              </a:spcBef>
              <a:buClr>
                <a:srgbClr val="004782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170" b="0" u="none" strike="noStrike">
                <a:solidFill>
                  <a:srgbClr val="004782"/>
                </a:solidFill>
                <a:effectLst/>
                <a:uFillTx/>
                <a:latin typeface="Candara"/>
                <a:ea typeface="Candara"/>
              </a:rPr>
              <a:t>El diezmo nunca debe usarse para construcción de templos.</a:t>
            </a:r>
            <a:endParaRPr lang="es-ES" sz="317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81" dur="indefinite" restart="never" nodeType="tmRoot">
          <p:childTnLst>
            <p:seq>
              <p:cTn id="82" dur="indefinite" nodeType="mainSeq">
                <p:childTnLst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6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8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9" fill="hold"/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90" dur="500"/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4" fill="hold"/>
                                        <p:tgtEl>
                                          <p:spTgt spid="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95" dur="500"/>
                                        <p:tgtEl>
                                          <p:spTgt spid="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9" fill="hold"/>
                                        <p:tgtEl>
                                          <p:spTgt spid="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00" dur="500"/>
                                        <p:tgtEl>
                                          <p:spTgt spid="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97" name="PlaceHolder 1"/>
          <p:cNvSpPr>
            <a:spLocks noGrp="1"/>
          </p:cNvSpPr>
          <p:nvPr>
            <p:ph/>
          </p:nvPr>
        </p:nvSpPr>
        <p:spPr>
          <a:xfrm>
            <a:off x="1245960" y="1328040"/>
            <a:ext cx="7065360" cy="420192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332640" indent="-332640" algn="l" defTabSz="887040">
              <a:lnSpc>
                <a:spcPct val="100000"/>
              </a:lnSpc>
              <a:spcBef>
                <a:spcPts val="901"/>
              </a:spcBef>
              <a:buClr>
                <a:srgbClr val="004782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880" b="0" u="none" strike="noStrike">
                <a:solidFill>
                  <a:srgbClr val="004782"/>
                </a:solidFill>
                <a:effectLst/>
                <a:uFillTx/>
                <a:latin typeface="Candara"/>
                <a:ea typeface="Candara"/>
              </a:rPr>
              <a:t>El diezmo no debe usarse para dar ayuda a personas necesitadas.</a:t>
            </a:r>
            <a:endParaRPr lang="es-ES" sz="388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32640" indent="-332640" algn="l" defTabSz="887040">
              <a:lnSpc>
                <a:spcPct val="100000"/>
              </a:lnSpc>
              <a:spcBef>
                <a:spcPts val="901"/>
              </a:spcBef>
              <a:buClr>
                <a:srgbClr val="004782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880" b="0" u="none" strike="noStrike">
                <a:solidFill>
                  <a:srgbClr val="004782"/>
                </a:solidFill>
                <a:effectLst/>
                <a:uFillTx/>
                <a:latin typeface="Candara"/>
                <a:ea typeface="Candara"/>
              </a:rPr>
              <a:t>El uso de los diezmos no es potestad de la persona que los devuelve ni de la iglesia local que los recibe.</a:t>
            </a:r>
            <a:endParaRPr lang="es-ES" sz="388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101" dur="indefinite" restart="never" nodeType="tmRoot">
          <p:childTnLst>
            <p:seq>
              <p:cTn id="102" dur="indefinite" nodeType="mainSeq">
                <p:childTnLst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6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0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9" fill="hold"/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10" dur="500"/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4" fill="hold"/>
                                        <p:tgtEl>
                                          <p:spTgt spid="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15" dur="500"/>
                                        <p:tgtEl>
                                          <p:spTgt spid="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99" name="PlaceHolder 1"/>
          <p:cNvSpPr>
            <a:spLocks noGrp="1"/>
          </p:cNvSpPr>
          <p:nvPr>
            <p:ph/>
          </p:nvPr>
        </p:nvSpPr>
        <p:spPr>
          <a:xfrm>
            <a:off x="1293120" y="2009880"/>
            <a:ext cx="6850800" cy="312444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401040" indent="-401040" algn="l" defTabSz="914400">
              <a:lnSpc>
                <a:spcPct val="100000"/>
              </a:lnSpc>
              <a:spcBef>
                <a:spcPts val="901"/>
              </a:spcBef>
              <a:buClr>
                <a:srgbClr val="004782"/>
              </a:buClr>
              <a:buFont typeface="Arial"/>
              <a:buChar char="•"/>
              <a:tabLst>
                <a:tab pos="0" algn="l"/>
              </a:tabLst>
            </a:pPr>
            <a:r>
              <a:rPr lang="es-ES" sz="4000" b="0" u="none" strike="noStrike">
                <a:solidFill>
                  <a:srgbClr val="004782"/>
                </a:solidFill>
                <a:effectLst/>
                <a:uFillTx/>
                <a:latin typeface="Candara"/>
                <a:ea typeface="Candara"/>
              </a:rPr>
              <a:t>El diezmo tampoco se debe usar para la compra de literatura o de cualquier otro material, por muy bueno que este sea.</a:t>
            </a:r>
            <a:endParaRPr lang="es-ES" sz="4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1763640" y="1056960"/>
            <a:ext cx="5616360" cy="86364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indent="0" algn="l" defTabSz="905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750" b="1" u="none" strike="noStrike">
                <a:solidFill>
                  <a:srgbClr val="945200"/>
                </a:solidFill>
                <a:effectLst/>
                <a:uFillTx/>
                <a:latin typeface="Candara"/>
                <a:ea typeface="Candara"/>
              </a:rPr>
              <a:t>Consejos inspirados</a:t>
            </a:r>
            <a:endParaRPr lang="es-ES" sz="475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1317600" y="2310840"/>
            <a:ext cx="6704640" cy="328500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indent="0" algn="l" defTabSz="914400">
              <a:lnSpc>
                <a:spcPct val="100000"/>
              </a:lnSpc>
              <a:spcBef>
                <a:spcPts val="901"/>
              </a:spcBef>
              <a:buNone/>
              <a:tabLst>
                <a:tab pos="0" algn="l"/>
              </a:tabLst>
            </a:pPr>
            <a:r>
              <a:rPr lang="es-ES" sz="4000" b="0" i="1" u="none" strike="noStrike">
                <a:solidFill>
                  <a:srgbClr val="004782"/>
                </a:solidFill>
                <a:effectLst/>
                <a:uFillTx/>
                <a:latin typeface="Candara"/>
                <a:ea typeface="Candara"/>
              </a:rPr>
              <a:t>“La porción que Dios se ha reservado no debe usarse </a:t>
            </a:r>
            <a:r>
              <a:rPr lang="es-ES" sz="4000" b="1" i="1" u="none" strike="noStrike">
                <a:solidFill>
                  <a:srgbClr val="004782"/>
                </a:solidFill>
                <a:effectLst/>
                <a:uFillTx/>
                <a:latin typeface="Candara"/>
                <a:ea typeface="Candara"/>
              </a:rPr>
              <a:t>para ningún otro propósito</a:t>
            </a:r>
            <a:r>
              <a:rPr lang="es-ES" sz="4000" b="0" i="1" u="none" strike="noStrike">
                <a:solidFill>
                  <a:srgbClr val="004782"/>
                </a:solidFill>
                <a:effectLst/>
                <a:uFillTx/>
                <a:latin typeface="Candara"/>
                <a:ea typeface="Candara"/>
              </a:rPr>
              <a:t> fuera del que Él ha especificado. </a:t>
            </a:r>
            <a:endParaRPr lang="es-ES" sz="4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116" dur="indefinite" restart="never" nodeType="tmRoot">
          <p:childTnLst>
            <p:seq>
              <p:cTn id="117" dur="indefinite" nodeType="mainSeq">
                <p:childTnLst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1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22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4" fill="hold"/>
                                        <p:tgtEl>
                                          <p:spTgt spid="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25" dur="500"/>
                                        <p:tgtEl>
                                          <p:spTgt spid="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64" name="PlaceHolder 1"/>
          <p:cNvSpPr>
            <a:spLocks noGrp="1"/>
          </p:cNvSpPr>
          <p:nvPr>
            <p:ph/>
          </p:nvPr>
        </p:nvSpPr>
        <p:spPr>
          <a:xfrm>
            <a:off x="1393920" y="1232640"/>
            <a:ext cx="7066800" cy="439200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indent="0" algn="l" defTabSz="905400">
              <a:lnSpc>
                <a:spcPct val="100000"/>
              </a:lnSpc>
              <a:spcBef>
                <a:spcPts val="901"/>
              </a:spcBef>
              <a:buNone/>
              <a:tabLst>
                <a:tab pos="0" algn="l"/>
              </a:tabLst>
            </a:pPr>
            <a:r>
              <a:rPr lang="es-ES" sz="3959" b="0" i="1" u="none" strike="noStrike">
                <a:solidFill>
                  <a:srgbClr val="004782"/>
                </a:solidFill>
                <a:effectLst/>
                <a:uFillTx/>
                <a:latin typeface="Candara"/>
                <a:ea typeface="Candara"/>
              </a:rPr>
              <a:t>“Y ninguno se presentará delante de Jehová con las manos vacías; cada uno con la ofrenda de su mano, conforme a la bendición que Jehová tu Dios te hubiere dado”.</a:t>
            </a:r>
            <a:endParaRPr lang="es-ES" sz="3959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l" defTabSz="905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3959" b="0" i="1" u="none" strike="noStrike">
                <a:solidFill>
                  <a:srgbClr val="FF2600"/>
                </a:solidFill>
                <a:effectLst/>
                <a:uFillTx/>
                <a:latin typeface="Candara"/>
                <a:ea typeface="Candara"/>
              </a:rPr>
              <a:t>Deuteronomio 16:16-17</a:t>
            </a:r>
            <a:endParaRPr lang="es-ES" sz="3959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04" name="PlaceHolder 1"/>
          <p:cNvSpPr>
            <a:spLocks noGrp="1"/>
          </p:cNvSpPr>
          <p:nvPr>
            <p:ph/>
          </p:nvPr>
        </p:nvSpPr>
        <p:spPr>
          <a:xfrm>
            <a:off x="1140840" y="1137600"/>
            <a:ext cx="7344360" cy="489636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indent="0" algn="l" defTabSz="877680">
              <a:lnSpc>
                <a:spcPct val="100000"/>
              </a:lnSpc>
              <a:spcBef>
                <a:spcPts val="901"/>
              </a:spcBef>
              <a:buNone/>
              <a:tabLst>
                <a:tab pos="0" algn="l"/>
              </a:tabLst>
            </a:pPr>
            <a:r>
              <a:rPr lang="es-ES" sz="3840" b="0" i="1" u="none" strike="noStrike">
                <a:solidFill>
                  <a:srgbClr val="004782"/>
                </a:solidFill>
                <a:effectLst/>
                <a:uFillTx/>
                <a:latin typeface="Candara"/>
                <a:ea typeface="Candara"/>
              </a:rPr>
              <a:t>Que nadie se sienta libre para retener sus diezmos </a:t>
            </a:r>
            <a:r>
              <a:rPr lang="es-ES" sz="3840" b="1" i="1" u="none" strike="noStrike">
                <a:solidFill>
                  <a:srgbClr val="004782"/>
                </a:solidFill>
                <a:effectLst/>
                <a:uFillTx/>
                <a:latin typeface="Candara"/>
                <a:ea typeface="Candara"/>
              </a:rPr>
              <a:t>a fin de usarlos según su propio juicio. No debe emplearse en casos de emergencia</a:t>
            </a:r>
            <a:r>
              <a:rPr lang="es-ES" sz="3840" b="0" i="1" u="none" strike="noStrike">
                <a:solidFill>
                  <a:srgbClr val="004782"/>
                </a:solidFill>
                <a:effectLst/>
                <a:uFillTx/>
                <a:latin typeface="Candara"/>
                <a:ea typeface="Candara"/>
              </a:rPr>
              <a:t>, ni como parezca conveniente, </a:t>
            </a:r>
            <a:r>
              <a:rPr lang="es-ES" sz="3840" b="1" i="1" u="none" strike="noStrike">
                <a:solidFill>
                  <a:srgbClr val="004782"/>
                </a:solidFill>
                <a:effectLst/>
                <a:uFillTx/>
                <a:latin typeface="Candara"/>
                <a:ea typeface="Candara"/>
              </a:rPr>
              <a:t>aún en cosas que conciernan a la obra de Dios</a:t>
            </a:r>
            <a:r>
              <a:rPr lang="es-ES" sz="3840" b="0" i="1" u="none" strike="noStrike">
                <a:solidFill>
                  <a:srgbClr val="004782"/>
                </a:solidFill>
                <a:effectLst/>
                <a:uFillTx/>
                <a:latin typeface="Candara"/>
                <a:ea typeface="Candara"/>
              </a:rPr>
              <a:t>”.</a:t>
            </a:r>
            <a:endParaRPr lang="es-ES" sz="384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l" defTabSz="87768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3840" b="0" i="1" u="none" strike="noStrike">
                <a:solidFill>
                  <a:srgbClr val="FF2600"/>
                </a:solidFill>
                <a:effectLst/>
                <a:uFillTx/>
                <a:latin typeface="Candara"/>
                <a:ea typeface="Candara"/>
              </a:rPr>
              <a:t>CMC 106</a:t>
            </a:r>
            <a:endParaRPr lang="es-ES" sz="384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06" name="PlaceHolder 1"/>
          <p:cNvSpPr>
            <a:spLocks noGrp="1"/>
          </p:cNvSpPr>
          <p:nvPr>
            <p:ph/>
          </p:nvPr>
        </p:nvSpPr>
        <p:spPr>
          <a:xfrm>
            <a:off x="1279440" y="1152360"/>
            <a:ext cx="6807240" cy="475488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indent="0" algn="l" defTabSz="831960">
              <a:lnSpc>
                <a:spcPct val="100000"/>
              </a:lnSpc>
              <a:spcBef>
                <a:spcPts val="799"/>
              </a:spcBef>
              <a:buNone/>
              <a:tabLst>
                <a:tab pos="0" algn="l"/>
              </a:tabLst>
            </a:pPr>
            <a:r>
              <a:rPr lang="es-ES" sz="3640" b="0" i="1" u="none" strike="noStrike">
                <a:solidFill>
                  <a:srgbClr val="004782"/>
                </a:solidFill>
                <a:effectLst/>
                <a:uFillTx/>
                <a:latin typeface="Candara"/>
                <a:ea typeface="Candara"/>
              </a:rPr>
              <a:t>“Me ha sido dado un mensaje claro y bien definido para nuestro pueblo. </a:t>
            </a:r>
            <a:r>
              <a:rPr lang="es-ES" sz="3640" b="1" i="1" u="none" strike="noStrike">
                <a:solidFill>
                  <a:srgbClr val="004782"/>
                </a:solidFill>
                <a:effectLst/>
                <a:uFillTx/>
                <a:latin typeface="Candara"/>
                <a:ea typeface="Candara"/>
              </a:rPr>
              <a:t>Se me ha pedido que les comunique que se está cometiendo un error al dedicar el diezmo a diferentes propósitos</a:t>
            </a:r>
            <a:r>
              <a:rPr lang="es-ES" sz="3640" b="0" i="1" u="none" strike="noStrike">
                <a:solidFill>
                  <a:srgbClr val="004782"/>
                </a:solidFill>
                <a:effectLst/>
                <a:uFillTx/>
                <a:latin typeface="Candara"/>
                <a:ea typeface="Candara"/>
              </a:rPr>
              <a:t> que, aunque son buenos en sí mismo, </a:t>
            </a:r>
            <a:endParaRPr lang="es-ES" sz="364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08" name="PlaceHolder 1"/>
          <p:cNvSpPr>
            <a:spLocks noGrp="1"/>
          </p:cNvSpPr>
          <p:nvPr>
            <p:ph/>
          </p:nvPr>
        </p:nvSpPr>
        <p:spPr>
          <a:xfrm>
            <a:off x="1238040" y="1218240"/>
            <a:ext cx="7151400" cy="460800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indent="0" algn="l" defTabSz="868680">
              <a:lnSpc>
                <a:spcPct val="100000"/>
              </a:lnSpc>
              <a:spcBef>
                <a:spcPts val="901"/>
              </a:spcBef>
              <a:buNone/>
              <a:tabLst>
                <a:tab pos="0" algn="l"/>
              </a:tabLst>
            </a:pPr>
            <a:r>
              <a:rPr lang="es-ES" sz="3800" b="0" i="1" u="none" strike="noStrike">
                <a:solidFill>
                  <a:srgbClr val="004782"/>
                </a:solidFill>
                <a:effectLst/>
                <a:uFillTx/>
                <a:latin typeface="Candara"/>
                <a:ea typeface="Candara"/>
              </a:rPr>
              <a:t>no son los objetivos para los cuales el Señor ha establecido el diezmo. </a:t>
            </a:r>
            <a:r>
              <a:rPr lang="es-ES" sz="3800" b="1" i="1" u="none" strike="noStrike">
                <a:solidFill>
                  <a:srgbClr val="004782"/>
                </a:solidFill>
                <a:effectLst/>
                <a:uFillTx/>
                <a:latin typeface="Candara"/>
                <a:ea typeface="Candara"/>
              </a:rPr>
              <a:t>Los que hacen este uso del diezmo, se están apartando de las disposiciones del Señor y Dios los juzgará por esto</a:t>
            </a:r>
            <a:r>
              <a:rPr lang="es-ES" sz="3800" b="0" i="1" u="none" strike="noStrike">
                <a:solidFill>
                  <a:srgbClr val="004782"/>
                </a:solidFill>
                <a:effectLst/>
                <a:uFillTx/>
                <a:latin typeface="Candara"/>
                <a:ea typeface="Candara"/>
              </a:rPr>
              <a:t>”.</a:t>
            </a:r>
            <a:endParaRPr lang="es-ES" sz="38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25800" indent="-325800" algn="l" defTabSz="86868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3800" b="0" i="1" u="none" strike="noStrike">
                <a:solidFill>
                  <a:srgbClr val="FF2600"/>
                </a:solidFill>
                <a:effectLst/>
                <a:uFillTx/>
                <a:latin typeface="Candara"/>
                <a:ea typeface="Candara"/>
              </a:rPr>
              <a:t>CMC 107</a:t>
            </a:r>
            <a:endParaRPr lang="es-ES" sz="38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10" name="PlaceHolder 1"/>
          <p:cNvSpPr>
            <a:spLocks noGrp="1"/>
          </p:cNvSpPr>
          <p:nvPr>
            <p:ph/>
          </p:nvPr>
        </p:nvSpPr>
        <p:spPr>
          <a:xfrm>
            <a:off x="1470600" y="1281600"/>
            <a:ext cx="6484680" cy="451836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indent="0" algn="l" defTabSz="804600">
              <a:lnSpc>
                <a:spcPct val="100000"/>
              </a:lnSpc>
              <a:spcBef>
                <a:spcPts val="799"/>
              </a:spcBef>
              <a:buNone/>
              <a:tabLst>
                <a:tab pos="0" algn="l"/>
              </a:tabLst>
            </a:pPr>
            <a:r>
              <a:rPr lang="es-ES" sz="3520" b="0" i="1" u="none" strike="noStrike">
                <a:solidFill>
                  <a:srgbClr val="004782"/>
                </a:solidFill>
                <a:effectLst/>
                <a:uFillTx/>
                <a:latin typeface="Candara"/>
                <a:ea typeface="Candara"/>
              </a:rPr>
              <a:t>“Pero se comete </a:t>
            </a:r>
            <a:r>
              <a:rPr lang="es-ES" sz="3520" b="1" i="1" u="none" strike="noStrike">
                <a:solidFill>
                  <a:srgbClr val="004782"/>
                </a:solidFill>
                <a:effectLst/>
                <a:uFillTx/>
                <a:latin typeface="Candara"/>
                <a:ea typeface="Candara"/>
              </a:rPr>
              <a:t>un grave error </a:t>
            </a:r>
            <a:r>
              <a:rPr lang="es-ES" sz="3520" b="0" i="1" u="none" strike="noStrike">
                <a:solidFill>
                  <a:srgbClr val="004782"/>
                </a:solidFill>
                <a:effectLst/>
                <a:uFillTx/>
                <a:latin typeface="Candara"/>
                <a:ea typeface="Candara"/>
              </a:rPr>
              <a:t>cuando el diezmo se aparta del objetivo para el que ha sido designado: </a:t>
            </a:r>
            <a:r>
              <a:rPr lang="es-ES" sz="3520" b="1" i="1" u="none" strike="noStrike">
                <a:solidFill>
                  <a:srgbClr val="004782"/>
                </a:solidFill>
                <a:effectLst/>
                <a:uFillTx/>
                <a:latin typeface="Candara"/>
                <a:ea typeface="Candara"/>
              </a:rPr>
              <a:t>el sostén de los ministros</a:t>
            </a:r>
            <a:r>
              <a:rPr lang="es-ES" sz="3520" b="0" i="1" u="none" strike="noStrike">
                <a:solidFill>
                  <a:srgbClr val="004782"/>
                </a:solidFill>
                <a:effectLst/>
                <a:uFillTx/>
                <a:latin typeface="Candara"/>
                <a:ea typeface="Candara"/>
              </a:rPr>
              <a:t>… El diezmo es del Señor y los que interfieren con el </a:t>
            </a:r>
            <a:r>
              <a:rPr lang="es-ES" sz="3520" b="1" i="1" u="none" strike="noStrike">
                <a:solidFill>
                  <a:srgbClr val="004782"/>
                </a:solidFill>
                <a:effectLst/>
                <a:uFillTx/>
                <a:latin typeface="Candara"/>
                <a:ea typeface="Candara"/>
              </a:rPr>
              <a:t>serán castigados con la pérdida de su riqueza eterna</a:t>
            </a:r>
            <a:endParaRPr lang="es-ES" sz="352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12" name="PlaceHolder 1"/>
          <p:cNvSpPr>
            <a:spLocks noGrp="1"/>
          </p:cNvSpPr>
          <p:nvPr>
            <p:ph/>
          </p:nvPr>
        </p:nvSpPr>
        <p:spPr>
          <a:xfrm>
            <a:off x="1454040" y="1088640"/>
            <a:ext cx="6930000" cy="468000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indent="0" algn="l" defTabSz="868680">
              <a:lnSpc>
                <a:spcPct val="100000"/>
              </a:lnSpc>
              <a:spcBef>
                <a:spcPts val="901"/>
              </a:spcBef>
              <a:buNone/>
              <a:tabLst>
                <a:tab pos="0" algn="l"/>
              </a:tabLst>
            </a:pPr>
            <a:r>
              <a:rPr lang="es-ES" sz="3800" b="0" i="1" u="none" strike="noStrike">
                <a:solidFill>
                  <a:srgbClr val="004782"/>
                </a:solidFill>
                <a:effectLst/>
                <a:uFillTx/>
                <a:latin typeface="Candara"/>
                <a:ea typeface="Candara"/>
              </a:rPr>
              <a:t>a menos que se arrepientan. Que la obra no siga siendo limitada debido a que el diezmo ha sido apartado hacia diversos conductos que no tienen nada que ver con el fin al que Dios lo destinó”.</a:t>
            </a:r>
            <a:endParaRPr lang="es-ES" sz="38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25800" indent="-325800" algn="l" defTabSz="868680">
              <a:lnSpc>
                <a:spcPct val="100000"/>
              </a:lnSpc>
              <a:spcBef>
                <a:spcPts val="901"/>
              </a:spcBef>
              <a:buNone/>
              <a:tabLst>
                <a:tab pos="0" algn="l"/>
              </a:tabLst>
            </a:pPr>
            <a:r>
              <a:rPr lang="es-ES" sz="3420" b="0" i="1" u="none" strike="noStrike">
                <a:solidFill>
                  <a:srgbClr val="FF2600"/>
                </a:solidFill>
                <a:effectLst/>
                <a:uFillTx/>
                <a:latin typeface="Candara"/>
                <a:ea typeface="Candara"/>
              </a:rPr>
              <a:t>CMC 107</a:t>
            </a:r>
            <a:endParaRPr lang="es-ES" sz="342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14" name="PlaceHolder 1"/>
          <p:cNvSpPr>
            <a:spLocks noGrp="1"/>
          </p:cNvSpPr>
          <p:nvPr>
            <p:ph/>
          </p:nvPr>
        </p:nvSpPr>
        <p:spPr>
          <a:xfrm>
            <a:off x="1360080" y="1047960"/>
            <a:ext cx="7007760" cy="506628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indent="0" algn="l" defTabSz="859680">
              <a:lnSpc>
                <a:spcPct val="100000"/>
              </a:lnSpc>
              <a:spcBef>
                <a:spcPts val="901"/>
              </a:spcBef>
              <a:buNone/>
              <a:tabLst>
                <a:tab pos="0" algn="l"/>
              </a:tabLst>
            </a:pPr>
            <a:r>
              <a:rPr lang="es-ES" sz="3759" b="0" i="1" u="none" strike="noStrike">
                <a:solidFill>
                  <a:srgbClr val="004782"/>
                </a:solidFill>
                <a:effectLst/>
                <a:uFillTx/>
                <a:latin typeface="Candara"/>
                <a:ea typeface="Candara"/>
              </a:rPr>
              <a:t>“La porción que Dios se ha reservado no ha de ser dedicada a ningún otro propósito que el especificado por Él. No se sienta nadie libre de retener sus diezmos, a fin de emplearlos según su criterio”.</a:t>
            </a:r>
            <a:endParaRPr lang="es-ES" sz="3759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l" defTabSz="85968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3759" b="0" i="1" u="none" strike="noStrike">
                <a:solidFill>
                  <a:srgbClr val="FF2600"/>
                </a:solidFill>
                <a:effectLst/>
                <a:uFillTx/>
                <a:latin typeface="Candara"/>
                <a:ea typeface="Candara"/>
              </a:rPr>
              <a:t>OE 237</a:t>
            </a:r>
            <a:endParaRPr lang="es-ES" sz="3759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16" name="PlaceHolder 1"/>
          <p:cNvSpPr>
            <a:spLocks noGrp="1"/>
          </p:cNvSpPr>
          <p:nvPr>
            <p:ph/>
          </p:nvPr>
        </p:nvSpPr>
        <p:spPr>
          <a:xfrm>
            <a:off x="1389960" y="887760"/>
            <a:ext cx="7034040" cy="544356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indent="0" algn="l" defTabSz="831960">
              <a:lnSpc>
                <a:spcPct val="100000"/>
              </a:lnSpc>
              <a:spcBef>
                <a:spcPts val="799"/>
              </a:spcBef>
              <a:buNone/>
              <a:tabLst>
                <a:tab pos="0" algn="l"/>
              </a:tabLst>
            </a:pPr>
            <a:r>
              <a:rPr lang="es-ES" sz="3640" b="0" i="1" u="none" strike="noStrike">
                <a:solidFill>
                  <a:srgbClr val="004782"/>
                </a:solidFill>
                <a:effectLst/>
                <a:uFillTx/>
                <a:latin typeface="Candara"/>
                <a:ea typeface="Candara"/>
              </a:rPr>
              <a:t>“El diezmo ha sido puesto aparte con un propósito especial. </a:t>
            </a:r>
            <a:r>
              <a:rPr lang="es-ES" sz="3640" b="1" i="1" u="none" strike="noStrike">
                <a:solidFill>
                  <a:srgbClr val="004782"/>
                </a:solidFill>
                <a:effectLst/>
                <a:uFillTx/>
                <a:latin typeface="Candara"/>
                <a:ea typeface="Candara"/>
              </a:rPr>
              <a:t>No debe considerarse como un fondo para pobres</a:t>
            </a:r>
            <a:r>
              <a:rPr lang="es-ES" sz="3640" b="0" i="1" u="none" strike="noStrike">
                <a:solidFill>
                  <a:srgbClr val="004782"/>
                </a:solidFill>
                <a:effectLst/>
                <a:uFillTx/>
                <a:latin typeface="Candara"/>
                <a:ea typeface="Candara"/>
              </a:rPr>
              <a:t>. Debe dedicarse, especialmente, al sostén de los que predican el mensaje de Dios al mundo; y no hay que desviarlo de éste propósito”.</a:t>
            </a:r>
            <a:endParaRPr lang="es-ES" sz="364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l" defTabSz="83196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3640" b="0" i="1" u="none" strike="noStrike">
                <a:solidFill>
                  <a:srgbClr val="FF2600"/>
                </a:solidFill>
                <a:effectLst/>
                <a:uFillTx/>
                <a:latin typeface="Candara"/>
                <a:ea typeface="Candara"/>
              </a:rPr>
              <a:t>CMC 108</a:t>
            </a:r>
            <a:endParaRPr lang="es-ES" sz="364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18" name="PlaceHolder 1"/>
          <p:cNvSpPr>
            <a:spLocks noGrp="1"/>
          </p:cNvSpPr>
          <p:nvPr>
            <p:ph/>
          </p:nvPr>
        </p:nvSpPr>
        <p:spPr>
          <a:xfrm>
            <a:off x="1238400" y="1133280"/>
            <a:ext cx="7200360" cy="484488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indent="0" algn="l" defTabSz="81396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</a:pPr>
            <a:r>
              <a:rPr lang="es-ES" sz="3559" b="0" i="1" u="none" strike="noStrike">
                <a:solidFill>
                  <a:srgbClr val="004782"/>
                </a:solidFill>
                <a:effectLst/>
                <a:uFillTx/>
                <a:latin typeface="Candara"/>
                <a:ea typeface="Candara"/>
              </a:rPr>
              <a:t>“Se me mostró que es un error emplear los diezmos para satisfacer los gastos ocasionales de la iglesia… Pero estáis robando a Dios cada vez que ponéis vuestras manos en la tesorería y extraéis fondos para satisfacer los gastos corrientes de la iglesia”.</a:t>
            </a:r>
            <a:endParaRPr lang="es-ES" sz="3559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l" defTabSz="81396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3559" b="0" i="1" u="none" strike="noStrike">
                <a:solidFill>
                  <a:srgbClr val="FF2600"/>
                </a:solidFill>
                <a:effectLst/>
                <a:uFillTx/>
                <a:latin typeface="Candara"/>
                <a:ea typeface="Candara"/>
              </a:rPr>
              <a:t>CMC 108</a:t>
            </a:r>
            <a:endParaRPr lang="es-ES" sz="3559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20" name="PlaceHolder 1"/>
          <p:cNvSpPr>
            <a:spLocks noGrp="1"/>
          </p:cNvSpPr>
          <p:nvPr>
            <p:ph/>
          </p:nvPr>
        </p:nvSpPr>
        <p:spPr>
          <a:xfrm>
            <a:off x="1310040" y="1262520"/>
            <a:ext cx="6984360" cy="453600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indent="0" algn="l" defTabSz="859680">
              <a:lnSpc>
                <a:spcPct val="100000"/>
              </a:lnSpc>
              <a:spcBef>
                <a:spcPts val="901"/>
              </a:spcBef>
              <a:buNone/>
              <a:tabLst>
                <a:tab pos="0" algn="l"/>
              </a:tabLst>
            </a:pPr>
            <a:r>
              <a:rPr lang="es-ES" sz="3759" b="0" i="1" u="none" strike="noStrike">
                <a:solidFill>
                  <a:srgbClr val="004782"/>
                </a:solidFill>
                <a:effectLst/>
                <a:uFillTx/>
                <a:latin typeface="Candara"/>
                <a:ea typeface="Candara"/>
              </a:rPr>
              <a:t>“Su pueblo de hoy ha de recordar que la casa de culto es propiedad del Señor y que ha de ser escrupulosamente cuidada. </a:t>
            </a:r>
            <a:r>
              <a:rPr lang="es-ES" sz="3759" b="1" i="1" u="none" strike="noStrike">
                <a:solidFill>
                  <a:srgbClr val="004782"/>
                </a:solidFill>
                <a:effectLst/>
                <a:uFillTx/>
                <a:latin typeface="Candara"/>
                <a:ea typeface="Candara"/>
              </a:rPr>
              <a:t>Pero los fondos para esta obra no han de provenir del diezmo</a:t>
            </a:r>
            <a:r>
              <a:rPr lang="es-ES" sz="3759" b="0" i="1" u="none" strike="noStrike">
                <a:solidFill>
                  <a:srgbClr val="004782"/>
                </a:solidFill>
                <a:effectLst/>
                <a:uFillTx/>
                <a:latin typeface="Candara"/>
                <a:ea typeface="Candara"/>
              </a:rPr>
              <a:t>.”</a:t>
            </a:r>
            <a:endParaRPr lang="es-ES" sz="3759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l" defTabSz="85968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3759" b="0" i="1" u="none" strike="noStrike">
                <a:solidFill>
                  <a:srgbClr val="FF2600"/>
                </a:solidFill>
                <a:effectLst/>
                <a:uFillTx/>
                <a:latin typeface="Candara"/>
                <a:ea typeface="Candara"/>
              </a:rPr>
              <a:t>OE 238</a:t>
            </a:r>
            <a:endParaRPr lang="es-ES" sz="3759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22" name="PlaceHolder 1"/>
          <p:cNvSpPr>
            <a:spLocks noGrp="1"/>
          </p:cNvSpPr>
          <p:nvPr>
            <p:ph type="title"/>
          </p:nvPr>
        </p:nvSpPr>
        <p:spPr>
          <a:xfrm>
            <a:off x="789480" y="2891160"/>
            <a:ext cx="7971120" cy="107568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800280" indent="-80028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5000" b="1" u="none" strike="noStrike">
                <a:solidFill>
                  <a:srgbClr val="945200"/>
                </a:solidFill>
                <a:effectLst/>
                <a:uFillTx/>
                <a:latin typeface="Candara"/>
                <a:ea typeface="Candara"/>
              </a:rPr>
              <a:t> III. El uso de las ofrendas</a:t>
            </a:r>
            <a:endParaRPr lang="es-ES" sz="5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66" name="PlaceHolder 1"/>
          <p:cNvSpPr>
            <a:spLocks noGrp="1"/>
          </p:cNvSpPr>
          <p:nvPr>
            <p:ph/>
          </p:nvPr>
        </p:nvSpPr>
        <p:spPr>
          <a:xfrm>
            <a:off x="1546920" y="1334520"/>
            <a:ext cx="6431040" cy="451224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indent="0" algn="l" defTabSz="813960"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</a:tabLst>
            </a:pPr>
            <a:r>
              <a:rPr lang="es-ES" sz="3559" b="0" u="none" strike="noStrike">
                <a:solidFill>
                  <a:srgbClr val="C00000"/>
                </a:solidFill>
                <a:effectLst/>
                <a:uFillTx/>
                <a:latin typeface="Candara"/>
                <a:ea typeface="Candara"/>
              </a:rPr>
              <a:t>Los ancianos deben vigilar para que a las ofrendas como a los diezmos se les dé el destino que la iglesia ha establecido en los reglamentos denominacionales, los cuales están fundamentados sobre principios inspirados por Dios.</a:t>
            </a:r>
            <a:endParaRPr lang="es-ES" sz="3559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24" name="PlaceHolder 1"/>
          <p:cNvSpPr>
            <a:spLocks noGrp="1"/>
          </p:cNvSpPr>
          <p:nvPr>
            <p:ph/>
          </p:nvPr>
        </p:nvSpPr>
        <p:spPr>
          <a:xfrm>
            <a:off x="1514160" y="902880"/>
            <a:ext cx="6598080" cy="538200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indent="0" algn="l" defTabSz="914400">
              <a:lnSpc>
                <a:spcPct val="90000"/>
              </a:lnSpc>
              <a:spcBef>
                <a:spcPts val="901"/>
              </a:spcBef>
              <a:buNone/>
              <a:tabLst>
                <a:tab pos="0" algn="l"/>
              </a:tabLst>
            </a:pPr>
            <a:r>
              <a:rPr lang="es-ES" sz="4000" b="0" u="none" strike="noStrike">
                <a:solidFill>
                  <a:srgbClr val="C00000"/>
                </a:solidFill>
                <a:effectLst/>
                <a:uFillTx/>
                <a:latin typeface="Candara"/>
                <a:ea typeface="Candara"/>
              </a:rPr>
              <a:t>Las ofrendas son los recursos con los cuales cuenta la iglesia para sus gastos particulares y para sus programas internos. No obstante, las ofrendas tienen un orden establecido acerca de la manera como la iglesia debe usarlas.</a:t>
            </a:r>
            <a:endParaRPr lang="es-ES" sz="4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26" name="PlaceHolder 1"/>
          <p:cNvSpPr>
            <a:spLocks noGrp="1"/>
          </p:cNvSpPr>
          <p:nvPr>
            <p:ph type="title"/>
          </p:nvPr>
        </p:nvSpPr>
        <p:spPr>
          <a:xfrm>
            <a:off x="1869480" y="1162440"/>
            <a:ext cx="6192360" cy="114264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3400" b="1" u="none" strike="noStrike">
                <a:solidFill>
                  <a:srgbClr val="C00000"/>
                </a:solidFill>
                <a:effectLst/>
                <a:uFillTx/>
                <a:latin typeface="Candara"/>
                <a:ea typeface="Candara"/>
              </a:rPr>
              <a:t>Las ofrendas se reparten        de la siguiente manera:</a:t>
            </a:r>
            <a:endParaRPr lang="es-ES" sz="34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/>
          </p:nvPr>
        </p:nvSpPr>
        <p:spPr>
          <a:xfrm>
            <a:off x="1074600" y="2742840"/>
            <a:ext cx="6994800" cy="258408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482760" indent="-482760" algn="l" defTabSz="914400">
              <a:lnSpc>
                <a:spcPct val="100000"/>
              </a:lnSpc>
              <a:spcBef>
                <a:spcPts val="901"/>
              </a:spcBef>
              <a:buNone/>
              <a:tabLst>
                <a:tab pos="0" algn="l"/>
              </a:tabLst>
            </a:pPr>
            <a:r>
              <a:rPr lang="es-ES" sz="3200" b="1" u="none" strike="noStrike">
                <a:solidFill>
                  <a:srgbClr val="004782"/>
                </a:solidFill>
                <a:effectLst/>
                <a:uFillTx/>
                <a:latin typeface="Candara"/>
                <a:ea typeface="Candara"/>
              </a:rPr>
              <a:t>a) El 60% de todas las ofrendas que entran en la iglesia se queda en la iglesia local. La iglesia puede usar ese 60% para cubrir todas sus necesidades, por ejemplo: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126" dur="indefinite" restart="never" nodeType="tmRoot">
          <p:childTnLst>
            <p:seq>
              <p:cTn id="127" dur="indefinite" nodeType="mainSeq">
                <p:childTnLst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1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32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4" fill="hold"/>
                                        <p:tgtEl>
                                          <p:spTgt spid="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35" dur="500"/>
                                        <p:tgtEl>
                                          <p:spTgt spid="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29" name="PlaceHolder 1"/>
          <p:cNvSpPr>
            <a:spLocks noGrp="1"/>
          </p:cNvSpPr>
          <p:nvPr>
            <p:ph/>
          </p:nvPr>
        </p:nvSpPr>
        <p:spPr>
          <a:xfrm>
            <a:off x="1233720" y="1024200"/>
            <a:ext cx="6676560" cy="480924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250200" indent="-250200" algn="l" defTabSz="667440">
              <a:lnSpc>
                <a:spcPct val="100000"/>
              </a:lnSpc>
              <a:spcBef>
                <a:spcPts val="799"/>
              </a:spcBef>
              <a:buClr>
                <a:srgbClr val="004782"/>
              </a:buClr>
              <a:buFont typeface="Arial"/>
              <a:buChar char="•"/>
              <a:tabLst>
                <a:tab pos="0" algn="l"/>
              </a:tabLst>
            </a:pPr>
            <a:r>
              <a:rPr lang="es-ES" sz="2920" b="0" u="none" strike="noStrike">
                <a:solidFill>
                  <a:srgbClr val="004782"/>
                </a:solidFill>
                <a:effectLst/>
                <a:uFillTx/>
                <a:latin typeface="Candara"/>
                <a:ea typeface="Candara"/>
              </a:rPr>
              <a:t>Pago de servicios públicos.</a:t>
            </a:r>
            <a:endParaRPr lang="es-ES" sz="292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50200" indent="-250200" algn="l" defTabSz="667440">
              <a:lnSpc>
                <a:spcPct val="100000"/>
              </a:lnSpc>
              <a:spcBef>
                <a:spcPts val="799"/>
              </a:spcBef>
              <a:buClr>
                <a:srgbClr val="004782"/>
              </a:buClr>
              <a:buFont typeface="Arial"/>
              <a:buChar char="•"/>
              <a:tabLst>
                <a:tab pos="0" algn="l"/>
              </a:tabLst>
            </a:pPr>
            <a:r>
              <a:rPr lang="es-ES" sz="2920" b="0" u="none" strike="noStrike">
                <a:solidFill>
                  <a:srgbClr val="004782"/>
                </a:solidFill>
                <a:effectLst/>
                <a:uFillTx/>
                <a:latin typeface="Candara"/>
                <a:ea typeface="Candara"/>
              </a:rPr>
              <a:t>Programas de cada departamento de la iglesia.</a:t>
            </a:r>
            <a:endParaRPr lang="es-ES" sz="292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50200" indent="-250200" algn="l" defTabSz="667440">
              <a:lnSpc>
                <a:spcPct val="100000"/>
              </a:lnSpc>
              <a:spcBef>
                <a:spcPts val="799"/>
              </a:spcBef>
              <a:buClr>
                <a:srgbClr val="004782"/>
              </a:buClr>
              <a:buFont typeface="Arial"/>
              <a:buChar char="•"/>
              <a:tabLst>
                <a:tab pos="0" algn="l"/>
              </a:tabLst>
            </a:pPr>
            <a:r>
              <a:rPr lang="es-ES" sz="2920" b="0" u="none" strike="noStrike">
                <a:solidFill>
                  <a:srgbClr val="004782"/>
                </a:solidFill>
                <a:effectLst/>
                <a:uFillTx/>
                <a:latin typeface="Candara"/>
                <a:ea typeface="Candara"/>
              </a:rPr>
              <a:t>Desarrollo del programa misionero de la iglesia.</a:t>
            </a:r>
            <a:endParaRPr lang="es-ES" sz="292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50200" indent="-250200" algn="l" defTabSz="667440">
              <a:lnSpc>
                <a:spcPct val="100000"/>
              </a:lnSpc>
              <a:spcBef>
                <a:spcPts val="700"/>
              </a:spcBef>
              <a:buClr>
                <a:srgbClr val="004782"/>
              </a:buClr>
              <a:buFont typeface="Arial"/>
              <a:buChar char="•"/>
              <a:tabLst>
                <a:tab pos="0" algn="l"/>
              </a:tabLst>
            </a:pPr>
            <a:r>
              <a:rPr lang="es-ES" sz="2920" b="0" u="none" strike="noStrike">
                <a:solidFill>
                  <a:srgbClr val="004782"/>
                </a:solidFill>
                <a:effectLst/>
                <a:uFillTx/>
                <a:latin typeface="Candara"/>
                <a:ea typeface="Candara"/>
              </a:rPr>
              <a:t>Mantenimiento de la planta física o templo.</a:t>
            </a:r>
            <a:endParaRPr lang="es-ES" sz="292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50200" indent="-250200" algn="l" defTabSz="667440">
              <a:lnSpc>
                <a:spcPct val="100000"/>
              </a:lnSpc>
              <a:spcBef>
                <a:spcPts val="700"/>
              </a:spcBef>
              <a:buClr>
                <a:srgbClr val="004782"/>
              </a:buClr>
              <a:buFont typeface="Arial"/>
              <a:buChar char="•"/>
              <a:tabLst>
                <a:tab pos="0" algn="l"/>
              </a:tabLst>
            </a:pPr>
            <a:r>
              <a:rPr lang="es-ES" sz="2920" b="0" u="none" strike="noStrike">
                <a:solidFill>
                  <a:srgbClr val="004782"/>
                </a:solidFill>
                <a:effectLst/>
                <a:uFillTx/>
                <a:latin typeface="Candara"/>
                <a:ea typeface="Candara"/>
              </a:rPr>
              <a:t>Ayuda para la escuela (si la hay).</a:t>
            </a:r>
            <a:endParaRPr lang="es-ES" sz="292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50200" indent="-250200" algn="l" defTabSz="667440">
              <a:lnSpc>
                <a:spcPct val="100000"/>
              </a:lnSpc>
              <a:spcBef>
                <a:spcPts val="700"/>
              </a:spcBef>
              <a:buClr>
                <a:srgbClr val="004782"/>
              </a:buClr>
              <a:buFont typeface="Arial"/>
              <a:buChar char="•"/>
              <a:tabLst>
                <a:tab pos="0" algn="l"/>
              </a:tabLst>
            </a:pPr>
            <a:r>
              <a:rPr lang="es-ES" sz="2920" b="0" u="none" strike="noStrike">
                <a:solidFill>
                  <a:srgbClr val="004782"/>
                </a:solidFill>
                <a:effectLst/>
                <a:uFillTx/>
                <a:latin typeface="Candara"/>
                <a:ea typeface="Candara"/>
              </a:rPr>
              <a:t>En lo que la iglesia crea conveniente emplear este 60%.</a:t>
            </a:r>
            <a:endParaRPr lang="es-ES" sz="292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136" dur="indefinite" restart="never" nodeType="tmRoot">
          <p:childTnLst>
            <p:seq>
              <p:cTn id="137" dur="indefinite" nodeType="mainSeq">
                <p:childTnLst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1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42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4" fill="hold"/>
                                        <p:tgtEl>
                                          <p:spTgt spid="1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45" dur="500"/>
                                        <p:tgtEl>
                                          <p:spTgt spid="1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9" fill="hold"/>
                                        <p:tgtEl>
                                          <p:spTgt spid="1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50" dur="500"/>
                                        <p:tgtEl>
                                          <p:spTgt spid="1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4" fill="hold"/>
                                        <p:tgtEl>
                                          <p:spTgt spid="1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55" dur="500"/>
                                        <p:tgtEl>
                                          <p:spTgt spid="1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9" fill="hold"/>
                                        <p:tgtEl>
                                          <p:spTgt spid="1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60" dur="500"/>
                                        <p:tgtEl>
                                          <p:spTgt spid="1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4" fill="hold"/>
                                        <p:tgtEl>
                                          <p:spTgt spid="1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65" dur="500"/>
                                        <p:tgtEl>
                                          <p:spTgt spid="1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9" fill="hold"/>
                                        <p:tgtEl>
                                          <p:spTgt spid="1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70" dur="500"/>
                                        <p:tgtEl>
                                          <p:spTgt spid="1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31" name="PlaceHolder 1"/>
          <p:cNvSpPr>
            <a:spLocks noGrp="1"/>
          </p:cNvSpPr>
          <p:nvPr>
            <p:ph/>
          </p:nvPr>
        </p:nvSpPr>
        <p:spPr>
          <a:xfrm>
            <a:off x="1139400" y="1603080"/>
            <a:ext cx="6865200" cy="395280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453240" indent="-453240" algn="l" defTabSz="777240">
              <a:lnSpc>
                <a:spcPct val="100000"/>
              </a:lnSpc>
              <a:spcBef>
                <a:spcPts val="1701"/>
              </a:spcBef>
              <a:buNone/>
              <a:tabLst>
                <a:tab pos="0" algn="l"/>
              </a:tabLst>
            </a:pPr>
            <a:r>
              <a:rPr lang="es-ES" sz="3230" b="1" u="none" strike="noStrike">
                <a:solidFill>
                  <a:srgbClr val="004782"/>
                </a:solidFill>
                <a:effectLst/>
                <a:uFillTx/>
                <a:latin typeface="Candara"/>
                <a:ea typeface="Candara"/>
              </a:rPr>
              <a:t>b) Un 20% va a la organización superior (Misión o Conferencia). Se empleará de esta manera:</a:t>
            </a:r>
            <a:endParaRPr lang="es-ES" sz="323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91600" indent="-291600" algn="l" defTabSz="777240">
              <a:lnSpc>
                <a:spcPct val="100000"/>
              </a:lnSpc>
              <a:spcBef>
                <a:spcPts val="499"/>
              </a:spcBef>
              <a:buClr>
                <a:srgbClr val="004782"/>
              </a:buClr>
              <a:buFont typeface="Arial"/>
              <a:buChar char="•"/>
              <a:tabLst>
                <a:tab pos="0" algn="l"/>
              </a:tabLst>
            </a:pPr>
            <a:r>
              <a:rPr lang="es-ES" sz="2720" b="0" u="none" strike="noStrike">
                <a:solidFill>
                  <a:srgbClr val="004782"/>
                </a:solidFill>
                <a:effectLst/>
                <a:uFillTx/>
                <a:latin typeface="Calibri"/>
                <a:ea typeface="Calibri"/>
              </a:rPr>
              <a:t>El 20% de esta cantidad que reciben, se mandará a la Unión, la cual la usará en sus programas misioneros.</a:t>
            </a:r>
            <a:endParaRPr lang="es-ES" sz="272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91600" indent="-291600" algn="l" defTabSz="777240">
              <a:lnSpc>
                <a:spcPct val="100000"/>
              </a:lnSpc>
              <a:spcBef>
                <a:spcPts val="499"/>
              </a:spcBef>
              <a:buClr>
                <a:srgbClr val="004782"/>
              </a:buClr>
              <a:buFont typeface="Arial"/>
              <a:buChar char="•"/>
              <a:tabLst>
                <a:tab pos="0" algn="l"/>
              </a:tabLst>
            </a:pPr>
            <a:r>
              <a:rPr lang="es-ES" sz="2720" b="1" u="none" strike="noStrike">
                <a:solidFill>
                  <a:srgbClr val="004782"/>
                </a:solidFill>
                <a:effectLst/>
                <a:uFillTx/>
                <a:latin typeface="Calibri"/>
                <a:ea typeface="Calibri"/>
              </a:rPr>
              <a:t>El dinero restante lo usará en su plan de desarrollo de esta manera:</a:t>
            </a:r>
            <a:endParaRPr lang="es-ES" sz="272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171" dur="indefinite" restart="never" nodeType="tmRoot">
          <p:childTnLst>
            <p:seq>
              <p:cTn id="172" dur="indefinite" nodeType="mainSeq">
                <p:childTnLst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6" fill="hold"/>
                                        <p:tgtEl>
                                          <p:spTgt spid="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77" dur="500"/>
                                        <p:tgtEl>
                                          <p:spTgt spid="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1" fill="hold"/>
                                        <p:tgtEl>
                                          <p:spTgt spid="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82" dur="500"/>
                                        <p:tgtEl>
                                          <p:spTgt spid="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33" name="PlaceHolder 1"/>
          <p:cNvSpPr>
            <a:spLocks noGrp="1"/>
          </p:cNvSpPr>
          <p:nvPr>
            <p:ph/>
          </p:nvPr>
        </p:nvSpPr>
        <p:spPr>
          <a:xfrm>
            <a:off x="1047600" y="1146240"/>
            <a:ext cx="7354800" cy="432000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indent="0" algn="l" defTabSz="914400"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</a:tabLst>
            </a:pPr>
            <a:endParaRPr lang="es-ES" sz="28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42720" indent="-342720" algn="l" defTabSz="914400">
              <a:lnSpc>
                <a:spcPct val="100000"/>
              </a:lnSpc>
              <a:spcBef>
                <a:spcPts val="601"/>
              </a:spcBef>
              <a:buClr>
                <a:srgbClr val="004782"/>
              </a:buClr>
              <a:buFont typeface="Arial"/>
              <a:buChar char="•"/>
              <a:tabLst>
                <a:tab pos="0" algn="l"/>
              </a:tabLst>
            </a:pPr>
            <a:r>
              <a:rPr lang="es-ES" sz="4000" b="0" u="none" strike="noStrike">
                <a:solidFill>
                  <a:srgbClr val="004782"/>
                </a:solidFill>
                <a:effectLst/>
                <a:uFillTx/>
                <a:latin typeface="Calibri"/>
                <a:ea typeface="Calibri"/>
              </a:rPr>
              <a:t>Ayudas para construcción de templos.</a:t>
            </a:r>
            <a:endParaRPr lang="es-ES" sz="4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42720" indent="-342720" algn="l" defTabSz="914400">
              <a:lnSpc>
                <a:spcPct val="100000"/>
              </a:lnSpc>
              <a:spcBef>
                <a:spcPts val="601"/>
              </a:spcBef>
              <a:buClr>
                <a:srgbClr val="004782"/>
              </a:buClr>
              <a:buFont typeface="Arial"/>
              <a:buChar char="•"/>
              <a:tabLst>
                <a:tab pos="0" algn="l"/>
              </a:tabLst>
            </a:pPr>
            <a:r>
              <a:rPr lang="es-ES" sz="4000" b="0" u="none" strike="noStrike">
                <a:solidFill>
                  <a:srgbClr val="004782"/>
                </a:solidFill>
                <a:effectLst/>
                <a:uFillTx/>
                <a:latin typeface="Calibri"/>
                <a:ea typeface="Calibri"/>
              </a:rPr>
              <a:t>Plan misionero del campo.</a:t>
            </a:r>
            <a:endParaRPr lang="es-ES" sz="4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42720" indent="-342720" algn="l" defTabSz="914400">
              <a:lnSpc>
                <a:spcPct val="100000"/>
              </a:lnSpc>
              <a:spcBef>
                <a:spcPts val="799"/>
              </a:spcBef>
              <a:buClr>
                <a:srgbClr val="004782"/>
              </a:buClr>
              <a:buFont typeface="Arial"/>
              <a:buChar char="•"/>
              <a:tabLst>
                <a:tab pos="0" algn="l"/>
              </a:tabLst>
            </a:pPr>
            <a:r>
              <a:rPr lang="es-ES" sz="4000" b="0" u="none" strike="noStrike">
                <a:solidFill>
                  <a:srgbClr val="004782"/>
                </a:solidFill>
                <a:effectLst/>
                <a:uFillTx/>
                <a:latin typeface="Candara"/>
                <a:ea typeface="Candara"/>
              </a:rPr>
              <a:t>Desarrollo del campamento (si lo hay).</a:t>
            </a:r>
            <a:endParaRPr lang="es-ES" sz="4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183" dur="indefinite" restart="never" nodeType="tmRoot">
          <p:childTnLst>
            <p:seq>
              <p:cTn id="184" dur="indefinite" nodeType="mainSeq">
                <p:childTnLst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8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89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1" fill="hold"/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92" dur="500"/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6" fill="hold"/>
                                        <p:tgtEl>
                                          <p:spTgt spid="1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97" dur="500"/>
                                        <p:tgtEl>
                                          <p:spTgt spid="1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1" fill="hold"/>
                                        <p:tgtEl>
                                          <p:spTgt spid="1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02" dur="500"/>
                                        <p:tgtEl>
                                          <p:spTgt spid="1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6" fill="hold"/>
                                        <p:tgtEl>
                                          <p:spTgt spid="1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07" dur="500"/>
                                        <p:tgtEl>
                                          <p:spTgt spid="1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35" name="PlaceHolder 1"/>
          <p:cNvSpPr>
            <a:spLocks noGrp="1"/>
          </p:cNvSpPr>
          <p:nvPr>
            <p:ph/>
          </p:nvPr>
        </p:nvSpPr>
        <p:spPr>
          <a:xfrm>
            <a:off x="1194840" y="1340640"/>
            <a:ext cx="7084080" cy="417600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332640" indent="-332640" algn="l" defTabSz="887040">
              <a:lnSpc>
                <a:spcPct val="100000"/>
              </a:lnSpc>
              <a:spcBef>
                <a:spcPts val="799"/>
              </a:spcBef>
              <a:buClr>
                <a:srgbClr val="004782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880" b="0" u="none" strike="noStrike">
                <a:solidFill>
                  <a:srgbClr val="004782"/>
                </a:solidFill>
                <a:effectLst/>
                <a:uFillTx/>
                <a:latin typeface="Candara"/>
                <a:ea typeface="Candara"/>
              </a:rPr>
              <a:t>Ayuda para escuelas y colegios del campo.</a:t>
            </a:r>
            <a:endParaRPr lang="es-ES" sz="388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32640" indent="-332640" algn="l" defTabSz="887040">
              <a:lnSpc>
                <a:spcPct val="100000"/>
              </a:lnSpc>
              <a:spcBef>
                <a:spcPts val="799"/>
              </a:spcBef>
              <a:buClr>
                <a:srgbClr val="004782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880" b="0" u="none" strike="noStrike">
                <a:solidFill>
                  <a:srgbClr val="004782"/>
                </a:solidFill>
                <a:effectLst/>
                <a:uFillTx/>
                <a:latin typeface="Candara"/>
                <a:ea typeface="Candara"/>
              </a:rPr>
              <a:t>Otros propósitos que el campo, en su reunión cuadrienal, haya determinado en su plan de desarrollo.</a:t>
            </a:r>
            <a:endParaRPr lang="es-ES" sz="388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208" dur="indefinite" restart="never" nodeType="tmRoot">
          <p:childTnLst>
            <p:seq>
              <p:cTn id="209" dur="indefinite" nodeType="mainSeq">
                <p:childTnLst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3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14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6" fill="hold"/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17" dur="500"/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1" fill="hold"/>
                                        <p:tgtEl>
                                          <p:spTgt spid="1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22" dur="500"/>
                                        <p:tgtEl>
                                          <p:spTgt spid="1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37" name="PlaceHolder 1"/>
          <p:cNvSpPr>
            <a:spLocks noGrp="1"/>
          </p:cNvSpPr>
          <p:nvPr>
            <p:ph/>
          </p:nvPr>
        </p:nvSpPr>
        <p:spPr>
          <a:xfrm>
            <a:off x="996480" y="1372320"/>
            <a:ext cx="7354800" cy="439200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546120" indent="-546120" algn="l" defTabSz="914400">
              <a:lnSpc>
                <a:spcPct val="100000"/>
              </a:lnSpc>
              <a:spcBef>
                <a:spcPts val="2001"/>
              </a:spcBef>
              <a:buNone/>
              <a:tabLst>
                <a:tab pos="0" algn="l"/>
              </a:tabLst>
            </a:pPr>
            <a:r>
              <a:rPr lang="es-ES" sz="3600" b="1" u="none" strike="noStrike">
                <a:solidFill>
                  <a:srgbClr val="004782"/>
                </a:solidFill>
                <a:effectLst/>
                <a:uFillTx/>
                <a:latin typeface="Candara"/>
                <a:ea typeface="Candara"/>
              </a:rPr>
              <a:t>c) El 20% restante se manda a la Conferencia General.</a:t>
            </a:r>
            <a:endParaRPr lang="es-ES" sz="36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520560" indent="12600" algn="l" defTabSz="914400">
              <a:lnSpc>
                <a:spcPct val="100000"/>
              </a:lnSpc>
              <a:spcBef>
                <a:spcPts val="799"/>
              </a:spcBef>
              <a:buNone/>
              <a:tabLst>
                <a:tab pos="0" algn="l"/>
              </a:tabLst>
            </a:pPr>
            <a:r>
              <a:rPr lang="es-ES" sz="3600" b="0" u="none" strike="noStrike">
                <a:solidFill>
                  <a:srgbClr val="004782"/>
                </a:solidFill>
                <a:effectLst/>
                <a:uFillTx/>
                <a:latin typeface="Candara"/>
                <a:ea typeface="Candara"/>
              </a:rPr>
              <a:t>No debemos olvidar que somos una iglesia con una misión mundial y todos debemos cooperar para el cumplimiento de esta misión.</a:t>
            </a:r>
            <a:endParaRPr lang="es-ES" sz="36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223" dur="indefinite" restart="never" nodeType="tmRoot">
          <p:childTnLst>
            <p:seq>
              <p:cTn id="224" dur="indefinite" nodeType="mainSeq">
                <p:childTnLst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8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29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39" name="PlaceHolder 1"/>
          <p:cNvSpPr>
            <a:spLocks noGrp="1"/>
          </p:cNvSpPr>
          <p:nvPr>
            <p:ph type="title"/>
          </p:nvPr>
        </p:nvSpPr>
        <p:spPr>
          <a:xfrm>
            <a:off x="1532520" y="1098720"/>
            <a:ext cx="6177240" cy="151164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000" b="1" u="none" strike="noStrike">
                <a:solidFill>
                  <a:srgbClr val="C00000"/>
                </a:solidFill>
                <a:effectLst/>
                <a:uFillTx/>
                <a:latin typeface="Candara"/>
                <a:ea typeface="Candara"/>
              </a:rPr>
              <a:t>La Conferencia General empleará el dinero en:</a:t>
            </a:r>
            <a:endParaRPr lang="es-ES" sz="4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  <p:sp>
        <p:nvSpPr>
          <p:cNvPr id="140" name="PlaceHolder 2"/>
          <p:cNvSpPr>
            <a:spLocks noGrp="1"/>
          </p:cNvSpPr>
          <p:nvPr>
            <p:ph/>
          </p:nvPr>
        </p:nvSpPr>
        <p:spPr>
          <a:xfrm>
            <a:off x="1483200" y="2755080"/>
            <a:ext cx="6177240" cy="288000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339480" indent="-339480" algn="l" defTabSz="905400">
              <a:lnSpc>
                <a:spcPct val="100000"/>
              </a:lnSpc>
              <a:spcBef>
                <a:spcPts val="1001"/>
              </a:spcBef>
              <a:buClr>
                <a:srgbClr val="004782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570" b="0" u="none" strike="noStrike">
                <a:solidFill>
                  <a:srgbClr val="004782"/>
                </a:solidFill>
                <a:effectLst/>
                <a:uFillTx/>
                <a:latin typeface="Candara"/>
                <a:ea typeface="Candara"/>
              </a:rPr>
              <a:t>Abrir la obra en nuevos territorios del mundo.</a:t>
            </a:r>
            <a:endParaRPr lang="es-ES" sz="357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39480" indent="-339480" algn="l" defTabSz="905400">
              <a:lnSpc>
                <a:spcPct val="100000"/>
              </a:lnSpc>
              <a:spcBef>
                <a:spcPts val="1001"/>
              </a:spcBef>
              <a:buClr>
                <a:srgbClr val="004782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570" b="0" u="none" strike="noStrike">
                <a:solidFill>
                  <a:srgbClr val="004782"/>
                </a:solidFill>
                <a:effectLst/>
                <a:uFillTx/>
                <a:latin typeface="Candara"/>
                <a:ea typeface="Candara"/>
              </a:rPr>
              <a:t>Apoyar el plan promocionado en el folleto trimestral.</a:t>
            </a:r>
            <a:endParaRPr lang="es-ES" sz="357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230" dur="indefinite" restart="never" nodeType="tmRoot">
          <p:childTnLst>
            <p:seq>
              <p:cTn id="231" dur="indefinite" nodeType="mainSeq">
                <p:childTnLst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5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36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7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8" fill="hold"/>
                                        <p:tgtEl>
                                          <p:spTgt spid="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39" dur="500"/>
                                        <p:tgtEl>
                                          <p:spTgt spid="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3" fill="hold"/>
                                        <p:tgtEl>
                                          <p:spTgt spid="1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44" dur="500"/>
                                        <p:tgtEl>
                                          <p:spTgt spid="1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42" name="PlaceHolder 1"/>
          <p:cNvSpPr>
            <a:spLocks noGrp="1"/>
          </p:cNvSpPr>
          <p:nvPr>
            <p:ph/>
          </p:nvPr>
        </p:nvSpPr>
        <p:spPr>
          <a:xfrm>
            <a:off x="1373040" y="1058040"/>
            <a:ext cx="6630120" cy="474192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315360" indent="-315360" algn="l" defTabSz="841320">
              <a:lnSpc>
                <a:spcPct val="100000"/>
              </a:lnSpc>
              <a:spcBef>
                <a:spcPts val="799"/>
              </a:spcBef>
              <a:buClr>
                <a:srgbClr val="004782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680" b="0" u="none" strike="noStrike">
                <a:solidFill>
                  <a:srgbClr val="004782"/>
                </a:solidFill>
                <a:effectLst/>
                <a:uFillTx/>
                <a:latin typeface="Candara"/>
                <a:ea typeface="Candara"/>
              </a:rPr>
              <a:t>Apoyar a la Misión Global con un porcentaje.</a:t>
            </a:r>
            <a:endParaRPr lang="es-ES" sz="368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15360" indent="-315360" algn="l" defTabSz="841320">
              <a:lnSpc>
                <a:spcPct val="100000"/>
              </a:lnSpc>
              <a:spcBef>
                <a:spcPts val="799"/>
              </a:spcBef>
              <a:buClr>
                <a:srgbClr val="004782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680" b="0" u="none" strike="noStrike">
                <a:solidFill>
                  <a:srgbClr val="004782"/>
                </a:solidFill>
                <a:effectLst/>
                <a:uFillTx/>
                <a:latin typeface="Candara"/>
                <a:ea typeface="Candara"/>
              </a:rPr>
              <a:t>Cualquier otro proyecto de expansión que la Conferencia General quiera apoyar.</a:t>
            </a:r>
            <a:endParaRPr lang="es-ES" sz="368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15360" indent="-315360" algn="l" defTabSz="841320">
              <a:lnSpc>
                <a:spcPct val="100000"/>
              </a:lnSpc>
              <a:spcBef>
                <a:spcPts val="799"/>
              </a:spcBef>
              <a:buClr>
                <a:srgbClr val="004782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680" b="0" u="none" strike="noStrike">
                <a:solidFill>
                  <a:srgbClr val="004782"/>
                </a:solidFill>
                <a:effectLst/>
                <a:uFillTx/>
                <a:latin typeface="Candara"/>
                <a:ea typeface="Candara"/>
              </a:rPr>
              <a:t>Aplicar otro porcentaje para apoyar a la Radio Adventista Mundial (“RAM”).</a:t>
            </a:r>
            <a:endParaRPr lang="es-ES" sz="368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245" dur="indefinite" restart="never" nodeType="tmRoot">
          <p:childTnLst>
            <p:seq>
              <p:cTn id="246" dur="indefinite" nodeType="mainSeq">
                <p:childTnLst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51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2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3" fill="hold"/>
                                        <p:tgtEl>
                                          <p:spTgt spid="1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54" dur="500"/>
                                        <p:tgtEl>
                                          <p:spTgt spid="1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8" fill="hold"/>
                                        <p:tgtEl>
                                          <p:spTgt spid="1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59" dur="500"/>
                                        <p:tgtEl>
                                          <p:spTgt spid="1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0" fill="hold">
                      <p:stCondLst>
                        <p:cond delay="indefinite"/>
                      </p:stCondLst>
                      <p:childTnLst>
                        <p:par>
                          <p:cTn id="261" fill="hold">
                            <p:stCondLst>
                              <p:cond delay="0"/>
                            </p:stCondLst>
                            <p:childTnLst>
                              <p:par>
                                <p:cTn id="262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3" fill="hold"/>
                                        <p:tgtEl>
                                          <p:spTgt spid="1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64" dur="500"/>
                                        <p:tgtEl>
                                          <p:spTgt spid="1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44" name="PlaceHolder 1"/>
          <p:cNvSpPr>
            <a:spLocks noGrp="1"/>
          </p:cNvSpPr>
          <p:nvPr>
            <p:ph/>
          </p:nvPr>
        </p:nvSpPr>
        <p:spPr>
          <a:xfrm>
            <a:off x="1421280" y="1201320"/>
            <a:ext cx="6912360" cy="481068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indent="0" algn="l" defTabSz="768240">
              <a:lnSpc>
                <a:spcPct val="100000"/>
              </a:lnSpc>
              <a:spcBef>
                <a:spcPts val="1599"/>
              </a:spcBef>
              <a:buNone/>
              <a:tabLst>
                <a:tab pos="0" algn="l"/>
              </a:tabLst>
            </a:pPr>
            <a:r>
              <a:rPr lang="es-ES" sz="3020" b="1" u="none" strike="noStrike">
                <a:solidFill>
                  <a:srgbClr val="004782"/>
                </a:solidFill>
                <a:effectLst/>
                <a:uFillTx/>
                <a:latin typeface="Candara"/>
                <a:ea typeface="Candara"/>
              </a:rPr>
              <a:t>Todo este sistema de distribución de las ofrendas se conoce como el Plan 60-20-20. Aquí está el desglose en resumen:</a:t>
            </a:r>
            <a:endParaRPr lang="es-ES" sz="302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88000" indent="-288000" algn="l" defTabSz="768240">
              <a:lnSpc>
                <a:spcPct val="100000"/>
              </a:lnSpc>
              <a:spcBef>
                <a:spcPts val="601"/>
              </a:spcBef>
              <a:buClr>
                <a:srgbClr val="004782"/>
              </a:buClr>
              <a:buFont typeface="Arial"/>
              <a:buChar char="•"/>
              <a:tabLst>
                <a:tab pos="0" algn="l"/>
              </a:tabLst>
            </a:pPr>
            <a:r>
              <a:rPr lang="es-ES" sz="2850" b="0" u="none" strike="noStrike">
                <a:solidFill>
                  <a:srgbClr val="004782"/>
                </a:solidFill>
                <a:effectLst/>
                <a:uFillTx/>
                <a:latin typeface="Candara"/>
                <a:ea typeface="Candara"/>
              </a:rPr>
              <a:t>60% para la iglesia local.</a:t>
            </a:r>
            <a:endParaRPr lang="es-ES" sz="285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88000" indent="-288000" algn="l" defTabSz="768240">
              <a:lnSpc>
                <a:spcPct val="100000"/>
              </a:lnSpc>
              <a:spcBef>
                <a:spcPts val="601"/>
              </a:spcBef>
              <a:buClr>
                <a:srgbClr val="004782"/>
              </a:buClr>
              <a:buFont typeface="Arial"/>
              <a:buChar char="•"/>
              <a:tabLst>
                <a:tab pos="0" algn="l"/>
              </a:tabLst>
            </a:pPr>
            <a:r>
              <a:rPr lang="es-ES" sz="2850" b="0" u="none" strike="noStrike">
                <a:solidFill>
                  <a:srgbClr val="004782"/>
                </a:solidFill>
                <a:effectLst/>
                <a:uFillTx/>
                <a:latin typeface="Candara"/>
                <a:ea typeface="Candara"/>
              </a:rPr>
              <a:t>20% para la Misión o Conferencia. De allí se saca el 20% de la Unión.</a:t>
            </a:r>
            <a:endParaRPr lang="es-ES" sz="285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88000" indent="-288000" algn="l" defTabSz="768240">
              <a:lnSpc>
                <a:spcPct val="100000"/>
              </a:lnSpc>
              <a:spcBef>
                <a:spcPts val="601"/>
              </a:spcBef>
              <a:buClr>
                <a:srgbClr val="004782"/>
              </a:buClr>
              <a:buFont typeface="Arial"/>
              <a:buChar char="•"/>
              <a:tabLst>
                <a:tab pos="0" algn="l"/>
              </a:tabLst>
            </a:pPr>
            <a:r>
              <a:rPr lang="es-ES" sz="2850" b="0" u="none" strike="noStrike">
                <a:solidFill>
                  <a:srgbClr val="004782"/>
                </a:solidFill>
                <a:effectLst/>
                <a:uFillTx/>
                <a:latin typeface="Candara"/>
                <a:ea typeface="Candara"/>
              </a:rPr>
              <a:t>20% para la Conferencia General.</a:t>
            </a:r>
            <a:endParaRPr lang="es-ES" sz="285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55960" indent="0" algn="l" defTabSz="76824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2850" b="0" u="none" strike="noStrike">
                <a:solidFill>
                  <a:srgbClr val="004782"/>
                </a:solidFill>
                <a:effectLst/>
                <a:uFillTx/>
                <a:latin typeface="Candara"/>
                <a:ea typeface="Candara"/>
              </a:rPr>
              <a:t>De allí se distribuye para la iglesia mundial.</a:t>
            </a:r>
            <a:endParaRPr lang="es-ES" sz="285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265" dur="indefinite" restart="never" nodeType="tmRoot">
          <p:childTnLst>
            <p:seq>
              <p:cTn id="266" dur="indefinite" nodeType="mainSeq">
                <p:childTnLst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0" fill="hold"/>
                                        <p:tgtEl>
                                          <p:spTgt spid="1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71" dur="500"/>
                                        <p:tgtEl>
                                          <p:spTgt spid="1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2" fill="hold">
                      <p:stCondLst>
                        <p:cond delay="indefinite"/>
                      </p:stCondLst>
                      <p:childTnLst>
                        <p:par>
                          <p:cTn id="273" fill="hold">
                            <p:stCondLst>
                              <p:cond delay="0"/>
                            </p:stCondLst>
                            <p:childTnLst>
                              <p:par>
                                <p:cTn id="274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5" fill="hold"/>
                                        <p:tgtEl>
                                          <p:spTgt spid="1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76" dur="500"/>
                                        <p:tgtEl>
                                          <p:spTgt spid="1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7" fill="hold">
                      <p:stCondLst>
                        <p:cond delay="indefinite"/>
                      </p:stCondLst>
                      <p:childTnLst>
                        <p:par>
                          <p:cTn id="278" fill="hold">
                            <p:stCondLst>
                              <p:cond delay="0"/>
                            </p:stCondLst>
                            <p:childTnLst>
                              <p:par>
                                <p:cTn id="279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0" fill="hold"/>
                                        <p:tgtEl>
                                          <p:spTgt spid="1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81" dur="500"/>
                                        <p:tgtEl>
                                          <p:spTgt spid="1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2" fill="hold">
                      <p:stCondLst>
                        <p:cond delay="indefinite"/>
                      </p:stCondLst>
                      <p:childTnLst>
                        <p:par>
                          <p:cTn id="283" fill="hold">
                            <p:stCondLst>
                              <p:cond delay="0"/>
                            </p:stCondLst>
                            <p:childTnLst>
                              <p:par>
                                <p:cTn id="284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5" fill="hold"/>
                                        <p:tgtEl>
                                          <p:spTgt spid="1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86" dur="500"/>
                                        <p:tgtEl>
                                          <p:spTgt spid="1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1761120" y="2606400"/>
            <a:ext cx="5385960" cy="164484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596880" indent="-59688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5000" b="1" u="none" strike="noStrike">
                <a:solidFill>
                  <a:srgbClr val="945200"/>
                </a:solidFill>
                <a:effectLst/>
                <a:uFillTx/>
                <a:latin typeface="Candara"/>
                <a:ea typeface="Candara"/>
              </a:rPr>
              <a:t>I. El uso correcto del diezmo</a:t>
            </a:r>
            <a:endParaRPr lang="es-ES" sz="5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46" name="PlaceHolder 1"/>
          <p:cNvSpPr>
            <a:spLocks noGrp="1"/>
          </p:cNvSpPr>
          <p:nvPr>
            <p:ph type="title"/>
          </p:nvPr>
        </p:nvSpPr>
        <p:spPr>
          <a:xfrm>
            <a:off x="1314720" y="2574720"/>
            <a:ext cx="6514200" cy="170820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5000" b="1" u="none" strike="noStrike">
                <a:solidFill>
                  <a:srgbClr val="945200"/>
                </a:solidFill>
                <a:effectLst/>
                <a:uFillTx/>
                <a:latin typeface="Candara"/>
                <a:ea typeface="Candara"/>
              </a:rPr>
              <a:t>Reafirmando lo estudiado</a:t>
            </a:r>
            <a:endParaRPr lang="es-ES" sz="5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48" name="PlaceHolder 1"/>
          <p:cNvSpPr>
            <a:spLocks noGrp="1"/>
          </p:cNvSpPr>
          <p:nvPr>
            <p:ph/>
          </p:nvPr>
        </p:nvSpPr>
        <p:spPr>
          <a:xfrm>
            <a:off x="1203840" y="1268640"/>
            <a:ext cx="6735600" cy="432000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690840" indent="-690840" algn="l" defTabSz="850320">
              <a:lnSpc>
                <a:spcPct val="100000"/>
              </a:lnSpc>
              <a:spcBef>
                <a:spcPts val="799"/>
              </a:spcBef>
              <a:buClr>
                <a:srgbClr val="004782"/>
              </a:buClr>
              <a:buFont typeface="Arial"/>
              <a:buAutoNum type="arabicPeriod"/>
              <a:tabLst>
                <a:tab pos="0" algn="l"/>
              </a:tabLst>
            </a:pPr>
            <a:r>
              <a:rPr lang="es-ES" sz="3350" b="0" u="none" strike="noStrike">
                <a:solidFill>
                  <a:srgbClr val="004782"/>
                </a:solidFill>
                <a:effectLst/>
                <a:uFillTx/>
                <a:latin typeface="Candara"/>
                <a:ea typeface="Candara"/>
              </a:rPr>
              <a:t>Mencione cuatro consejos prácticos en cuanto al uso de los diezmos.</a:t>
            </a:r>
            <a:endParaRPr lang="es-ES" sz="335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690840" indent="-690840" algn="l" defTabSz="850320">
              <a:lnSpc>
                <a:spcPct val="100000"/>
              </a:lnSpc>
              <a:spcBef>
                <a:spcPts val="799"/>
              </a:spcBef>
              <a:buClr>
                <a:srgbClr val="004782"/>
              </a:buClr>
              <a:buFont typeface="Arial"/>
              <a:buAutoNum type="arabicPeriod"/>
              <a:tabLst>
                <a:tab pos="0" algn="l"/>
              </a:tabLst>
            </a:pPr>
            <a:r>
              <a:rPr lang="es-ES" sz="3350" b="0" u="none" strike="noStrike">
                <a:solidFill>
                  <a:srgbClr val="004782"/>
                </a:solidFill>
                <a:effectLst/>
                <a:uFillTx/>
                <a:latin typeface="Candara"/>
                <a:ea typeface="Candara"/>
              </a:rPr>
              <a:t>Mencione cinco cosas para las cuales no se deben usar los diezmos.</a:t>
            </a:r>
            <a:endParaRPr lang="es-ES" sz="335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690840" indent="-690840" algn="l" defTabSz="850320">
              <a:lnSpc>
                <a:spcPct val="100000"/>
              </a:lnSpc>
              <a:spcBef>
                <a:spcPts val="799"/>
              </a:spcBef>
              <a:buClr>
                <a:srgbClr val="004782"/>
              </a:buClr>
              <a:buFont typeface="Arial"/>
              <a:buAutoNum type="arabicPeriod"/>
              <a:tabLst>
                <a:tab pos="0" algn="l"/>
              </a:tabLst>
            </a:pPr>
            <a:r>
              <a:rPr lang="es-ES" sz="3350" b="0" u="none" strike="noStrike">
                <a:solidFill>
                  <a:srgbClr val="004782"/>
                </a:solidFill>
                <a:effectLst/>
                <a:uFillTx/>
                <a:latin typeface="Candara"/>
                <a:ea typeface="Candara"/>
              </a:rPr>
              <a:t>Mencione cinco usos correctos para las ofrendas</a:t>
            </a:r>
            <a:r>
              <a:rPr lang="es-ES" sz="2230" b="0" u="none" strike="noStrike">
                <a:solidFill>
                  <a:srgbClr val="004782"/>
                </a:solidFill>
                <a:effectLst/>
                <a:uFillTx/>
                <a:latin typeface="Calibri"/>
                <a:ea typeface="Calibri"/>
              </a:rPr>
              <a:t>.</a:t>
            </a:r>
            <a:endParaRPr lang="es-ES" sz="223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287" dur="indefinite" restart="never" nodeType="tmRoot">
          <p:childTnLst>
            <p:seq>
              <p:cTn id="288" dur="indefinite" nodeType="mainSeq">
                <p:childTnLst>
                  <p:par>
                    <p:cTn id="289" fill="hold">
                      <p:stCondLst>
                        <p:cond delay="indefinite"/>
                      </p:stCondLst>
                      <p:childTnLst>
                        <p:par>
                          <p:cTn id="290" fill="hold">
                            <p:stCondLst>
                              <p:cond delay="0"/>
                            </p:stCondLst>
                            <p:childTnLst>
                              <p:par>
                                <p:cTn id="291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2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93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4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5" fill="hold"/>
                                        <p:tgtEl>
                                          <p:spTgt spid="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96" dur="500"/>
                                        <p:tgtEl>
                                          <p:spTgt spid="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7" fill="hold">
                      <p:stCondLst>
                        <p:cond delay="indefinite"/>
                      </p:stCondLst>
                      <p:childTnLst>
                        <p:par>
                          <p:cTn id="298" fill="hold">
                            <p:stCondLst>
                              <p:cond delay="0"/>
                            </p:stCondLst>
                            <p:childTnLst>
                              <p:par>
                                <p:cTn id="299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0" fill="hold"/>
                                        <p:tgtEl>
                                          <p:spTgt spid="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01" dur="500"/>
                                        <p:tgtEl>
                                          <p:spTgt spid="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2" fill="hold">
                      <p:stCondLst>
                        <p:cond delay="indefinite"/>
                      </p:stCondLst>
                      <p:childTnLst>
                        <p:par>
                          <p:cTn id="303" fill="hold">
                            <p:stCondLst>
                              <p:cond delay="0"/>
                            </p:stCondLst>
                            <p:childTnLst>
                              <p:par>
                                <p:cTn id="304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5" fill="hold"/>
                                        <p:tgtEl>
                                          <p:spTgt spid="1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06" dur="500"/>
                                        <p:tgtEl>
                                          <p:spTgt spid="1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50" name="PlaceHolder 1"/>
          <p:cNvSpPr>
            <a:spLocks noGrp="1"/>
          </p:cNvSpPr>
          <p:nvPr>
            <p:ph/>
          </p:nvPr>
        </p:nvSpPr>
        <p:spPr>
          <a:xfrm>
            <a:off x="1149120" y="2099160"/>
            <a:ext cx="7093080" cy="338400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indent="0" algn="l" defTabSz="914400">
              <a:lnSpc>
                <a:spcPct val="100000"/>
              </a:lnSpc>
              <a:spcBef>
                <a:spcPts val="799"/>
              </a:spcBef>
              <a:buNone/>
              <a:tabLst>
                <a:tab pos="0" algn="l"/>
              </a:tabLst>
            </a:pPr>
            <a:r>
              <a:rPr lang="es-ES" sz="3600" b="0" i="1" u="none" strike="noStrike">
                <a:solidFill>
                  <a:srgbClr val="004782"/>
                </a:solidFill>
                <a:effectLst/>
                <a:uFillTx/>
                <a:latin typeface="Candara"/>
                <a:ea typeface="Candara"/>
              </a:rPr>
              <a:t>“El que proclama el mensaje de misericordia a los hombres caídos tiene también otra obra que hacer, a saber, la de presentar a la gente el deber de sostener la obra de Dios con sus recursos. </a:t>
            </a:r>
            <a:endParaRPr lang="es-ES" sz="36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  <p:sp>
        <p:nvSpPr>
          <p:cNvPr id="151" name="Shape 279"/>
          <p:cNvSpPr/>
          <p:nvPr/>
        </p:nvSpPr>
        <p:spPr>
          <a:xfrm>
            <a:off x="2427840" y="892080"/>
            <a:ext cx="4287960" cy="96732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45720" tIns="45000" rIns="45720" bIns="45000" anchor="t">
            <a:sp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s-ES" sz="6000" b="1" u="none" strike="noStrike">
                <a:solidFill>
                  <a:srgbClr val="945200"/>
                </a:solidFill>
                <a:effectLst/>
                <a:uFillTx/>
                <a:latin typeface="Candara"/>
                <a:ea typeface="Candara"/>
              </a:rPr>
              <a:t>Conclusión</a:t>
            </a:r>
            <a:endParaRPr lang="es-ES" sz="6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timing>
    <p:tnLst>
      <p:par>
        <p:cTn id="307" dur="indefinite" restart="never" nodeType="tmRoot">
          <p:childTnLst>
            <p:seq>
              <p:cTn id="308" dur="indefinite" nodeType="mainSeq">
                <p:childTnLst>
                  <p:par>
                    <p:cTn id="309" fill="hold">
                      <p:stCondLst>
                        <p:cond delay="indefinite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2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13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4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5" fill="hold"/>
                                        <p:tgtEl>
                                          <p:spTgt spid="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16" dur="500"/>
                                        <p:tgtEl>
                                          <p:spTgt spid="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53" name="PlaceHolder 1"/>
          <p:cNvSpPr>
            <a:spLocks noGrp="1"/>
          </p:cNvSpPr>
          <p:nvPr>
            <p:ph/>
          </p:nvPr>
        </p:nvSpPr>
        <p:spPr>
          <a:xfrm>
            <a:off x="1692720" y="1592640"/>
            <a:ext cx="6418800" cy="367200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indent="0" algn="l" defTabSz="905400">
              <a:lnSpc>
                <a:spcPct val="100000"/>
              </a:lnSpc>
              <a:spcBef>
                <a:spcPts val="901"/>
              </a:spcBef>
              <a:buNone/>
              <a:tabLst>
                <a:tab pos="0" algn="l"/>
              </a:tabLst>
            </a:pPr>
            <a:r>
              <a:rPr lang="es-ES" sz="3959" b="0" i="1" u="none" strike="noStrike">
                <a:solidFill>
                  <a:srgbClr val="004782"/>
                </a:solidFill>
                <a:effectLst/>
                <a:uFillTx/>
                <a:latin typeface="Candara"/>
                <a:ea typeface="Candara"/>
              </a:rPr>
              <a:t>Debe enseñarles que una porción de sus recursos pertenece a Dios y ha de ser dedicada de una manera sagrada a su obra”.</a:t>
            </a:r>
            <a:endParaRPr lang="es-ES" sz="3959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l" defTabSz="905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3959" b="0" i="1" u="none" strike="noStrike">
                <a:solidFill>
                  <a:srgbClr val="FF2600"/>
                </a:solidFill>
                <a:effectLst/>
                <a:uFillTx/>
                <a:latin typeface="Candara"/>
                <a:ea typeface="Candara"/>
              </a:rPr>
              <a:t>OE 236</a:t>
            </a:r>
            <a:endParaRPr lang="es-ES" sz="3959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70" name="PlaceHolder 1"/>
          <p:cNvSpPr>
            <a:spLocks noGrp="1"/>
          </p:cNvSpPr>
          <p:nvPr>
            <p:ph/>
          </p:nvPr>
        </p:nvSpPr>
        <p:spPr>
          <a:xfrm>
            <a:off x="1254960" y="800640"/>
            <a:ext cx="7232400" cy="525636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indent="0" algn="l" defTabSz="914400">
              <a:lnSpc>
                <a:spcPct val="100000"/>
              </a:lnSpc>
              <a:spcBef>
                <a:spcPts val="799"/>
              </a:spcBef>
              <a:buNone/>
              <a:tabLst>
                <a:tab pos="0" algn="l"/>
              </a:tabLst>
            </a:pPr>
            <a:r>
              <a:rPr lang="es-ES" sz="3400" b="0" u="none" strike="noStrike">
                <a:solidFill>
                  <a:srgbClr val="004782"/>
                </a:solidFill>
                <a:effectLst/>
                <a:uFillTx/>
                <a:latin typeface="Candara"/>
                <a:ea typeface="Candara"/>
              </a:rPr>
              <a:t>En estos últimos tiempos, el enemigo ha querido introducir la idea de que cada uno puede usar los diezmos como bien lo crea conveniente, siempre y cuando lo emplee en algo relacionado con la iglesia. </a:t>
            </a:r>
            <a:r>
              <a:rPr lang="es-ES" sz="3400" b="1" i="1" u="none" strike="noStrike">
                <a:solidFill>
                  <a:srgbClr val="004782"/>
                </a:solidFill>
                <a:effectLst/>
                <a:uFillTx/>
                <a:latin typeface="Candara"/>
                <a:ea typeface="Candara"/>
              </a:rPr>
              <a:t>No estamos para hacer lo que creemos que es mejor; </a:t>
            </a:r>
            <a:r>
              <a:rPr lang="es-ES" sz="3400" b="1" i="1" u="none" strike="noStrike">
                <a:solidFill>
                  <a:srgbClr val="C00000"/>
                </a:solidFill>
                <a:effectLst/>
                <a:uFillTx/>
                <a:latin typeface="Candara"/>
                <a:ea typeface="Candara"/>
              </a:rPr>
              <a:t>estamos para hacer lo que Dios nos pide que hagamos</a:t>
            </a:r>
            <a:r>
              <a:rPr lang="es-ES" sz="3400" b="0" u="none" strike="noStrike">
                <a:solidFill>
                  <a:srgbClr val="004782"/>
                </a:solidFill>
                <a:effectLst/>
                <a:uFillTx/>
                <a:latin typeface="Calibri"/>
                <a:ea typeface="Calibri"/>
              </a:rPr>
              <a:t>.</a:t>
            </a:r>
            <a:endParaRPr lang="es-ES" sz="34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72" name="PlaceHolder 1"/>
          <p:cNvSpPr>
            <a:spLocks noGrp="1"/>
          </p:cNvSpPr>
          <p:nvPr>
            <p:ph/>
          </p:nvPr>
        </p:nvSpPr>
        <p:spPr>
          <a:xfrm>
            <a:off x="1449720" y="921600"/>
            <a:ext cx="6721200" cy="530064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indent="0" algn="l" defTabSz="85032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</a:pPr>
            <a:r>
              <a:rPr lang="es-ES" sz="3350" b="0" i="1" u="none" strike="noStrike">
                <a:solidFill>
                  <a:srgbClr val="004782"/>
                </a:solidFill>
                <a:effectLst/>
                <a:uFillTx/>
                <a:latin typeface="Candara"/>
                <a:ea typeface="Candara"/>
              </a:rPr>
              <a:t>“Y he aquí yo he dado a los hijos de Leví todos los diezmos en Israel por heredad, por su ministerio, por cuanto ellos sirven en el ministerio del tabernáculo de reunión… Porque a los Levitas he dado por heredad los diezmos de los hijos de Israel, que ofrecerán a Jehová en ofrendas…”</a:t>
            </a:r>
            <a:endParaRPr lang="es-ES" sz="335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l" defTabSz="85032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3350" b="0" i="1" u="none" strike="noStrike">
                <a:solidFill>
                  <a:srgbClr val="FF2600"/>
                </a:solidFill>
                <a:effectLst/>
                <a:uFillTx/>
                <a:latin typeface="Candara"/>
                <a:ea typeface="Candara"/>
              </a:rPr>
              <a:t>Números 18:21,24</a:t>
            </a:r>
            <a:endParaRPr lang="es-ES" sz="335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1496880" y="1031400"/>
            <a:ext cx="5749200" cy="106560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indent="0" algn="l" defTabSz="77724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5100" b="1" u="none" strike="noStrike">
                <a:solidFill>
                  <a:srgbClr val="945200"/>
                </a:solidFill>
                <a:effectLst/>
                <a:uFillTx/>
                <a:latin typeface="Candara"/>
                <a:ea typeface="Candara"/>
              </a:rPr>
              <a:t>Consejos prácticos</a:t>
            </a:r>
            <a:endParaRPr lang="es-ES" sz="51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/>
          </p:nvPr>
        </p:nvSpPr>
        <p:spPr>
          <a:xfrm>
            <a:off x="935640" y="2247120"/>
            <a:ext cx="7272360" cy="341244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325800" indent="-325800" algn="l" defTabSz="868680">
              <a:lnSpc>
                <a:spcPct val="100000"/>
              </a:lnSpc>
              <a:spcBef>
                <a:spcPts val="1001"/>
              </a:spcBef>
              <a:buClr>
                <a:srgbClr val="004782"/>
              </a:buClr>
              <a:buFont typeface="Arial"/>
              <a:buChar char="•"/>
              <a:tabLst>
                <a:tab pos="0" algn="l"/>
              </a:tabLst>
            </a:pPr>
            <a:r>
              <a:rPr lang="es-ES" sz="4560" b="0" u="none" strike="noStrike">
                <a:solidFill>
                  <a:srgbClr val="004782"/>
                </a:solidFill>
                <a:effectLst/>
                <a:uFillTx/>
                <a:latin typeface="Candara"/>
                <a:ea typeface="Candara"/>
              </a:rPr>
              <a:t>Sea fiel en apartar los diezmos del Señor.</a:t>
            </a:r>
            <a:endParaRPr lang="es-ES" sz="456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25800" indent="-325800" algn="l" defTabSz="868680">
              <a:lnSpc>
                <a:spcPct val="100000"/>
              </a:lnSpc>
              <a:spcBef>
                <a:spcPts val="1001"/>
              </a:spcBef>
              <a:buClr>
                <a:srgbClr val="004782"/>
              </a:buClr>
              <a:buFont typeface="Arial"/>
              <a:buChar char="•"/>
              <a:tabLst>
                <a:tab pos="0" algn="l"/>
              </a:tabLst>
            </a:pPr>
            <a:r>
              <a:rPr lang="es-ES" sz="4560" b="0" u="none" strike="noStrike">
                <a:solidFill>
                  <a:srgbClr val="004782"/>
                </a:solidFill>
                <a:effectLst/>
                <a:uFillTx/>
                <a:latin typeface="Candara"/>
                <a:ea typeface="Candara"/>
              </a:rPr>
              <a:t>Llévelos a la iglesia, y entréguelos a la tesorería</a:t>
            </a:r>
            <a:r>
              <a:rPr lang="es-ES" sz="3800" b="0" u="none" strike="noStrike">
                <a:solidFill>
                  <a:srgbClr val="004782"/>
                </a:solidFill>
                <a:effectLst/>
                <a:uFillTx/>
                <a:latin typeface="Candara"/>
                <a:ea typeface="Candara"/>
              </a:rPr>
              <a:t>.</a:t>
            </a:r>
            <a:endParaRPr lang="es-ES" sz="38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0" dur="500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5" dur="500"/>
                                        <p:tgtEl>
                                          <p:spTgt spid="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77" name="PlaceHolder 1"/>
          <p:cNvSpPr>
            <a:spLocks noGrp="1"/>
          </p:cNvSpPr>
          <p:nvPr>
            <p:ph/>
          </p:nvPr>
        </p:nvSpPr>
        <p:spPr>
          <a:xfrm>
            <a:off x="992520" y="1304640"/>
            <a:ext cx="7416360" cy="424800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332640" indent="-332640" algn="l" defTabSz="887040">
              <a:lnSpc>
                <a:spcPct val="100000"/>
              </a:lnSpc>
              <a:spcBef>
                <a:spcPts val="901"/>
              </a:spcBef>
              <a:buClr>
                <a:srgbClr val="004782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880" b="0" u="none" strike="noStrike">
                <a:solidFill>
                  <a:srgbClr val="004782"/>
                </a:solidFill>
                <a:effectLst/>
                <a:uFillTx/>
                <a:latin typeface="Candara"/>
                <a:ea typeface="Candara"/>
              </a:rPr>
              <a:t>Confíe en el uso que la iglesia hará de los mismos.</a:t>
            </a:r>
            <a:endParaRPr lang="es-ES" sz="388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32640" indent="-332640" algn="l" defTabSz="887040">
              <a:lnSpc>
                <a:spcPct val="100000"/>
              </a:lnSpc>
              <a:spcBef>
                <a:spcPts val="901"/>
              </a:spcBef>
              <a:buClr>
                <a:srgbClr val="004782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880" b="0" u="none" strike="noStrike">
                <a:solidFill>
                  <a:srgbClr val="004782"/>
                </a:solidFill>
                <a:effectLst/>
                <a:uFillTx/>
                <a:latin typeface="Candara"/>
                <a:ea typeface="Candara"/>
              </a:rPr>
              <a:t>Recuerde que los diezmos se usan para el pago del ministerio debidamente establecido por Dios mediante la iglesia.</a:t>
            </a:r>
            <a:endParaRPr lang="es-ES" sz="388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16" dur="indefinite" restart="never" nodeType="tmRoot">
          <p:childTnLst>
            <p:seq>
              <p:cTn id="17" dur="indefinite" nodeType="mainSeq">
                <p:childTnLst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5" dur="500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0" dur="500"/>
                                        <p:tgtEl>
                                          <p:spTgt spid="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79" name="PlaceHolder 1"/>
          <p:cNvSpPr>
            <a:spLocks noGrp="1"/>
          </p:cNvSpPr>
          <p:nvPr>
            <p:ph/>
          </p:nvPr>
        </p:nvSpPr>
        <p:spPr>
          <a:xfrm>
            <a:off x="1204200" y="1124640"/>
            <a:ext cx="7138800" cy="460800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343080" indent="-343080" algn="l" defTabSz="914400">
              <a:lnSpc>
                <a:spcPct val="100000"/>
              </a:lnSpc>
              <a:spcBef>
                <a:spcPts val="901"/>
              </a:spcBef>
              <a:buClr>
                <a:srgbClr val="004782"/>
              </a:buClr>
              <a:buFont typeface="Arial"/>
              <a:buChar char="•"/>
              <a:tabLst>
                <a:tab pos="0" algn="l"/>
              </a:tabLst>
            </a:pPr>
            <a:r>
              <a:rPr lang="es-ES" sz="4000" b="0" u="none" strike="noStrike">
                <a:solidFill>
                  <a:srgbClr val="004782"/>
                </a:solidFill>
                <a:effectLst/>
                <a:uFillTx/>
                <a:latin typeface="Candara"/>
                <a:ea typeface="Candara"/>
              </a:rPr>
              <a:t>No olvide que el diezmo no nos pertenece; es la parte que Dios se ha reservado.</a:t>
            </a:r>
            <a:endParaRPr lang="es-ES" sz="4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43080" indent="-343080" algn="l" defTabSz="914400">
              <a:lnSpc>
                <a:spcPct val="100000"/>
              </a:lnSpc>
              <a:spcBef>
                <a:spcPts val="901"/>
              </a:spcBef>
              <a:buClr>
                <a:srgbClr val="004782"/>
              </a:buClr>
              <a:buFont typeface="Arial"/>
              <a:buChar char="•"/>
              <a:tabLst>
                <a:tab pos="0" algn="l"/>
              </a:tabLst>
            </a:pPr>
            <a:r>
              <a:rPr lang="es-ES" sz="4000" b="0" u="none" strike="noStrike">
                <a:solidFill>
                  <a:srgbClr val="004782"/>
                </a:solidFill>
                <a:effectLst/>
                <a:uFillTx/>
                <a:latin typeface="Candara"/>
                <a:ea typeface="Candara"/>
              </a:rPr>
              <a:t>Tenga en cuenta que los mandatos de Dios no son para discutirlos; son para acatarlos y obedecerlos.</a:t>
            </a:r>
            <a:endParaRPr lang="es-ES" sz="4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31" dur="indefinite" restart="never" nodeType="tmRoot">
          <p:childTnLst>
            <p:seq>
              <p:cTn id="32" dur="indefinite" nodeType="mainSeq">
                <p:childTnLst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0" dur="500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4" fill="hold"/>
                                        <p:tgtEl>
                                          <p:spTgt spid="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5" dur="500"/>
                                        <p:tgtEl>
                                          <p:spTgt spid="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Tema de Office">
  <a:themeElements>
    <a:clrScheme name="Tema de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Tema de Office">
      <a:majorFont>
        <a:latin typeface="Helvetica" pitchFamily="0" charset="1"/>
        <a:ea typeface="Helvetica" pitchFamily="0" charset="1"/>
        <a:cs typeface="Helvetica" pitchFamily="0" charset="1"/>
      </a:majorFont>
      <a:minorFont>
        <a:latin typeface="Calibri" pitchFamily="0" charset="1"/>
        <a:ea typeface="Calibri" pitchFamily="0" charset="1"/>
        <a:cs typeface="Calibri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LibreOffice/26.2.5.2$MacOSX_AARCH64 LibreOffice_project/cd7284b4cbbfeb507e630c1aac019f4157393acb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dc:description/>
  <dc:language>es-ES</dc:language>
  <cp:lastModifiedBy/>
  <cp:revision>0</cp:revision>
  <dc:subject/>
  <dc:title/>
</cp:coreProperties>
</file>