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7.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6.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jpeg" descr="Plantillas módulo 3-02.jp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0"/>
            <a:ext cx="3007800" cy="143460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4" name="PlaceHolder 2"/>
          <p:cNvSpPr>
            <a:spLocks noGrp="1"/>
          </p:cNvSpPr>
          <p:nvPr>
            <p:ph type="body"/>
          </p:nvPr>
        </p:nvSpPr>
        <p:spPr>
          <a:xfrm>
            <a:off x="3575160" y="272880"/>
            <a:ext cx="5111280" cy="65847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5" name="PlaceHolder 3"/>
          <p:cNvSpPr>
            <a:spLocks noGrp="1"/>
          </p:cNvSpPr>
          <p:nvPr>
            <p:ph type="sldNum" idx="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39" name="image1.jpeg" descr="Plantillas módulo 3-02.jpg"/>
          <p:cNvPicPr/>
          <p:nvPr/>
        </p:nvPicPr>
        <p:blipFill>
          <a:blip r:embed="rId2"/>
          <a:stretch/>
        </p:blipFill>
        <p:spPr>
          <a:xfrm>
            <a:off x="0" y="0"/>
            <a:ext cx="9143640" cy="6857640"/>
          </a:xfrm>
          <a:prstGeom prst="rect">
            <a:avLst/>
          </a:prstGeom>
          <a:noFill/>
          <a:ln w="12700">
            <a:noFill/>
          </a:ln>
        </p:spPr>
      </p:pic>
      <p:sp>
        <p:nvSpPr>
          <p:cNvPr id="40"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libri"/>
                <a:ea typeface="Calibri"/>
              </a:defRPr>
            </a:lvl1pPr>
          </a:lstStyle>
          <a:p>
            <a:pPr indent="0" algn="l" defTabSz="914400">
              <a:lnSpc>
                <a:spcPct val="100000"/>
              </a:lnSpc>
              <a:buNone/>
              <a:tabLst>
                <a:tab pos="0" algn="l"/>
              </a:tabLst>
            </a:pPr>
            <a:r>
              <a:rPr lang="es-ES" sz="4000" b="1" u="none" strike="noStrike" cap="all">
                <a:solidFill>
                  <a:srgbClr val="000000"/>
                </a:solidFill>
                <a:effectLst/>
                <a:uFillTx/>
                <a:latin typeface="Calibri"/>
                <a:ea typeface="Calibri"/>
              </a:rPr>
              <a:t>Title Text</a:t>
            </a:r>
            <a:endParaRPr lang="es-ES" sz="4000" b="1" u="none" strike="noStrike" cap="all">
              <a:solidFill>
                <a:srgbClr val="000000"/>
              </a:solidFill>
              <a:effectLst/>
              <a:uFillTx/>
              <a:latin typeface="Calibri"/>
            </a:endParaRPr>
          </a:p>
        </p:txBody>
      </p:sp>
      <p:sp>
        <p:nvSpPr>
          <p:cNvPr id="41"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One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Two</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Three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Four</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Five</a:t>
            </a:r>
            <a:endParaRPr lang="es-ES" sz="2000" b="0" u="none" strike="noStrike">
              <a:solidFill>
                <a:srgbClr val="888888"/>
              </a:solidFill>
              <a:effectLst/>
              <a:uFillTx/>
              <a:latin typeface="Calibri"/>
            </a:endParaRPr>
          </a:p>
        </p:txBody>
      </p:sp>
      <p:sp>
        <p:nvSpPr>
          <p:cNvPr id="42" name="PlaceHolder 3"/>
          <p:cNvSpPr>
            <a:spLocks noGrp="1"/>
          </p:cNvSpPr>
          <p:nvPr>
            <p:ph type="sldNum" idx="10"/>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3" name="image1.jpeg" descr="Plantillas módulo 3-02.jpg"/>
          <p:cNvPicPr/>
          <p:nvPr/>
        </p:nvPicPr>
        <p:blipFill>
          <a:blip r:embed="rId2"/>
          <a:stretch/>
        </p:blipFill>
        <p:spPr>
          <a:xfrm>
            <a:off x="0" y="0"/>
            <a:ext cx="9143640" cy="6857640"/>
          </a:xfrm>
          <a:prstGeom prst="rect">
            <a:avLst/>
          </a:prstGeom>
          <a:noFill/>
          <a:ln w="12700">
            <a:noFill/>
          </a:ln>
        </p:spPr>
      </p:pic>
      <p:sp>
        <p:nvSpPr>
          <p:cNvPr id="44"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5" name="PlaceHolder 2"/>
          <p:cNvSpPr>
            <a:spLocks noGrp="1"/>
          </p:cNvSpPr>
          <p:nvPr>
            <p:ph type="body"/>
          </p:nvPr>
        </p:nvSpPr>
        <p:spPr>
          <a:xfrm>
            <a:off x="457200" y="1600200"/>
            <a:ext cx="4038120" cy="525744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One</a:t>
            </a:r>
            <a:endParaRPr lang="es-ES" sz="2800" b="0" u="none" strike="noStrike">
              <a:solidFill>
                <a:srgbClr val="000000"/>
              </a:solidFill>
              <a:effectLst/>
              <a:uFillTx/>
              <a:latin typeface="Calibri"/>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Two</a:t>
            </a:r>
            <a:endParaRPr lang="es-ES" sz="2800" b="0" u="none" strike="noStrike">
              <a:solidFill>
                <a:srgbClr val="000000"/>
              </a:solidFill>
              <a:effectLst/>
              <a:uFillTx/>
              <a:latin typeface="Calibri"/>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Three</a:t>
            </a:r>
            <a:endParaRPr lang="es-ES" sz="2800" b="0" u="none" strike="noStrike">
              <a:solidFill>
                <a:srgbClr val="000000"/>
              </a:solidFill>
              <a:effectLst/>
              <a:uFillTx/>
              <a:latin typeface="Calibri"/>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Four</a:t>
            </a:r>
            <a:endParaRPr lang="es-ES" sz="2800" b="0" u="none" strike="noStrike">
              <a:solidFill>
                <a:srgbClr val="000000"/>
              </a:solidFill>
              <a:effectLst/>
              <a:uFillTx/>
              <a:latin typeface="Calibri"/>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Five</a:t>
            </a:r>
            <a:endParaRPr lang="es-ES" sz="2800" b="0" u="none" strike="noStrike">
              <a:solidFill>
                <a:srgbClr val="000000"/>
              </a:solidFill>
              <a:effectLst/>
              <a:uFillTx/>
              <a:latin typeface="Calibri"/>
            </a:endParaRPr>
          </a:p>
        </p:txBody>
      </p:sp>
      <p:sp>
        <p:nvSpPr>
          <p:cNvPr id="46" name="PlaceHolder 3"/>
          <p:cNvSpPr>
            <a:spLocks noGrp="1"/>
          </p:cNvSpPr>
          <p:nvPr>
            <p:ph type="sldNum" idx="11"/>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47" name="image1.jpeg" descr="Plantillas módulo 3-02.jpg"/>
          <p:cNvPicPr/>
          <p:nvPr/>
        </p:nvPicPr>
        <p:blipFill>
          <a:blip r:embed="rId2"/>
          <a:stretch/>
        </p:blipFill>
        <p:spPr>
          <a:xfrm>
            <a:off x="0" y="0"/>
            <a:ext cx="9143640" cy="6857640"/>
          </a:xfrm>
          <a:prstGeom prst="rect">
            <a:avLst/>
          </a:prstGeom>
          <a:noFill/>
          <a:ln w="12700">
            <a:noFill/>
          </a:ln>
        </p:spPr>
      </p:pic>
      <p:sp>
        <p:nvSpPr>
          <p:cNvPr id="48" name="PlaceHolder 1"/>
          <p:cNvSpPr>
            <a:spLocks noGrp="1"/>
          </p:cNvSpPr>
          <p:nvPr>
            <p:ph type="title"/>
          </p:nvPr>
        </p:nvSpPr>
        <p:spPr>
          <a:xfrm>
            <a:off x="457200" y="274680"/>
            <a:ext cx="8229240" cy="12045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9" name="PlaceHolder 2"/>
          <p:cNvSpPr>
            <a:spLocks noGrp="1"/>
          </p:cNvSpPr>
          <p:nvPr>
            <p:ph type="body"/>
          </p:nvPr>
        </p:nvSpPr>
        <p:spPr>
          <a:xfrm>
            <a:off x="457200" y="1479600"/>
            <a:ext cx="4039920" cy="69480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One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Two</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Three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Four</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Five</a:t>
            </a:r>
            <a:endParaRPr lang="es-ES" sz="2400" b="1" u="none" strike="noStrike">
              <a:solidFill>
                <a:srgbClr val="000000"/>
              </a:solidFill>
              <a:effectLst/>
              <a:uFillTx/>
              <a:latin typeface="Calibri"/>
            </a:endParaRPr>
          </a:p>
        </p:txBody>
      </p:sp>
      <p:sp>
        <p:nvSpPr>
          <p:cNvPr id="50" name="PlaceHolder 3"/>
          <p:cNvSpPr>
            <a:spLocks noGrp="1"/>
          </p:cNvSpPr>
          <p:nvPr>
            <p:ph type="sldNum" idx="1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1" name="image1.jpeg" descr="Plantillas módulo 3-02.jpg"/>
          <p:cNvPicPr/>
          <p:nvPr/>
        </p:nvPicPr>
        <p:blipFill>
          <a:blip r:embed="rId2"/>
          <a:stretch/>
        </p:blipFill>
        <p:spPr>
          <a:xfrm>
            <a:off x="0" y="0"/>
            <a:ext cx="9143640" cy="6857640"/>
          </a:xfrm>
          <a:prstGeom prst="rect">
            <a:avLst/>
          </a:prstGeom>
          <a:noFill/>
          <a:ln w="12700">
            <a:noFill/>
          </a:ln>
        </p:spPr>
      </p:pic>
      <p:sp>
        <p:nvSpPr>
          <p:cNvPr id="52"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3" name="PlaceHolder 2"/>
          <p:cNvSpPr>
            <a:spLocks noGrp="1"/>
          </p:cNvSpPr>
          <p:nvPr>
            <p:ph type="sldNum" idx="13"/>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54" name="image1.jpeg" descr="Plantillas módulo 3-02.jpg"/>
          <p:cNvPicPr/>
          <p:nvPr/>
        </p:nvPicPr>
        <p:blipFill>
          <a:blip r:embed="rId2"/>
          <a:stretch/>
        </p:blipFill>
        <p:spPr>
          <a:xfrm>
            <a:off x="0" y="0"/>
            <a:ext cx="9143640" cy="6857640"/>
          </a:xfrm>
          <a:prstGeom prst="rect">
            <a:avLst/>
          </a:prstGeom>
          <a:noFill/>
          <a:ln w="12700">
            <a:noFill/>
          </a:ln>
        </p:spPr>
      </p:pic>
      <p:sp>
        <p:nvSpPr>
          <p:cNvPr id="55" name="PlaceHolder 1"/>
          <p:cNvSpPr>
            <a:spLocks noGrp="1"/>
          </p:cNvSpPr>
          <p:nvPr>
            <p:ph type="sldNum" idx="14"/>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6" name="image1.jpeg" descr="Plantillas módulo 3-02.jpg"/>
          <p:cNvPicPr/>
          <p:nvPr/>
        </p:nvPicPr>
        <p:blipFill>
          <a:blip r:embed="rId2"/>
          <a:stretch/>
        </p:blipFill>
        <p:spPr>
          <a:xfrm>
            <a:off x="0" y="0"/>
            <a:ext cx="9143640" cy="6857640"/>
          </a:xfrm>
          <a:prstGeom prst="rect">
            <a:avLst/>
          </a:prstGeom>
          <a:noFill/>
          <a:ln w="12700">
            <a:noFill/>
          </a:ln>
        </p:spPr>
      </p:pic>
      <p:sp>
        <p:nvSpPr>
          <p:cNvPr id="7"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8" name="PlaceHolder 2"/>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One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Two</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Three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Four</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Five</a:t>
            </a:r>
            <a:endParaRPr lang="es-ES" sz="1400" b="0" u="none" strike="noStrike">
              <a:solidFill>
                <a:srgbClr val="000000"/>
              </a:solidFill>
              <a:effectLst/>
              <a:uFillTx/>
              <a:latin typeface="Calibri"/>
            </a:endParaRPr>
          </a:p>
        </p:txBody>
      </p:sp>
      <p:sp>
        <p:nvSpPr>
          <p:cNvPr id="9" name="PlaceHolder 3"/>
          <p:cNvSpPr>
            <a:spLocks noGrp="1"/>
          </p:cNvSpPr>
          <p:nvPr>
            <p:ph type="sldNum" idx="2"/>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0" name="image1.jpeg" descr="Plantillas módulo 3-02.jpg"/>
          <p:cNvPicPr/>
          <p:nvPr/>
        </p:nvPicPr>
        <p:blipFill>
          <a:blip r:embed="rId2"/>
          <a:stretch/>
        </p:blipFill>
        <p:spPr>
          <a:xfrm>
            <a:off x="0" y="0"/>
            <a:ext cx="9143640" cy="6857640"/>
          </a:xfrm>
          <a:prstGeom prst="rect">
            <a:avLst/>
          </a:prstGeom>
          <a:noFill/>
          <a:ln w="12700">
            <a:noFill/>
          </a:ln>
        </p:spPr>
      </p:pic>
      <p:sp>
        <p:nvSpPr>
          <p:cNvPr id="1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3" name="PlaceHolder 3"/>
          <p:cNvSpPr>
            <a:spLocks noGrp="1"/>
          </p:cNvSpPr>
          <p:nvPr>
            <p:ph type="sldNum" idx="3"/>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4" name="image1.jpeg" descr="Plantillas módulo 3-02.jpg"/>
          <p:cNvPicPr/>
          <p:nvPr/>
        </p:nvPicPr>
        <p:blipFill>
          <a:blip r:embed="rId2"/>
          <a:stretch/>
        </p:blipFill>
        <p:spPr>
          <a:xfrm>
            <a:off x="0" y="0"/>
            <a:ext cx="9143640" cy="6857640"/>
          </a:xfrm>
          <a:prstGeom prst="rect">
            <a:avLst/>
          </a:prstGeom>
          <a:noFill/>
          <a:ln w="12700">
            <a:noFill/>
          </a:ln>
        </p:spPr>
      </p:pic>
      <p:sp>
        <p:nvSpPr>
          <p:cNvPr id="15" name="PlaceHolder 1"/>
          <p:cNvSpPr>
            <a:spLocks noGrp="1"/>
          </p:cNvSpPr>
          <p:nvPr>
            <p:ph type="title"/>
          </p:nvPr>
        </p:nvSpPr>
        <p:spPr>
          <a:xfrm>
            <a:off x="6629400" y="274680"/>
            <a:ext cx="2057040" cy="65829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6" name="PlaceHolder 2"/>
          <p:cNvSpPr>
            <a:spLocks noGrp="1"/>
          </p:cNvSpPr>
          <p:nvPr>
            <p:ph type="body"/>
          </p:nvPr>
        </p:nvSpPr>
        <p:spPr>
          <a:xfrm>
            <a:off x="457200" y="274680"/>
            <a:ext cx="6019560" cy="65829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7" name="PlaceHolder 3"/>
          <p:cNvSpPr>
            <a:spLocks noGrp="1"/>
          </p:cNvSpPr>
          <p:nvPr>
            <p:ph type="sldNum" idx="4"/>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18" name="image1.jpeg" descr="Plantillas módulo 3-02.jpg" hidden="1"/>
          <p:cNvPicPr/>
          <p:nvPr/>
        </p:nvPicPr>
        <p:blipFill>
          <a:blip r:embed="rId2"/>
          <a:stretch/>
        </p:blipFill>
        <p:spPr>
          <a:xfrm>
            <a:off x="0" y="0"/>
            <a:ext cx="9143640" cy="6857640"/>
          </a:xfrm>
          <a:prstGeom prst="rect">
            <a:avLst/>
          </a:prstGeom>
          <a:noFill/>
          <a:ln w="12700">
            <a:noFill/>
          </a:ln>
        </p:spPr>
      </p:pic>
      <p:pic>
        <p:nvPicPr>
          <p:cNvPr id="19" name="image1.jpeg" descr="Plantillas módulo 3-02.jpg"/>
          <p:cNvPicPr/>
          <p:nvPr/>
        </p:nvPicPr>
        <p:blipFill>
          <a:blip r:embed="rId3"/>
          <a:stretch/>
        </p:blipFill>
        <p:spPr>
          <a:xfrm>
            <a:off x="0" y="0"/>
            <a:ext cx="9143640" cy="6857640"/>
          </a:xfrm>
          <a:prstGeom prst="rect">
            <a:avLst/>
          </a:prstGeom>
          <a:noFill/>
          <a:ln w="12700">
            <a:noFill/>
          </a:ln>
        </p:spPr>
      </p:pic>
      <p:sp>
        <p:nvSpPr>
          <p:cNvPr id="20"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rm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1"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rmAutofit fontScale="70000" lnSpcReduction="19999"/>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22" name="PlaceHolder 3"/>
          <p:cNvSpPr>
            <a:spLocks noGrp="1"/>
          </p:cNvSpPr>
          <p:nvPr>
            <p:ph type="sldNum" idx="5"/>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3" name="image1.jpeg" descr="Plantillas módulo 3-02.jpg" hidden="1"/>
          <p:cNvPicPr/>
          <p:nvPr/>
        </p:nvPicPr>
        <p:blipFill>
          <a:blip r:embed="rId2"/>
          <a:stretch/>
        </p:blipFill>
        <p:spPr>
          <a:xfrm>
            <a:off x="0" y="0"/>
            <a:ext cx="9143640" cy="6857640"/>
          </a:xfrm>
          <a:prstGeom prst="rect">
            <a:avLst/>
          </a:prstGeom>
          <a:noFill/>
          <a:ln w="12700">
            <a:noFill/>
          </a:ln>
        </p:spPr>
      </p:pic>
      <p:sp>
        <p:nvSpPr>
          <p:cNvPr id="24"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rm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5"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rmAutofit fontScale="47500" lnSpcReduction="19999"/>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26" name="PlaceHolder 3"/>
          <p:cNvSpPr>
            <a:spLocks noGrp="1"/>
          </p:cNvSpPr>
          <p:nvPr>
            <p:ph type="sldNum" idx="6"/>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27" name="image1.jpeg" descr="Plantillas módulo 3-02.jpg" hidden="1"/>
          <p:cNvPicPr/>
          <p:nvPr/>
        </p:nvPicPr>
        <p:blipFill>
          <a:blip r:embed="rId2"/>
          <a:stretch/>
        </p:blipFill>
        <p:spPr>
          <a:xfrm>
            <a:off x="0" y="0"/>
            <a:ext cx="9143640" cy="6857640"/>
          </a:xfrm>
          <a:prstGeom prst="rect">
            <a:avLst/>
          </a:prstGeom>
          <a:noFill/>
          <a:ln w="12700">
            <a:noFill/>
          </a:ln>
        </p:spPr>
      </p:pic>
      <p:sp>
        <p:nvSpPr>
          <p:cNvPr id="28"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rmAutofit/>
          </a:bodyPr>
          <a:lstStyle>
            <a:lvl1pPr indent="0" algn="ctr" defTabSz="410760">
              <a:lnSpc>
                <a:spcPct val="100000"/>
              </a:lnSpc>
              <a:buNone/>
              <a:tabLst>
                <a:tab pos="0" algn="l"/>
              </a:tabLst>
              <a:defRPr lang="es-ES" sz="54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400" b="0" u="none" strike="noStrike">
                <a:solidFill>
                  <a:srgbClr val="000000"/>
                </a:solidFill>
                <a:effectLst/>
                <a:uFillTx/>
                <a:latin typeface="Helvetica Light"/>
                <a:ea typeface="Helvetica Light"/>
              </a:rPr>
              <a:t>Title Text</a:t>
            </a:r>
            <a:endParaRPr lang="es-ES" sz="5400" b="0" u="none" strike="noStrike">
              <a:solidFill>
                <a:srgbClr val="000000"/>
              </a:solidFill>
              <a:effectLst/>
              <a:uFillTx/>
              <a:latin typeface="Helvetica Light"/>
            </a:endParaRPr>
          </a:p>
        </p:txBody>
      </p:sp>
      <p:sp>
        <p:nvSpPr>
          <p:cNvPr id="29"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rmAutofit fontScale="55000" lnSpcReduction="19999"/>
          </a:bodyPr>
          <a:lstStyle>
            <a:lvl1pPr indent="0" algn="ctr" defTabSz="410760">
              <a:lnSpc>
                <a:spcPct val="100000"/>
              </a:lnSpc>
              <a:buNone/>
              <a:tabLst>
                <a:tab pos="0" algn="l"/>
              </a:tabLst>
              <a:defRPr lang="es-ES" sz="20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0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0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0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0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One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Two</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Three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Four</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Five</a:t>
            </a:r>
            <a:endParaRPr lang="es-ES" sz="2000" b="0" u="none" strike="noStrike">
              <a:solidFill>
                <a:srgbClr val="000000"/>
              </a:solidFill>
              <a:effectLst/>
              <a:uFillTx/>
              <a:latin typeface="Helvetica Light"/>
            </a:endParaRPr>
          </a:p>
        </p:txBody>
      </p:sp>
      <p:sp>
        <p:nvSpPr>
          <p:cNvPr id="30" name="PlaceHolder 3"/>
          <p:cNvSpPr>
            <a:spLocks noGrp="1"/>
          </p:cNvSpPr>
          <p:nvPr>
            <p:ph type="sldNum" idx="7"/>
          </p:nvPr>
        </p:nvSpPr>
        <p:spPr>
          <a:xfrm>
            <a:off x="4447800" y="6505200"/>
            <a:ext cx="239040" cy="236160"/>
          </a:xfrm>
          <a:prstGeom prst="rect">
            <a:avLst/>
          </a:prstGeom>
          <a:noFill/>
          <a:ln w="12600">
            <a:noFill/>
          </a:ln>
        </p:spPr>
        <p:txBody>
          <a:bodyPr lIns="35640" tIns="35640" rIns="35640" bIns="35640" anchor="t">
            <a:noAutofit/>
          </a:bodyPr>
          <a:p>
            <a:pPr indent="0" algn="l">
              <a:buNone/>
            </a:pPr>
            <a:endParaRPr lang="es-ES" sz="11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bg>
      <p:bgPr>
        <a:solidFill>
          <a:srgbClr val="FFFFFF"/>
        </a:solidFill>
      </p:bgPr>
    </p:bg>
    <p:spTree>
      <p:nvGrpSpPr>
        <p:cNvPr id="1" name=""/>
        <p:cNvGrpSpPr/>
        <p:nvPr/>
      </p:nvGrpSpPr>
      <p:grpSpPr>
        <a:xfrm>
          <a:off x="0" y="0"/>
          <a:ext cx="0" cy="0"/>
          <a:chOff x="0" y="0"/>
          <a:chExt cx="0" cy="0"/>
        </a:xfrm>
      </p:grpSpPr>
      <p:pic>
        <p:nvPicPr>
          <p:cNvPr id="31" name="image1.jpeg" descr="Plantillas módulo 3-02.jpg"/>
          <p:cNvPicPr/>
          <p:nvPr/>
        </p:nvPicPr>
        <p:blipFill>
          <a:blip r:embed="rId2"/>
          <a:stretch/>
        </p:blipFill>
        <p:spPr>
          <a:xfrm>
            <a:off x="0" y="0"/>
            <a:ext cx="9143640" cy="6857640"/>
          </a:xfrm>
          <a:prstGeom prst="rect">
            <a:avLst/>
          </a:prstGeom>
          <a:noFill/>
          <a:ln w="12700">
            <a:noFill/>
          </a:ln>
        </p:spPr>
      </p:pic>
      <p:sp>
        <p:nvSpPr>
          <p:cNvPr id="32" name="PlaceHolder 1"/>
          <p:cNvSpPr>
            <a:spLocks noGrp="1"/>
          </p:cNvSpPr>
          <p:nvPr>
            <p:ph type="title"/>
          </p:nvPr>
        </p:nvSpPr>
        <p:spPr>
          <a:xfrm>
            <a:off x="685800" y="2130480"/>
            <a:ext cx="7772040" cy="17553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33" name="PlaceHolder 2"/>
          <p:cNvSpPr>
            <a:spLocks noGrp="1"/>
          </p:cNvSpPr>
          <p:nvPr>
            <p:ph type="body"/>
          </p:nvPr>
        </p:nvSpPr>
        <p:spPr>
          <a:xfrm>
            <a:off x="1371600" y="3886200"/>
            <a:ext cx="6400440" cy="297144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34" name="PlaceHolder 3"/>
          <p:cNvSpPr>
            <a:spLocks noGrp="1"/>
          </p:cNvSpPr>
          <p:nvPr>
            <p:ph type="sldNum" idx="8"/>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35" name="image1.jpeg" descr="Plantillas módulo 3-02.jpg"/>
          <p:cNvPicPr/>
          <p:nvPr/>
        </p:nvPicPr>
        <p:blipFill>
          <a:blip r:embed="rId2"/>
          <a:stretch/>
        </p:blipFill>
        <p:spPr>
          <a:xfrm>
            <a:off x="0" y="0"/>
            <a:ext cx="9143640" cy="6857640"/>
          </a:xfrm>
          <a:prstGeom prst="rect">
            <a:avLst/>
          </a:prstGeom>
          <a:noFill/>
          <a:ln w="12700">
            <a:noFill/>
          </a:ln>
        </p:spPr>
      </p:pic>
      <p:sp>
        <p:nvSpPr>
          <p:cNvPr id="36"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37"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38" name="PlaceHolder 3"/>
          <p:cNvSpPr>
            <a:spLocks noGrp="1"/>
          </p:cNvSpPr>
          <p:nvPr>
            <p:ph type="sldNum" idx="9"/>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6.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4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4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5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pasted-image.pdf"/>
          <p:cNvPicPr/>
          <p:nvPr/>
        </p:nvPicPr>
        <p:blipFill>
          <a:blip r:embed="rId1"/>
          <a:stretch/>
        </p:blipFill>
        <p:spPr>
          <a:xfrm>
            <a:off x="0" y="0"/>
            <a:ext cx="9143640" cy="6857640"/>
          </a:xfrm>
          <a:prstGeom prst="rect">
            <a:avLst/>
          </a:prstGeom>
          <a:noFill/>
          <a:ln w="3175">
            <a:noFill/>
          </a:ln>
        </p:spPr>
      </p:pic>
      <p:sp>
        <p:nvSpPr>
          <p:cNvPr id="75" name="PlaceHolder 1"/>
          <p:cNvSpPr>
            <a:spLocks noGrp="1"/>
          </p:cNvSpPr>
          <p:nvPr>
            <p:ph/>
          </p:nvPr>
        </p:nvSpPr>
        <p:spPr>
          <a:xfrm>
            <a:off x="1301400" y="1232640"/>
            <a:ext cx="7058520" cy="3827160"/>
          </a:xfrm>
          <a:prstGeom prst="rect">
            <a:avLst/>
          </a:prstGeom>
          <a:noFill/>
          <a:ln w="12600">
            <a:noFill/>
          </a:ln>
        </p:spPr>
        <p:txBody>
          <a:bodyPr lIns="45720" tIns="45720" rIns="45720" bIns="45720" anchor="t">
            <a:noAutofit/>
          </a:bodyPr>
          <a:p>
            <a:pPr indent="0" algn="l" defTabSz="813960">
              <a:lnSpc>
                <a:spcPct val="100000"/>
              </a:lnSpc>
              <a:spcBef>
                <a:spcPts val="799"/>
              </a:spcBef>
              <a:buNone/>
              <a:tabLst>
                <a:tab pos="0" algn="l"/>
              </a:tabLst>
            </a:pPr>
            <a:r>
              <a:rPr lang="es-ES" sz="3650" b="0" i="1" u="none" strike="noStrike">
                <a:solidFill>
                  <a:srgbClr val="20497A"/>
                </a:solidFill>
                <a:effectLst/>
                <a:uFillTx/>
                <a:latin typeface="Candara"/>
                <a:ea typeface="Candara"/>
              </a:rPr>
              <a:t>“El veedor de la grey de Dios debería cumplir fielmente su deber. Si por la sola razón de que una cosa no le agrada decide dejarla para que otro la haga, no está siendo un obrero fiel”.</a:t>
            </a:r>
            <a:endParaRPr lang="es-ES" sz="3650" b="0" u="none" strike="noStrike">
              <a:solidFill>
                <a:srgbClr val="000000"/>
              </a:solidFill>
              <a:effectLst/>
              <a:uFillTx/>
              <a:latin typeface="Helvetica Light"/>
            </a:endParaRPr>
          </a:p>
          <a:p>
            <a:pPr indent="0" algn="l" defTabSz="813960">
              <a:lnSpc>
                <a:spcPct val="100000"/>
              </a:lnSpc>
              <a:buNone/>
              <a:tabLst>
                <a:tab pos="0" algn="l"/>
              </a:tabLst>
            </a:pPr>
            <a:r>
              <a:rPr lang="es-ES" sz="3650" b="0" i="1" u="none" strike="noStrike">
                <a:solidFill>
                  <a:srgbClr val="942192"/>
                </a:solidFill>
                <a:effectLst/>
                <a:uFillTx/>
                <a:latin typeface="Candara"/>
                <a:ea typeface="Candara"/>
              </a:rPr>
              <a:t>CMC 109</a:t>
            </a:r>
            <a:endParaRPr lang="es-ES" sz="3650" b="0" u="none" strike="noStrike">
              <a:solidFill>
                <a:srgbClr val="000000"/>
              </a:solidFill>
              <a:effectLst/>
              <a:uFillTx/>
              <a:latin typeface="Helvetica Ligh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asted-image.pdf"/>
          <p:cNvPicPr/>
          <p:nvPr/>
        </p:nvPicPr>
        <p:blipFill>
          <a:blip r:embed="rId1"/>
          <a:stretch/>
        </p:blipFill>
        <p:spPr>
          <a:xfrm>
            <a:off x="0" y="0"/>
            <a:ext cx="9143640" cy="6857640"/>
          </a:xfrm>
          <a:prstGeom prst="rect">
            <a:avLst/>
          </a:prstGeom>
          <a:noFill/>
          <a:ln w="3175">
            <a:noFill/>
          </a:ln>
        </p:spPr>
      </p:pic>
      <p:sp>
        <p:nvSpPr>
          <p:cNvPr id="77" name="PlaceHolder 1"/>
          <p:cNvSpPr>
            <a:spLocks noGrp="1"/>
          </p:cNvSpPr>
          <p:nvPr>
            <p:ph/>
          </p:nvPr>
        </p:nvSpPr>
        <p:spPr>
          <a:xfrm>
            <a:off x="1184400" y="888120"/>
            <a:ext cx="6774840" cy="5081400"/>
          </a:xfrm>
          <a:prstGeom prst="rect">
            <a:avLst/>
          </a:prstGeom>
          <a:noFill/>
          <a:ln w="12600">
            <a:noFill/>
          </a:ln>
        </p:spPr>
        <p:txBody>
          <a:bodyPr lIns="45720" tIns="45720" rIns="45720" bIns="45720" anchor="t">
            <a:noAutofit/>
          </a:bodyPr>
          <a:p>
            <a:pPr indent="0" algn="l" defTabSz="768240">
              <a:lnSpc>
                <a:spcPct val="100000"/>
              </a:lnSpc>
              <a:spcBef>
                <a:spcPts val="700"/>
              </a:spcBef>
              <a:buNone/>
              <a:tabLst>
                <a:tab pos="0" algn="l"/>
              </a:tabLst>
            </a:pPr>
            <a:r>
              <a:rPr lang="es-ES" sz="3020" b="0" i="1" u="none" strike="noStrike">
                <a:solidFill>
                  <a:srgbClr val="20497A"/>
                </a:solidFill>
                <a:effectLst/>
                <a:uFillTx/>
                <a:latin typeface="Candara"/>
                <a:ea typeface="Candara"/>
              </a:rPr>
              <a:t>“[S]i dejan de destacar ante la Iglesia la importancia de devolver a Dios lo que le pertenece, si no se preocupan de que los dirigentes de Iglesia que dependen de ellos sean fieles y de que el diezmo sea llevado a la tesorería, están en peligro. Están descuidando un asunto que implica una bendición o una maldición para la iglesia”.</a:t>
            </a:r>
            <a:endParaRPr lang="es-ES" sz="3020" b="0" u="none" strike="noStrike">
              <a:solidFill>
                <a:srgbClr val="000000"/>
              </a:solidFill>
              <a:effectLst/>
              <a:uFillTx/>
              <a:latin typeface="Helvetica Light"/>
            </a:endParaRPr>
          </a:p>
          <a:p>
            <a:pPr indent="0" algn="l" defTabSz="768240">
              <a:lnSpc>
                <a:spcPct val="100000"/>
              </a:lnSpc>
              <a:buNone/>
              <a:tabLst>
                <a:tab pos="0" algn="l"/>
              </a:tabLst>
            </a:pPr>
            <a:r>
              <a:rPr lang="es-ES" sz="3020" b="0" i="1" u="none" strike="noStrike">
                <a:solidFill>
                  <a:srgbClr val="942192"/>
                </a:solidFill>
                <a:effectLst/>
                <a:uFillTx/>
                <a:latin typeface="Candara"/>
                <a:ea typeface="Candara"/>
              </a:rPr>
              <a:t>CMC 111</a:t>
            </a:r>
            <a:endParaRPr lang="es-ES" sz="3020" b="0" u="none" strike="noStrike">
              <a:solidFill>
                <a:srgbClr val="000000"/>
              </a:solidFill>
              <a:effectLst/>
              <a:uFillTx/>
              <a:latin typeface="Helvetica Ligh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pasted-image.pdf"/>
          <p:cNvPicPr/>
          <p:nvPr/>
        </p:nvPicPr>
        <p:blipFill>
          <a:blip r:embed="rId1"/>
          <a:stretch/>
        </p:blipFill>
        <p:spPr>
          <a:xfrm>
            <a:off x="0" y="0"/>
            <a:ext cx="9143640" cy="6857640"/>
          </a:xfrm>
          <a:prstGeom prst="rect">
            <a:avLst/>
          </a:prstGeom>
          <a:noFill/>
          <a:ln w="3175">
            <a:noFill/>
          </a:ln>
        </p:spPr>
      </p:pic>
      <p:sp>
        <p:nvSpPr>
          <p:cNvPr id="79" name="PlaceHolder 1"/>
          <p:cNvSpPr>
            <a:spLocks noGrp="1"/>
          </p:cNvSpPr>
          <p:nvPr>
            <p:ph/>
          </p:nvPr>
        </p:nvSpPr>
        <p:spPr>
          <a:xfrm>
            <a:off x="1409040" y="1319760"/>
            <a:ext cx="6811560" cy="4218120"/>
          </a:xfrm>
          <a:prstGeom prst="rect">
            <a:avLst/>
          </a:prstGeom>
          <a:noFill/>
          <a:ln w="12600">
            <a:noFill/>
          </a:ln>
        </p:spPr>
        <p:txBody>
          <a:bodyPr lIns="45720" tIns="45720" rIns="45720" bIns="45720" anchor="t">
            <a:noAutofit/>
          </a:bodyPr>
          <a:p>
            <a:pPr indent="0" algn="l" defTabSz="905400">
              <a:lnSpc>
                <a:spcPct val="100000"/>
              </a:lnSpc>
              <a:spcBef>
                <a:spcPts val="901"/>
              </a:spcBef>
              <a:buNone/>
              <a:tabLst>
                <a:tab pos="0" algn="l"/>
              </a:tabLst>
            </a:pPr>
            <a:r>
              <a:rPr lang="es-ES" sz="3959" b="0" i="1" u="none" strike="noStrike">
                <a:solidFill>
                  <a:srgbClr val="20497A"/>
                </a:solidFill>
                <a:effectLst/>
                <a:uFillTx/>
                <a:latin typeface="Candara"/>
                <a:ea typeface="Candara"/>
              </a:rPr>
              <a:t>“Que los ancianos y los dirigentes de Iglesia… insten a sus miembros acerca de la necesidad de ser fieles en el pago de las promesas, los diezmos y las ofrendas”.</a:t>
            </a:r>
            <a:endParaRPr lang="es-ES" sz="3959" b="0" u="none" strike="noStrike">
              <a:solidFill>
                <a:srgbClr val="000000"/>
              </a:solidFill>
              <a:effectLst/>
              <a:uFillTx/>
              <a:latin typeface="Helvetica Light"/>
            </a:endParaRPr>
          </a:p>
          <a:p>
            <a:pPr indent="0" algn="l" defTabSz="905400">
              <a:lnSpc>
                <a:spcPct val="100000"/>
              </a:lnSpc>
              <a:buNone/>
              <a:tabLst>
                <a:tab pos="0" algn="l"/>
              </a:tabLst>
            </a:pPr>
            <a:r>
              <a:rPr lang="es-ES" sz="3959" b="0" i="1" u="none" strike="noStrike">
                <a:solidFill>
                  <a:srgbClr val="942192"/>
                </a:solidFill>
                <a:effectLst/>
                <a:uFillTx/>
                <a:latin typeface="Candara"/>
                <a:ea typeface="Candara"/>
              </a:rPr>
              <a:t>CMC 111</a:t>
            </a:r>
            <a:endParaRPr lang="es-ES" sz="3959" b="0" u="none" strike="noStrike">
              <a:solidFill>
                <a:srgbClr val="000000"/>
              </a:solidFill>
              <a:effectLst/>
              <a:uFillTx/>
              <a:latin typeface="Helvetica Light"/>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0" name="pasted-image.pdf"/>
          <p:cNvPicPr/>
          <p:nvPr/>
        </p:nvPicPr>
        <p:blipFill>
          <a:blip r:embed="rId1"/>
          <a:stretch/>
        </p:blipFill>
        <p:spPr>
          <a:xfrm>
            <a:off x="0" y="0"/>
            <a:ext cx="9143640" cy="6857640"/>
          </a:xfrm>
          <a:prstGeom prst="rect">
            <a:avLst/>
          </a:prstGeom>
          <a:noFill/>
          <a:ln w="3175">
            <a:noFill/>
          </a:ln>
        </p:spPr>
      </p:pic>
      <p:sp>
        <p:nvSpPr>
          <p:cNvPr id="81" name="PlaceHolder 1"/>
          <p:cNvSpPr>
            <a:spLocks noGrp="1"/>
          </p:cNvSpPr>
          <p:nvPr>
            <p:ph/>
          </p:nvPr>
        </p:nvSpPr>
        <p:spPr>
          <a:xfrm>
            <a:off x="1043280" y="1902600"/>
            <a:ext cx="6503400" cy="3052440"/>
          </a:xfrm>
          <a:prstGeom prst="rect">
            <a:avLst/>
          </a:prstGeom>
          <a:noFill/>
          <a:ln w="12600">
            <a:noFill/>
          </a:ln>
        </p:spPr>
        <p:txBody>
          <a:bodyPr lIns="45720" tIns="45720" rIns="45720" bIns="45720" anchor="t">
            <a:noAutofit/>
          </a:bodyPr>
          <a:p>
            <a:pPr marL="655560" indent="-655560" algn="l" defTabSz="813960">
              <a:lnSpc>
                <a:spcPct val="100000"/>
              </a:lnSpc>
              <a:buNone/>
              <a:tabLst>
                <a:tab pos="0" algn="l"/>
              </a:tabLst>
            </a:pPr>
            <a:r>
              <a:rPr lang="es-ES" sz="4009" b="1" u="none" strike="noStrike">
                <a:solidFill>
                  <a:srgbClr val="800000"/>
                </a:solidFill>
                <a:effectLst/>
                <a:uFillTx/>
                <a:latin typeface="Candara"/>
                <a:ea typeface="Candara"/>
              </a:rPr>
              <a:t>II. Un buen anciano instruye a su iglesia acerca de la devolución de los diezmos</a:t>
            </a:r>
            <a:endParaRPr lang="es-ES" sz="4009" b="0" u="none" strike="noStrike">
              <a:solidFill>
                <a:srgbClr val="000000"/>
              </a:solidFill>
              <a:effectLst/>
              <a:uFillTx/>
              <a:latin typeface="Helvetica Ligh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asted-image.pdf"/>
          <p:cNvPicPr/>
          <p:nvPr/>
        </p:nvPicPr>
        <p:blipFill>
          <a:blip r:embed="rId1"/>
          <a:stretch/>
        </p:blipFill>
        <p:spPr>
          <a:xfrm>
            <a:off x="0" y="0"/>
            <a:ext cx="9143640" cy="6857640"/>
          </a:xfrm>
          <a:prstGeom prst="rect">
            <a:avLst/>
          </a:prstGeom>
          <a:noFill/>
          <a:ln w="3175">
            <a:noFill/>
          </a:ln>
        </p:spPr>
      </p:pic>
      <p:sp>
        <p:nvSpPr>
          <p:cNvPr id="83" name="PlaceHolder 1"/>
          <p:cNvSpPr>
            <a:spLocks noGrp="1"/>
          </p:cNvSpPr>
          <p:nvPr>
            <p:ph/>
          </p:nvPr>
        </p:nvSpPr>
        <p:spPr>
          <a:xfrm>
            <a:off x="1110600" y="1160640"/>
            <a:ext cx="6922800" cy="453600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Se asegura que los nuevos miembros conozcan, correctamente, el tema del diezmo.</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Orienta a su iglesia acerca de la forma como la organización usa los diezmos.</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Le enseña a la iglesia los principios bíblicos del diezmo.</a:t>
            </a:r>
            <a:endParaRPr lang="es-ES" sz="3200" b="0" u="none" strike="noStrike">
              <a:solidFill>
                <a:srgbClr val="000000"/>
              </a:solidFill>
              <a:effectLst/>
              <a:uFillTx/>
              <a:latin typeface="Helvetica Light"/>
            </a:endParaRPr>
          </a:p>
        </p:txBody>
      </p:sp>
    </p:spTree>
  </p:cSld>
  <p:timing>
    <p:tnLst>
      <p:par>
        <p:cTn id="91" dur="indefinite" restart="never" nodeType="tmRoot">
          <p:childTnLst>
            <p:seq>
              <p:cTn id="92" dur="indefinite" nodeType="mainSeq">
                <p:childTnLst>
                  <p:par>
                    <p:cTn id="93" fill="hold">
                      <p:stCondLst>
                        <p:cond delay="indefinite"/>
                      </p:stCondLst>
                      <p:childTnLst>
                        <p:par>
                          <p:cTn id="94" fill="hold">
                            <p:stCondLst>
                              <p:cond delay="0"/>
                            </p:stCondLst>
                            <p:childTnLst>
                              <p:par>
                                <p:cTn id="95" presetID="9" presetClass="entr" fill="hold" nodeType="clickEffect">
                                  <p:stCondLst>
                                    <p:cond delay="0"/>
                                  </p:stCondLst>
                                  <p:iterate type="el">
                                    <p:tmAbs val="0"/>
                                  </p:iterate>
                                  <p:childTnLst>
                                    <p:set>
                                      <p:cBhvr>
                                        <p:cTn id="96" fill="hold"/>
                                        <p:tgtEl>
                                          <p:spTgt spid="83"/>
                                        </p:tgtEl>
                                        <p:attrNameLst>
                                          <p:attrName>style.visibility</p:attrName>
                                        </p:attrNameLst>
                                      </p:cBhvr>
                                      <p:to>
                                        <p:strVal val="visible"/>
                                      </p:to>
                                    </p:set>
                                    <p:animEffect transition="in" filter="dissolve">
                                      <p:cBhvr additive="repl">
                                        <p:cTn id="97" dur="500"/>
                                        <p:tgtEl>
                                          <p:spTgt spid="83"/>
                                        </p:tgtEl>
                                      </p:cBhvr>
                                    </p:animEffect>
                                  </p:childTnLst>
                                </p:cTn>
                              </p:par>
                              <p:par>
                                <p:cTn id="98" presetID="9" presetClass="entr" fill="hold" nodeType="withEffect">
                                  <p:stCondLst>
                                    <p:cond delay="0"/>
                                  </p:stCondLst>
                                  <p:iterate type="el">
                                    <p:tmAbs val="0"/>
                                  </p:iterate>
                                  <p:childTnLst>
                                    <p:set>
                                      <p:cBhvr>
                                        <p:cTn id="99" fill="hold"/>
                                        <p:tgtEl>
                                          <p:spTgt spid="83">
                                            <p:txEl>
                                              <p:pRg st="0" end="0"/>
                                            </p:txEl>
                                          </p:spTgt>
                                        </p:tgtEl>
                                        <p:attrNameLst>
                                          <p:attrName>style.visibility</p:attrName>
                                        </p:attrNameLst>
                                      </p:cBhvr>
                                      <p:to>
                                        <p:strVal val="visible"/>
                                      </p:to>
                                    </p:set>
                                    <p:animEffect transition="in" filter="dissolve">
                                      <p:cBhvr additive="repl">
                                        <p:cTn id="100" dur="500"/>
                                        <p:tgtEl>
                                          <p:spTgt spid="83">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83">
                                            <p:txEl>
                                              <p:pRg st="1" end="1"/>
                                            </p:txEl>
                                          </p:spTgt>
                                        </p:tgtEl>
                                        <p:attrNameLst>
                                          <p:attrName>style.visibility</p:attrName>
                                        </p:attrNameLst>
                                      </p:cBhvr>
                                      <p:to>
                                        <p:strVal val="visible"/>
                                      </p:to>
                                    </p:set>
                                    <p:animEffect transition="in" filter="dissolve">
                                      <p:cBhvr additive="repl">
                                        <p:cTn id="105" dur="500"/>
                                        <p:tgtEl>
                                          <p:spTgt spid="83">
                                            <p:txEl>
                                              <p:pRg st="1" end="1"/>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9" presetClass="entr" fill="hold" nodeType="clickEffect">
                                  <p:stCondLst>
                                    <p:cond delay="0"/>
                                  </p:stCondLst>
                                  <p:iterate type="el">
                                    <p:tmAbs val="0"/>
                                  </p:iterate>
                                  <p:childTnLst>
                                    <p:set>
                                      <p:cBhvr>
                                        <p:cTn id="109" fill="hold"/>
                                        <p:tgtEl>
                                          <p:spTgt spid="83">
                                            <p:txEl>
                                              <p:pRg st="2" end="2"/>
                                            </p:txEl>
                                          </p:spTgt>
                                        </p:tgtEl>
                                        <p:attrNameLst>
                                          <p:attrName>style.visibility</p:attrName>
                                        </p:attrNameLst>
                                      </p:cBhvr>
                                      <p:to>
                                        <p:strVal val="visible"/>
                                      </p:to>
                                    </p:set>
                                    <p:animEffect transition="in" filter="dissolve">
                                      <p:cBhvr additive="repl">
                                        <p:cTn id="110" dur="500"/>
                                        <p:tgtEl>
                                          <p:spTgt spid="8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asted-image.pdf"/>
          <p:cNvPicPr/>
          <p:nvPr/>
        </p:nvPicPr>
        <p:blipFill>
          <a:blip r:embed="rId1"/>
          <a:stretch/>
        </p:blipFill>
        <p:spPr>
          <a:xfrm>
            <a:off x="0" y="0"/>
            <a:ext cx="9143640" cy="6857640"/>
          </a:xfrm>
          <a:prstGeom prst="rect">
            <a:avLst/>
          </a:prstGeom>
          <a:noFill/>
          <a:ln w="3175">
            <a:noFill/>
          </a:ln>
        </p:spPr>
      </p:pic>
      <p:sp>
        <p:nvSpPr>
          <p:cNvPr id="85" name="PlaceHolder 1"/>
          <p:cNvSpPr>
            <a:spLocks noGrp="1"/>
          </p:cNvSpPr>
          <p:nvPr>
            <p:ph/>
          </p:nvPr>
        </p:nvSpPr>
        <p:spPr>
          <a:xfrm>
            <a:off x="971640" y="1304640"/>
            <a:ext cx="7200360" cy="4248000"/>
          </a:xfrm>
          <a:prstGeom prst="rect">
            <a:avLst/>
          </a:prstGeom>
          <a:noFill/>
          <a:ln w="12600">
            <a:noFill/>
          </a:ln>
        </p:spPr>
        <p:txBody>
          <a:bodyPr lIns="45720" tIns="45720" rIns="45720" bIns="45720" anchor="t">
            <a:noAutofit/>
          </a:bodyPr>
          <a:p>
            <a:pPr marL="357120" indent="-357120" algn="l" defTabSz="896040">
              <a:lnSpc>
                <a:spcPct val="100000"/>
              </a:lnSpc>
              <a:spcBef>
                <a:spcPts val="700"/>
              </a:spcBef>
              <a:buClr>
                <a:srgbClr val="20497A"/>
              </a:buClr>
              <a:buFont typeface="Arial"/>
              <a:buChar char="•"/>
              <a:tabLst>
                <a:tab pos="0" algn="l"/>
              </a:tabLst>
            </a:pPr>
            <a:r>
              <a:rPr lang="es-ES" sz="3330" b="0" u="none" strike="noStrike">
                <a:solidFill>
                  <a:srgbClr val="20497A"/>
                </a:solidFill>
                <a:effectLst/>
                <a:uFillTx/>
                <a:latin typeface="Candara"/>
                <a:ea typeface="Candara"/>
              </a:rPr>
              <a:t>No permite que los diezmos sean usados de forma incorrecta.</a:t>
            </a:r>
            <a:endParaRPr lang="es-ES" sz="3330" b="0" u="none" strike="noStrike">
              <a:solidFill>
                <a:srgbClr val="000000"/>
              </a:solidFill>
              <a:effectLst/>
              <a:uFillTx/>
              <a:latin typeface="Helvetica Light"/>
            </a:endParaRPr>
          </a:p>
          <a:p>
            <a:pPr marL="357120" indent="-357120" algn="l" defTabSz="896040">
              <a:lnSpc>
                <a:spcPct val="100000"/>
              </a:lnSpc>
              <a:spcBef>
                <a:spcPts val="700"/>
              </a:spcBef>
              <a:buClr>
                <a:srgbClr val="20497A"/>
              </a:buClr>
              <a:buFont typeface="Arial"/>
              <a:buChar char="•"/>
              <a:tabLst>
                <a:tab pos="0" algn="l"/>
              </a:tabLst>
            </a:pPr>
            <a:r>
              <a:rPr lang="es-ES" sz="3330" b="0" u="none" strike="noStrike">
                <a:solidFill>
                  <a:srgbClr val="20497A"/>
                </a:solidFill>
                <a:effectLst/>
                <a:uFillTx/>
                <a:latin typeface="Candara"/>
                <a:ea typeface="Candara"/>
              </a:rPr>
              <a:t>Con sus mensajes y ejemplo, destierra de su iglesia el egoísmo.</a:t>
            </a:r>
            <a:endParaRPr lang="es-ES" sz="3330" b="0" u="none" strike="noStrike">
              <a:solidFill>
                <a:srgbClr val="000000"/>
              </a:solidFill>
              <a:effectLst/>
              <a:uFillTx/>
              <a:latin typeface="Helvetica Light"/>
            </a:endParaRPr>
          </a:p>
          <a:p>
            <a:pPr marL="357120" indent="-357120" algn="l" defTabSz="896040">
              <a:lnSpc>
                <a:spcPct val="100000"/>
              </a:lnSpc>
              <a:spcBef>
                <a:spcPts val="700"/>
              </a:spcBef>
              <a:buClr>
                <a:srgbClr val="20497A"/>
              </a:buClr>
              <a:buFont typeface="Arial"/>
              <a:buChar char="•"/>
              <a:tabLst>
                <a:tab pos="0" algn="l"/>
              </a:tabLst>
            </a:pPr>
            <a:r>
              <a:rPr lang="es-ES" sz="3330" b="0" u="none" strike="noStrike">
                <a:solidFill>
                  <a:srgbClr val="20497A"/>
                </a:solidFill>
                <a:effectLst/>
                <a:uFillTx/>
                <a:latin typeface="Candara"/>
                <a:ea typeface="Candara"/>
              </a:rPr>
              <a:t>Promueve la mayordomía infantil en su congregación.</a:t>
            </a:r>
            <a:endParaRPr lang="es-ES" sz="3330" b="0" u="none" strike="noStrike">
              <a:solidFill>
                <a:srgbClr val="000000"/>
              </a:solidFill>
              <a:effectLst/>
              <a:uFillTx/>
              <a:latin typeface="Helvetica Light"/>
            </a:endParaRPr>
          </a:p>
          <a:p>
            <a:pPr marL="357120" indent="-357120" algn="l" defTabSz="896040">
              <a:lnSpc>
                <a:spcPct val="100000"/>
              </a:lnSpc>
              <a:spcBef>
                <a:spcPts val="700"/>
              </a:spcBef>
              <a:buClr>
                <a:srgbClr val="20497A"/>
              </a:buClr>
              <a:buFont typeface="Arial"/>
              <a:buChar char="•"/>
              <a:tabLst>
                <a:tab pos="0" algn="l"/>
              </a:tabLst>
            </a:pPr>
            <a:r>
              <a:rPr lang="es-ES" sz="3330" b="0" u="none" strike="noStrike">
                <a:solidFill>
                  <a:srgbClr val="20497A"/>
                </a:solidFill>
                <a:effectLst/>
                <a:uFillTx/>
                <a:latin typeface="Candara"/>
                <a:ea typeface="Candara"/>
              </a:rPr>
              <a:t>Enseña la fidelidad por precepto y por ejemplo</a:t>
            </a:r>
            <a:r>
              <a:rPr lang="es-ES" sz="3330" b="0" u="none" strike="noStrike">
                <a:solidFill>
                  <a:srgbClr val="20497A"/>
                </a:solidFill>
                <a:effectLst/>
                <a:uFillTx/>
                <a:latin typeface="Calibri"/>
                <a:ea typeface="Calibri"/>
              </a:rPr>
              <a:t>.</a:t>
            </a:r>
            <a:endParaRPr lang="es-ES" sz="3330" b="0" u="none" strike="noStrike">
              <a:solidFill>
                <a:srgbClr val="000000"/>
              </a:solidFill>
              <a:effectLst/>
              <a:uFillTx/>
              <a:latin typeface="Helvetica Light"/>
            </a:endParaRPr>
          </a:p>
        </p:txBody>
      </p:sp>
    </p:spTree>
  </p:cSld>
  <p:timing>
    <p:tnLst>
      <p:par>
        <p:cTn id="111" dur="indefinite" restart="never" nodeType="tmRoot">
          <p:childTnLst>
            <p:seq>
              <p:cTn id="112" dur="indefinite" nodeType="mainSeq">
                <p:childTnLst>
                  <p:par>
                    <p:cTn id="113" fill="hold">
                      <p:stCondLst>
                        <p:cond delay="indefinite"/>
                      </p:stCondLst>
                      <p:childTnLst>
                        <p:par>
                          <p:cTn id="114" fill="hold">
                            <p:stCondLst>
                              <p:cond delay="0"/>
                            </p:stCondLst>
                            <p:childTnLst>
                              <p:par>
                                <p:cTn id="115" presetID="9" presetClass="entr" fill="hold" nodeType="clickEffect">
                                  <p:stCondLst>
                                    <p:cond delay="0"/>
                                  </p:stCondLst>
                                  <p:iterate type="el">
                                    <p:tmAbs val="0"/>
                                  </p:iterate>
                                  <p:childTnLst>
                                    <p:set>
                                      <p:cBhvr>
                                        <p:cTn id="116" fill="hold"/>
                                        <p:tgtEl>
                                          <p:spTgt spid="85"/>
                                        </p:tgtEl>
                                        <p:attrNameLst>
                                          <p:attrName>style.visibility</p:attrName>
                                        </p:attrNameLst>
                                      </p:cBhvr>
                                      <p:to>
                                        <p:strVal val="visible"/>
                                      </p:to>
                                    </p:set>
                                    <p:animEffect transition="in" filter="dissolve">
                                      <p:cBhvr additive="repl">
                                        <p:cTn id="117" dur="500"/>
                                        <p:tgtEl>
                                          <p:spTgt spid="85"/>
                                        </p:tgtEl>
                                      </p:cBhvr>
                                    </p:animEffect>
                                  </p:childTnLst>
                                </p:cTn>
                              </p:par>
                              <p:par>
                                <p:cTn id="118" presetID="9" presetClass="entr" fill="hold" nodeType="withEffect">
                                  <p:stCondLst>
                                    <p:cond delay="0"/>
                                  </p:stCondLst>
                                  <p:iterate type="el">
                                    <p:tmAbs val="0"/>
                                  </p:iterate>
                                  <p:childTnLst>
                                    <p:set>
                                      <p:cBhvr>
                                        <p:cTn id="119" fill="hold"/>
                                        <p:tgtEl>
                                          <p:spTgt spid="85">
                                            <p:txEl>
                                              <p:pRg st="0" end="0"/>
                                            </p:txEl>
                                          </p:spTgt>
                                        </p:tgtEl>
                                        <p:attrNameLst>
                                          <p:attrName>style.visibility</p:attrName>
                                        </p:attrNameLst>
                                      </p:cBhvr>
                                      <p:to>
                                        <p:strVal val="visible"/>
                                      </p:to>
                                    </p:set>
                                    <p:animEffect transition="in" filter="dissolve">
                                      <p:cBhvr additive="repl">
                                        <p:cTn id="120" dur="500"/>
                                        <p:tgtEl>
                                          <p:spTgt spid="85">
                                            <p:txEl>
                                              <p:pRg st="0" end="0"/>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85">
                                            <p:txEl>
                                              <p:pRg st="1" end="1"/>
                                            </p:txEl>
                                          </p:spTgt>
                                        </p:tgtEl>
                                        <p:attrNameLst>
                                          <p:attrName>style.visibility</p:attrName>
                                        </p:attrNameLst>
                                      </p:cBhvr>
                                      <p:to>
                                        <p:strVal val="visible"/>
                                      </p:to>
                                    </p:set>
                                    <p:animEffect transition="in" filter="dissolve">
                                      <p:cBhvr additive="repl">
                                        <p:cTn id="125" dur="500"/>
                                        <p:tgtEl>
                                          <p:spTgt spid="85">
                                            <p:txEl>
                                              <p:pRg st="1" end="1"/>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9" presetClass="entr" fill="hold" nodeType="clickEffect">
                                  <p:stCondLst>
                                    <p:cond delay="0"/>
                                  </p:stCondLst>
                                  <p:iterate type="el">
                                    <p:tmAbs val="0"/>
                                  </p:iterate>
                                  <p:childTnLst>
                                    <p:set>
                                      <p:cBhvr>
                                        <p:cTn id="129" fill="hold"/>
                                        <p:tgtEl>
                                          <p:spTgt spid="85">
                                            <p:txEl>
                                              <p:pRg st="2" end="2"/>
                                            </p:txEl>
                                          </p:spTgt>
                                        </p:tgtEl>
                                        <p:attrNameLst>
                                          <p:attrName>style.visibility</p:attrName>
                                        </p:attrNameLst>
                                      </p:cBhvr>
                                      <p:to>
                                        <p:strVal val="visible"/>
                                      </p:to>
                                    </p:set>
                                    <p:animEffect transition="in" filter="dissolve">
                                      <p:cBhvr additive="repl">
                                        <p:cTn id="130" dur="500"/>
                                        <p:tgtEl>
                                          <p:spTgt spid="85">
                                            <p:txEl>
                                              <p:pRg st="2" end="2"/>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85">
                                            <p:txEl>
                                              <p:pRg st="3" end="3"/>
                                            </p:txEl>
                                          </p:spTgt>
                                        </p:tgtEl>
                                        <p:attrNameLst>
                                          <p:attrName>style.visibility</p:attrName>
                                        </p:attrNameLst>
                                      </p:cBhvr>
                                      <p:to>
                                        <p:strVal val="visible"/>
                                      </p:to>
                                    </p:set>
                                    <p:animEffect transition="in" filter="dissolve">
                                      <p:cBhvr additive="repl">
                                        <p:cTn id="135" dur="500"/>
                                        <p:tgtEl>
                                          <p:spTgt spid="8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 name="pasted-image.pdf"/>
          <p:cNvPicPr/>
          <p:nvPr/>
        </p:nvPicPr>
        <p:blipFill>
          <a:blip r:embed="rId1"/>
          <a:stretch/>
        </p:blipFill>
        <p:spPr>
          <a:xfrm>
            <a:off x="0" y="0"/>
            <a:ext cx="9143640" cy="6857640"/>
          </a:xfrm>
          <a:prstGeom prst="rect">
            <a:avLst/>
          </a:prstGeom>
          <a:noFill/>
          <a:ln w="3175">
            <a:noFill/>
          </a:ln>
        </p:spPr>
      </p:pic>
      <p:sp>
        <p:nvSpPr>
          <p:cNvPr id="87" name="PlaceHolder 1"/>
          <p:cNvSpPr>
            <a:spLocks noGrp="1"/>
          </p:cNvSpPr>
          <p:nvPr>
            <p:ph/>
          </p:nvPr>
        </p:nvSpPr>
        <p:spPr>
          <a:xfrm>
            <a:off x="1407240" y="781560"/>
            <a:ext cx="6650640" cy="5294520"/>
          </a:xfrm>
          <a:prstGeom prst="rect">
            <a:avLst/>
          </a:prstGeom>
          <a:noFill/>
          <a:ln w="12600">
            <a:noFill/>
          </a:ln>
        </p:spPr>
        <p:txBody>
          <a:bodyPr lIns="45720" tIns="45720" rIns="45720" bIns="45720" anchor="t">
            <a:noAutofit/>
          </a:bodyPr>
          <a:p>
            <a:pPr indent="0" algn="l" defTabSz="887040">
              <a:lnSpc>
                <a:spcPct val="100000"/>
              </a:lnSpc>
              <a:spcBef>
                <a:spcPts val="700"/>
              </a:spcBef>
              <a:buNone/>
              <a:tabLst>
                <a:tab pos="0" algn="l"/>
              </a:tabLst>
            </a:pPr>
            <a:r>
              <a:rPr lang="es-ES" sz="3200" b="0" i="1" u="none" strike="noStrike">
                <a:solidFill>
                  <a:srgbClr val="20497A"/>
                </a:solidFill>
                <a:effectLst/>
                <a:uFillTx/>
                <a:latin typeface="Candara"/>
                <a:ea typeface="Candara"/>
              </a:rPr>
              <a:t>“Los ancianos y dirigentes de la Iglesia tienen el deber de instruir a la gente acerca de este asunto tan importante, y deben poner orden en las cosas… Los que ocupan cargos de responsabilidad en la Iglesia, no deben ser negligentes, sino que deben preocuparse de que los miembros sean fieles en el cumplimiento de su deber”.</a:t>
            </a:r>
            <a:endParaRPr lang="es-ES" sz="3200" b="0" u="none" strike="noStrike">
              <a:solidFill>
                <a:srgbClr val="000000"/>
              </a:solidFill>
              <a:effectLst/>
              <a:uFillTx/>
              <a:latin typeface="Helvetica Light"/>
            </a:endParaRPr>
          </a:p>
          <a:p>
            <a:pPr indent="0" algn="l" defTabSz="887040">
              <a:lnSpc>
                <a:spcPct val="100000"/>
              </a:lnSpc>
              <a:buNone/>
              <a:tabLst>
                <a:tab pos="0" algn="l"/>
              </a:tabLst>
            </a:pPr>
            <a:r>
              <a:rPr lang="es-ES" sz="3200" b="0" i="1" u="none" strike="noStrike">
                <a:solidFill>
                  <a:srgbClr val="942192"/>
                </a:solidFill>
                <a:effectLst/>
                <a:uFillTx/>
                <a:latin typeface="Candara"/>
                <a:ea typeface="Candara"/>
              </a:rPr>
              <a:t>CMC 111</a:t>
            </a:r>
            <a:endParaRPr lang="es-ES" sz="3200" b="0" u="none" strike="noStrike">
              <a:solidFill>
                <a:srgbClr val="000000"/>
              </a:solidFill>
              <a:effectLst/>
              <a:uFillTx/>
              <a:latin typeface="Helvetica Ligh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asted-image.pdf"/>
          <p:cNvPicPr/>
          <p:nvPr/>
        </p:nvPicPr>
        <p:blipFill>
          <a:blip r:embed="rId1"/>
          <a:stretch/>
        </p:blipFill>
        <p:spPr>
          <a:xfrm>
            <a:off x="0" y="0"/>
            <a:ext cx="9143640" cy="6857640"/>
          </a:xfrm>
          <a:prstGeom prst="rect">
            <a:avLst/>
          </a:prstGeom>
          <a:noFill/>
          <a:ln w="3175">
            <a:noFill/>
          </a:ln>
        </p:spPr>
      </p:pic>
      <p:sp>
        <p:nvSpPr>
          <p:cNvPr id="89" name="PlaceHolder 1"/>
          <p:cNvSpPr>
            <a:spLocks noGrp="1"/>
          </p:cNvSpPr>
          <p:nvPr>
            <p:ph/>
          </p:nvPr>
        </p:nvSpPr>
        <p:spPr>
          <a:xfrm>
            <a:off x="1432800" y="1302840"/>
            <a:ext cx="6696360" cy="4252320"/>
          </a:xfrm>
          <a:prstGeom prst="rect">
            <a:avLst/>
          </a:prstGeom>
          <a:noFill/>
          <a:ln w="12600">
            <a:noFill/>
          </a:ln>
        </p:spPr>
        <p:txBody>
          <a:bodyPr lIns="45720" tIns="45720" rIns="45720" bIns="45720" anchor="t">
            <a:noAutofit/>
          </a:bodyPr>
          <a:p>
            <a:pPr indent="0" algn="l" defTabSz="896040">
              <a:lnSpc>
                <a:spcPct val="100000"/>
              </a:lnSpc>
              <a:spcBef>
                <a:spcPts val="799"/>
              </a:spcBef>
              <a:buNone/>
              <a:tabLst>
                <a:tab pos="0" algn="l"/>
              </a:tabLst>
            </a:pPr>
            <a:r>
              <a:rPr lang="es-ES" sz="3530" b="0" i="1" u="none" strike="noStrike">
                <a:solidFill>
                  <a:srgbClr val="20497A"/>
                </a:solidFill>
                <a:effectLst/>
                <a:uFillTx/>
                <a:latin typeface="Candara"/>
                <a:ea typeface="Candara"/>
              </a:rPr>
              <a:t>“Que la Iglesia designe a pastores y ancianos que se hayan consagrado al Señor Jesús y que esos hombres comprendan que se elige a dirigentes que se desempeñarán fielmente en la obra de reunir el diezmo”.</a:t>
            </a:r>
            <a:endParaRPr lang="es-ES" sz="3530" b="0" u="none" strike="noStrike">
              <a:solidFill>
                <a:srgbClr val="000000"/>
              </a:solidFill>
              <a:effectLst/>
              <a:uFillTx/>
              <a:latin typeface="Helvetica Light"/>
            </a:endParaRPr>
          </a:p>
          <a:p>
            <a:pPr indent="0" algn="l" defTabSz="896040">
              <a:lnSpc>
                <a:spcPct val="100000"/>
              </a:lnSpc>
              <a:buNone/>
              <a:tabLst>
                <a:tab pos="0" algn="l"/>
              </a:tabLst>
            </a:pPr>
            <a:r>
              <a:rPr lang="es-ES" sz="3530" b="0" i="1" u="none" strike="noStrike">
                <a:solidFill>
                  <a:srgbClr val="942192"/>
                </a:solidFill>
                <a:effectLst/>
                <a:uFillTx/>
                <a:latin typeface="Candara"/>
                <a:ea typeface="Candara"/>
              </a:rPr>
              <a:t>CMC 111</a:t>
            </a:r>
            <a:endParaRPr lang="es-ES" sz="3530" b="0" u="none" strike="noStrike">
              <a:solidFill>
                <a:srgbClr val="000000"/>
              </a:solidFill>
              <a:effectLst/>
              <a:uFillTx/>
              <a:latin typeface="Helvetica Ligh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pasted-image.pdf"/>
          <p:cNvPicPr/>
          <p:nvPr/>
        </p:nvPicPr>
        <p:blipFill>
          <a:blip r:embed="rId1"/>
          <a:stretch/>
        </p:blipFill>
        <p:spPr>
          <a:xfrm>
            <a:off x="0" y="0"/>
            <a:ext cx="9143640" cy="6857640"/>
          </a:xfrm>
          <a:prstGeom prst="rect">
            <a:avLst/>
          </a:prstGeom>
          <a:noFill/>
          <a:ln w="3175">
            <a:noFill/>
          </a:ln>
        </p:spPr>
      </p:pic>
      <p:sp>
        <p:nvSpPr>
          <p:cNvPr id="91" name="PlaceHolder 1"/>
          <p:cNvSpPr>
            <a:spLocks noGrp="1"/>
          </p:cNvSpPr>
          <p:nvPr>
            <p:ph type="title"/>
          </p:nvPr>
        </p:nvSpPr>
        <p:spPr>
          <a:xfrm>
            <a:off x="1563840" y="2179440"/>
            <a:ext cx="6206400" cy="2498760"/>
          </a:xfrm>
          <a:prstGeom prst="rect">
            <a:avLst/>
          </a:prstGeom>
          <a:noFill/>
          <a:ln w="12600">
            <a:noFill/>
          </a:ln>
        </p:spPr>
        <p:txBody>
          <a:bodyPr lIns="45720" tIns="45720" rIns="45720" bIns="45720" anchor="t">
            <a:noAutofit/>
          </a:bodyPr>
          <a:p>
            <a:pPr marL="965160" indent="-965160" algn="l" defTabSz="914400">
              <a:lnSpc>
                <a:spcPct val="100000"/>
              </a:lnSpc>
              <a:buNone/>
              <a:tabLst>
                <a:tab pos="0" algn="l"/>
              </a:tabLst>
            </a:pPr>
            <a:r>
              <a:rPr lang="es-ES" sz="4800" b="1" u="none" strike="noStrike">
                <a:solidFill>
                  <a:srgbClr val="800000"/>
                </a:solidFill>
                <a:effectLst/>
                <a:uFillTx/>
                <a:latin typeface="Candara"/>
                <a:ea typeface="Candara"/>
              </a:rPr>
              <a:t>III. Un buen anciano promueve las ofrendas</a:t>
            </a:r>
            <a:endParaRPr lang="es-ES" sz="4800"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pasted-image.pdf"/>
          <p:cNvPicPr/>
          <p:nvPr/>
        </p:nvPicPr>
        <p:blipFill>
          <a:blip r:embed="rId1"/>
          <a:stretch/>
        </p:blipFill>
        <p:spPr>
          <a:xfrm>
            <a:off x="0" y="0"/>
            <a:ext cx="9143640" cy="6857640"/>
          </a:xfrm>
          <a:prstGeom prst="rect">
            <a:avLst/>
          </a:prstGeom>
          <a:noFill/>
          <a:ln w="3175">
            <a:noFill/>
          </a:ln>
        </p:spPr>
      </p:pic>
      <p:sp>
        <p:nvSpPr>
          <p:cNvPr id="93" name="PlaceHolder 1"/>
          <p:cNvSpPr>
            <a:spLocks noGrp="1"/>
          </p:cNvSpPr>
          <p:nvPr>
            <p:ph/>
          </p:nvPr>
        </p:nvSpPr>
        <p:spPr>
          <a:xfrm>
            <a:off x="1330920" y="944640"/>
            <a:ext cx="6768360" cy="4968360"/>
          </a:xfrm>
          <a:prstGeom prst="rect">
            <a:avLst/>
          </a:prstGeom>
          <a:noFill/>
          <a:ln w="12600">
            <a:noFill/>
          </a:ln>
        </p:spPr>
        <p:txBody>
          <a:bodyPr lIns="45720" tIns="45720" rIns="45720" bIns="45720" anchor="t">
            <a:noAutofit/>
          </a:bodyPr>
          <a:p>
            <a:pPr marL="364320" indent="-364320" algn="l" defTabSz="914400">
              <a:lnSpc>
                <a:spcPct val="100000"/>
              </a:lnSpc>
              <a:spcBef>
                <a:spcPts val="799"/>
              </a:spcBef>
              <a:buClr>
                <a:srgbClr val="20497A"/>
              </a:buClr>
              <a:buFont typeface="Arial"/>
              <a:buChar char="•"/>
              <a:tabLst>
                <a:tab pos="0" algn="l"/>
              </a:tabLst>
            </a:pPr>
            <a:r>
              <a:rPr lang="es-ES" sz="3400" b="0" u="none" strike="noStrike">
                <a:solidFill>
                  <a:srgbClr val="20497A"/>
                </a:solidFill>
                <a:effectLst/>
                <a:uFillTx/>
                <a:latin typeface="Candara"/>
                <a:ea typeface="Candara"/>
              </a:rPr>
              <a:t>El anciano velará para que la iglesia lleve sus ofrendas.</a:t>
            </a:r>
            <a:endParaRPr lang="es-ES" sz="3400" b="0" u="none" strike="noStrike">
              <a:solidFill>
                <a:srgbClr val="000000"/>
              </a:solidFill>
              <a:effectLst/>
              <a:uFillTx/>
              <a:latin typeface="Helvetica Light"/>
            </a:endParaRPr>
          </a:p>
          <a:p>
            <a:pPr marL="364320" indent="-364320" algn="l" defTabSz="914400">
              <a:lnSpc>
                <a:spcPct val="100000"/>
              </a:lnSpc>
              <a:spcBef>
                <a:spcPts val="799"/>
              </a:spcBef>
              <a:buClr>
                <a:srgbClr val="20497A"/>
              </a:buClr>
              <a:buFont typeface="Arial"/>
              <a:buChar char="•"/>
              <a:tabLst>
                <a:tab pos="0" algn="l"/>
              </a:tabLst>
            </a:pPr>
            <a:r>
              <a:rPr lang="es-ES" sz="3400" b="0" u="none" strike="noStrike">
                <a:solidFill>
                  <a:srgbClr val="20497A"/>
                </a:solidFill>
                <a:effectLst/>
                <a:uFillTx/>
                <a:latin typeface="Candara"/>
                <a:ea typeface="Candara"/>
              </a:rPr>
              <a:t>Enseñará a su iglesia, que la verdadera dadivosidad, se mide, no por los diezmos, sino, por las ofrendas que llevamos a la iglesia.</a:t>
            </a:r>
            <a:endParaRPr lang="es-ES" sz="3400" b="0" u="none" strike="noStrike">
              <a:solidFill>
                <a:srgbClr val="000000"/>
              </a:solidFill>
              <a:effectLst/>
              <a:uFillTx/>
              <a:latin typeface="Helvetica Light"/>
            </a:endParaRPr>
          </a:p>
          <a:p>
            <a:pPr marL="364320" indent="-364320" algn="l" defTabSz="914400">
              <a:lnSpc>
                <a:spcPct val="100000"/>
              </a:lnSpc>
              <a:spcBef>
                <a:spcPts val="799"/>
              </a:spcBef>
              <a:buClr>
                <a:srgbClr val="20497A"/>
              </a:buClr>
              <a:buFont typeface="Arial"/>
              <a:buChar char="•"/>
              <a:tabLst>
                <a:tab pos="914400" algn="l"/>
              </a:tabLst>
            </a:pPr>
            <a:r>
              <a:rPr lang="es-ES" sz="3400" b="0" u="none" strike="noStrike">
                <a:solidFill>
                  <a:srgbClr val="20497A"/>
                </a:solidFill>
                <a:effectLst/>
                <a:uFillTx/>
                <a:latin typeface="Candara"/>
                <a:ea typeface="Candara"/>
              </a:rPr>
              <a:t>Enseñará la diferencia entre: FIDELIDAD Y DADIVOSIDAD.</a:t>
            </a:r>
            <a:endParaRPr lang="es-ES" sz="3400" b="0" u="none" strike="noStrike">
              <a:solidFill>
                <a:srgbClr val="000000"/>
              </a:solidFill>
              <a:effectLst/>
              <a:uFillTx/>
              <a:latin typeface="Helvetica Light"/>
            </a:endParaRPr>
          </a:p>
        </p:txBody>
      </p:sp>
    </p:spTree>
  </p:cSld>
  <p:timing>
    <p:tnLst>
      <p:par>
        <p:cTn id="136" dur="indefinite" restart="never" nodeType="tmRoot">
          <p:childTnLst>
            <p:seq>
              <p:cTn id="137" dur="indefinite" nodeType="mainSeq">
                <p:childTnLst>
                  <p:par>
                    <p:cTn id="138" fill="hold">
                      <p:stCondLst>
                        <p:cond delay="indefinite"/>
                      </p:stCondLst>
                      <p:childTnLst>
                        <p:par>
                          <p:cTn id="139" fill="hold">
                            <p:stCondLst>
                              <p:cond delay="0"/>
                            </p:stCondLst>
                            <p:childTnLst>
                              <p:par>
                                <p:cTn id="140" presetID="9" presetClass="entr" fill="hold" nodeType="clickEffect">
                                  <p:stCondLst>
                                    <p:cond delay="0"/>
                                  </p:stCondLst>
                                  <p:iterate type="el">
                                    <p:tmAbs val="0"/>
                                  </p:iterate>
                                  <p:childTnLst>
                                    <p:set>
                                      <p:cBhvr>
                                        <p:cTn id="141" fill="hold"/>
                                        <p:tgtEl>
                                          <p:spTgt spid="93"/>
                                        </p:tgtEl>
                                        <p:attrNameLst>
                                          <p:attrName>style.visibility</p:attrName>
                                        </p:attrNameLst>
                                      </p:cBhvr>
                                      <p:to>
                                        <p:strVal val="visible"/>
                                      </p:to>
                                    </p:set>
                                    <p:animEffect transition="in" filter="dissolve">
                                      <p:cBhvr additive="repl">
                                        <p:cTn id="142" dur="500"/>
                                        <p:tgtEl>
                                          <p:spTgt spid="93"/>
                                        </p:tgtEl>
                                      </p:cBhvr>
                                    </p:animEffect>
                                  </p:childTnLst>
                                </p:cTn>
                              </p:par>
                              <p:par>
                                <p:cTn id="143" presetID="9" presetClass="entr" fill="hold" nodeType="withEffect">
                                  <p:stCondLst>
                                    <p:cond delay="0"/>
                                  </p:stCondLst>
                                  <p:iterate type="el">
                                    <p:tmAbs val="0"/>
                                  </p:iterate>
                                  <p:childTnLst>
                                    <p:set>
                                      <p:cBhvr>
                                        <p:cTn id="144" fill="hold"/>
                                        <p:tgtEl>
                                          <p:spTgt spid="93">
                                            <p:txEl>
                                              <p:pRg st="0" end="0"/>
                                            </p:txEl>
                                          </p:spTgt>
                                        </p:tgtEl>
                                        <p:attrNameLst>
                                          <p:attrName>style.visibility</p:attrName>
                                        </p:attrNameLst>
                                      </p:cBhvr>
                                      <p:to>
                                        <p:strVal val="visible"/>
                                      </p:to>
                                    </p:set>
                                    <p:animEffect transition="in" filter="dissolve">
                                      <p:cBhvr additive="repl">
                                        <p:cTn id="145" dur="500"/>
                                        <p:tgtEl>
                                          <p:spTgt spid="93">
                                            <p:txEl>
                                              <p:pRg st="0" end="0"/>
                                            </p:txEl>
                                          </p:spTgt>
                                        </p:tgtEl>
                                      </p:cBhvr>
                                    </p:animEffect>
                                  </p:childTnLst>
                                </p:cTn>
                              </p:par>
                            </p:childTnLst>
                          </p:cTn>
                        </p:par>
                      </p:childTnLst>
                    </p:cTn>
                  </p:par>
                  <p:par>
                    <p:cTn id="146" fill="hold">
                      <p:stCondLst>
                        <p:cond delay="indefinite"/>
                      </p:stCondLst>
                      <p:childTnLst>
                        <p:par>
                          <p:cTn id="147" fill="hold">
                            <p:stCondLst>
                              <p:cond delay="0"/>
                            </p:stCondLst>
                            <p:childTnLst>
                              <p:par>
                                <p:cTn id="148" presetID="9" presetClass="entr" fill="hold" nodeType="clickEffect">
                                  <p:stCondLst>
                                    <p:cond delay="0"/>
                                  </p:stCondLst>
                                  <p:iterate type="el">
                                    <p:tmAbs val="0"/>
                                  </p:iterate>
                                  <p:childTnLst>
                                    <p:set>
                                      <p:cBhvr>
                                        <p:cTn id="149" fill="hold"/>
                                        <p:tgtEl>
                                          <p:spTgt spid="93">
                                            <p:txEl>
                                              <p:pRg st="1" end="1"/>
                                            </p:txEl>
                                          </p:spTgt>
                                        </p:tgtEl>
                                        <p:attrNameLst>
                                          <p:attrName>style.visibility</p:attrName>
                                        </p:attrNameLst>
                                      </p:cBhvr>
                                      <p:to>
                                        <p:strVal val="visible"/>
                                      </p:to>
                                    </p:set>
                                    <p:animEffect transition="in" filter="dissolve">
                                      <p:cBhvr additive="repl">
                                        <p:cTn id="150" dur="500"/>
                                        <p:tgtEl>
                                          <p:spTgt spid="93">
                                            <p:txEl>
                                              <p:pRg st="1" end="1"/>
                                            </p:txEl>
                                          </p:spTgt>
                                        </p:tgtEl>
                                      </p:cBhvr>
                                    </p:animEffect>
                                  </p:childTnLst>
                                </p:cTn>
                              </p:par>
                            </p:childTnLst>
                          </p:cTn>
                        </p:par>
                      </p:childTnLst>
                    </p:cTn>
                  </p:par>
                  <p:par>
                    <p:cTn id="151" fill="hold">
                      <p:stCondLst>
                        <p:cond delay="indefinite"/>
                      </p:stCondLst>
                      <p:childTnLst>
                        <p:par>
                          <p:cTn id="152" fill="hold">
                            <p:stCondLst>
                              <p:cond delay="0"/>
                            </p:stCondLst>
                            <p:childTnLst>
                              <p:par>
                                <p:cTn id="153" presetID="9" presetClass="entr" fill="hold" nodeType="clickEffect">
                                  <p:stCondLst>
                                    <p:cond delay="0"/>
                                  </p:stCondLst>
                                  <p:iterate type="el">
                                    <p:tmAbs val="0"/>
                                  </p:iterate>
                                  <p:childTnLst>
                                    <p:set>
                                      <p:cBhvr>
                                        <p:cTn id="154" fill="hold"/>
                                        <p:tgtEl>
                                          <p:spTgt spid="93">
                                            <p:txEl>
                                              <p:pRg st="2" end="2"/>
                                            </p:txEl>
                                          </p:spTgt>
                                        </p:tgtEl>
                                        <p:attrNameLst>
                                          <p:attrName>style.visibility</p:attrName>
                                        </p:attrNameLst>
                                      </p:cBhvr>
                                      <p:to>
                                        <p:strVal val="visible"/>
                                      </p:to>
                                    </p:set>
                                    <p:animEffect transition="in" filter="dissolve">
                                      <p:cBhvr additive="repl">
                                        <p:cTn id="155" dur="500"/>
                                        <p:tgtEl>
                                          <p:spTgt spid="9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 name="pasted-image.pdf"/>
          <p:cNvPicPr/>
          <p:nvPr/>
        </p:nvPicPr>
        <p:blipFill>
          <a:blip r:embed="rId1"/>
          <a:stretch/>
        </p:blipFill>
        <p:spPr>
          <a:xfrm>
            <a:off x="0" y="0"/>
            <a:ext cx="9143640" cy="6857640"/>
          </a:xfrm>
          <a:prstGeom prst="rect">
            <a:avLst/>
          </a:prstGeom>
          <a:noFill/>
          <a:ln w="3175">
            <a:noFill/>
          </a:ln>
        </p:spPr>
      </p:pic>
      <p:sp>
        <p:nvSpPr>
          <p:cNvPr id="58" name="PlaceHolder 1"/>
          <p:cNvSpPr>
            <a:spLocks noGrp="1"/>
          </p:cNvSpPr>
          <p:nvPr>
            <p:ph/>
          </p:nvPr>
        </p:nvSpPr>
        <p:spPr>
          <a:xfrm>
            <a:off x="1699920" y="1683720"/>
            <a:ext cx="6166440" cy="397296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500" b="0" i="1" u="none" strike="noStrike">
                <a:solidFill>
                  <a:srgbClr val="20497A"/>
                </a:solidFill>
                <a:effectLst/>
                <a:uFillTx/>
                <a:latin typeface="Candara"/>
                <a:ea typeface="Candara"/>
              </a:rPr>
              <a:t>“Entre tanto que voy, ocúpate en la lectura, la exhortación y la enseñanza”.</a:t>
            </a:r>
            <a:endParaRPr lang="es-ES" sz="4500" b="0" u="none" strike="noStrike">
              <a:solidFill>
                <a:srgbClr val="000000"/>
              </a:solidFill>
              <a:effectLst/>
              <a:uFillTx/>
              <a:latin typeface="Helvetica Light"/>
            </a:endParaRPr>
          </a:p>
          <a:p>
            <a:pPr indent="0" algn="l" defTabSz="914400">
              <a:lnSpc>
                <a:spcPct val="100000"/>
              </a:lnSpc>
              <a:buNone/>
              <a:tabLst>
                <a:tab pos="0" algn="l"/>
              </a:tabLst>
            </a:pPr>
            <a:r>
              <a:rPr lang="es-ES" sz="4500" b="0" i="1" u="none" strike="noStrike">
                <a:solidFill>
                  <a:srgbClr val="942192"/>
                </a:solidFill>
                <a:effectLst/>
                <a:uFillTx/>
                <a:latin typeface="Candara"/>
                <a:ea typeface="Candara"/>
              </a:rPr>
              <a:t>1 Timoteo 4:13</a:t>
            </a:r>
            <a:endParaRPr lang="es-ES" sz="450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asted-image.pdf"/>
          <p:cNvPicPr/>
          <p:nvPr/>
        </p:nvPicPr>
        <p:blipFill>
          <a:blip r:embed="rId1"/>
          <a:stretch/>
        </p:blipFill>
        <p:spPr>
          <a:xfrm>
            <a:off x="0" y="0"/>
            <a:ext cx="9143640" cy="6857640"/>
          </a:xfrm>
          <a:prstGeom prst="rect">
            <a:avLst/>
          </a:prstGeom>
          <a:noFill/>
          <a:ln w="3175">
            <a:noFill/>
          </a:ln>
        </p:spPr>
      </p:pic>
      <p:sp>
        <p:nvSpPr>
          <p:cNvPr id="95" name="PlaceHolder 1"/>
          <p:cNvSpPr>
            <a:spLocks noGrp="1"/>
          </p:cNvSpPr>
          <p:nvPr>
            <p:ph/>
          </p:nvPr>
        </p:nvSpPr>
        <p:spPr>
          <a:xfrm>
            <a:off x="1343880" y="836640"/>
            <a:ext cx="7056360" cy="5184360"/>
          </a:xfrm>
          <a:prstGeom prst="rect">
            <a:avLst/>
          </a:prstGeom>
          <a:noFill/>
          <a:ln w="12600">
            <a:noFill/>
          </a:ln>
        </p:spPr>
        <p:txBody>
          <a:bodyPr lIns="45720" tIns="45720" rIns="45720" bIns="45720" anchor="t">
            <a:noAutofit/>
          </a:bodyPr>
          <a:p>
            <a:pPr marL="312120" indent="-312120" algn="l" defTabSz="831960">
              <a:lnSpc>
                <a:spcPct val="100000"/>
              </a:lnSpc>
              <a:spcBef>
                <a:spcPts val="601"/>
              </a:spcBef>
              <a:buClr>
                <a:srgbClr val="20497A"/>
              </a:buClr>
              <a:buFont typeface="Arial"/>
              <a:buChar char="•"/>
              <a:tabLst>
                <a:tab pos="0" algn="l"/>
              </a:tabLst>
            </a:pPr>
            <a:r>
              <a:rPr lang="es-ES" sz="2910" b="0" u="none" strike="noStrike">
                <a:solidFill>
                  <a:srgbClr val="20497A"/>
                </a:solidFill>
                <a:effectLst/>
                <a:uFillTx/>
                <a:latin typeface="Candara"/>
                <a:ea typeface="Candara"/>
              </a:rPr>
              <a:t>La fidelidad la aplicamos cuando devolvemos lo que no nos    pertenece, los diezmos.</a:t>
            </a:r>
            <a:endParaRPr lang="es-ES" sz="2910" b="0" u="none" strike="noStrike">
              <a:solidFill>
                <a:srgbClr val="000000"/>
              </a:solidFill>
              <a:effectLst/>
              <a:uFillTx/>
              <a:latin typeface="Helvetica Light"/>
            </a:endParaRPr>
          </a:p>
          <a:p>
            <a:pPr marL="312120" indent="-312120" algn="l" defTabSz="831960">
              <a:lnSpc>
                <a:spcPct val="100000"/>
              </a:lnSpc>
              <a:spcBef>
                <a:spcPts val="601"/>
              </a:spcBef>
              <a:buClr>
                <a:srgbClr val="20497A"/>
              </a:buClr>
              <a:buFont typeface="Arial"/>
              <a:buChar char="•"/>
              <a:tabLst>
                <a:tab pos="0" algn="l"/>
              </a:tabLst>
            </a:pPr>
            <a:r>
              <a:rPr lang="es-ES" sz="2910" b="0" u="none" strike="noStrike">
                <a:solidFill>
                  <a:srgbClr val="20497A"/>
                </a:solidFill>
                <a:effectLst/>
                <a:uFillTx/>
                <a:latin typeface="Candara"/>
                <a:ea typeface="Candara"/>
              </a:rPr>
              <a:t>La dadivosidad se demuestra   cuando, de lo que Dios nos deja, nosotros decidimos, voluntariamente, dar ofrendas para el Señor.</a:t>
            </a:r>
            <a:endParaRPr lang="es-ES" sz="2910" b="0" u="none" strike="noStrike">
              <a:solidFill>
                <a:srgbClr val="000000"/>
              </a:solidFill>
              <a:effectLst/>
              <a:uFillTx/>
              <a:latin typeface="Helvetica Light"/>
            </a:endParaRPr>
          </a:p>
          <a:p>
            <a:pPr marL="312120" indent="-312120" algn="l" defTabSz="831960">
              <a:lnSpc>
                <a:spcPct val="100000"/>
              </a:lnSpc>
              <a:spcBef>
                <a:spcPts val="601"/>
              </a:spcBef>
              <a:buClr>
                <a:srgbClr val="20497A"/>
              </a:buClr>
              <a:buFont typeface="Arial"/>
              <a:buChar char="•"/>
              <a:tabLst>
                <a:tab pos="0" algn="l"/>
              </a:tabLst>
            </a:pPr>
            <a:r>
              <a:rPr lang="es-ES" sz="2910" b="0" u="none" strike="noStrike">
                <a:solidFill>
                  <a:srgbClr val="20497A"/>
                </a:solidFill>
                <a:effectLst/>
                <a:uFillTx/>
                <a:latin typeface="Candara"/>
                <a:ea typeface="Candara"/>
              </a:rPr>
              <a:t>Le explicará a la iglesia en qué consiste el sistema: 60-20-20 en torno a las ofrendas (o cualquier otra distribución usada por la conferencia local).</a:t>
            </a:r>
            <a:endParaRPr lang="es-ES" sz="2910" b="0" u="none" strike="noStrike">
              <a:solidFill>
                <a:srgbClr val="000000"/>
              </a:solidFill>
              <a:effectLst/>
              <a:uFillTx/>
              <a:latin typeface="Helvetica Light"/>
            </a:endParaRPr>
          </a:p>
        </p:txBody>
      </p:sp>
    </p:spTree>
  </p:cSld>
  <p:timing>
    <p:tnLst>
      <p:par>
        <p:cTn id="156" dur="indefinite" restart="never" nodeType="tmRoot">
          <p:childTnLst>
            <p:seq>
              <p:cTn id="157" dur="indefinite" nodeType="mainSeq">
                <p:childTnLst>
                  <p:par>
                    <p:cTn id="158" fill="hold">
                      <p:stCondLst>
                        <p:cond delay="indefinite"/>
                      </p:stCondLst>
                      <p:childTnLst>
                        <p:par>
                          <p:cTn id="159" fill="hold">
                            <p:stCondLst>
                              <p:cond delay="0"/>
                            </p:stCondLst>
                            <p:childTnLst>
                              <p:par>
                                <p:cTn id="160" presetID="9" presetClass="entr" fill="hold" nodeType="clickEffect">
                                  <p:stCondLst>
                                    <p:cond delay="0"/>
                                  </p:stCondLst>
                                  <p:iterate type="el">
                                    <p:tmAbs val="0"/>
                                  </p:iterate>
                                  <p:childTnLst>
                                    <p:set>
                                      <p:cBhvr>
                                        <p:cTn id="161" fill="hold"/>
                                        <p:tgtEl>
                                          <p:spTgt spid="95"/>
                                        </p:tgtEl>
                                        <p:attrNameLst>
                                          <p:attrName>style.visibility</p:attrName>
                                        </p:attrNameLst>
                                      </p:cBhvr>
                                      <p:to>
                                        <p:strVal val="visible"/>
                                      </p:to>
                                    </p:set>
                                    <p:animEffect transition="in" filter="dissolve">
                                      <p:cBhvr additive="repl">
                                        <p:cTn id="162" dur="500"/>
                                        <p:tgtEl>
                                          <p:spTgt spid="95"/>
                                        </p:tgtEl>
                                      </p:cBhvr>
                                    </p:animEffect>
                                  </p:childTnLst>
                                </p:cTn>
                              </p:par>
                              <p:par>
                                <p:cTn id="163" presetID="9" presetClass="entr" fill="hold" nodeType="withEffect">
                                  <p:stCondLst>
                                    <p:cond delay="0"/>
                                  </p:stCondLst>
                                  <p:iterate type="el">
                                    <p:tmAbs val="0"/>
                                  </p:iterate>
                                  <p:childTnLst>
                                    <p:set>
                                      <p:cBhvr>
                                        <p:cTn id="164" fill="hold"/>
                                        <p:tgtEl>
                                          <p:spTgt spid="95">
                                            <p:txEl>
                                              <p:pRg st="0" end="0"/>
                                            </p:txEl>
                                          </p:spTgt>
                                        </p:tgtEl>
                                        <p:attrNameLst>
                                          <p:attrName>style.visibility</p:attrName>
                                        </p:attrNameLst>
                                      </p:cBhvr>
                                      <p:to>
                                        <p:strVal val="visible"/>
                                      </p:to>
                                    </p:set>
                                    <p:animEffect transition="in" filter="dissolve">
                                      <p:cBhvr additive="repl">
                                        <p:cTn id="165" dur="500"/>
                                        <p:tgtEl>
                                          <p:spTgt spid="95">
                                            <p:txEl>
                                              <p:pRg st="0" end="0"/>
                                            </p:txEl>
                                          </p:spTgt>
                                        </p:tgtEl>
                                      </p:cBhvr>
                                    </p:animEffect>
                                  </p:childTnLst>
                                </p:cTn>
                              </p:par>
                            </p:childTnLst>
                          </p:cTn>
                        </p:par>
                      </p:childTnLst>
                    </p:cTn>
                  </p:par>
                  <p:par>
                    <p:cTn id="166" fill="hold">
                      <p:stCondLst>
                        <p:cond delay="indefinite"/>
                      </p:stCondLst>
                      <p:childTnLst>
                        <p:par>
                          <p:cTn id="167" fill="hold">
                            <p:stCondLst>
                              <p:cond delay="0"/>
                            </p:stCondLst>
                            <p:childTnLst>
                              <p:par>
                                <p:cTn id="168" presetID="9" presetClass="entr" fill="hold" nodeType="clickEffect">
                                  <p:stCondLst>
                                    <p:cond delay="0"/>
                                  </p:stCondLst>
                                  <p:iterate type="el">
                                    <p:tmAbs val="0"/>
                                  </p:iterate>
                                  <p:childTnLst>
                                    <p:set>
                                      <p:cBhvr>
                                        <p:cTn id="169" fill="hold"/>
                                        <p:tgtEl>
                                          <p:spTgt spid="95">
                                            <p:txEl>
                                              <p:pRg st="1" end="1"/>
                                            </p:txEl>
                                          </p:spTgt>
                                        </p:tgtEl>
                                        <p:attrNameLst>
                                          <p:attrName>style.visibility</p:attrName>
                                        </p:attrNameLst>
                                      </p:cBhvr>
                                      <p:to>
                                        <p:strVal val="visible"/>
                                      </p:to>
                                    </p:set>
                                    <p:animEffect transition="in" filter="dissolve">
                                      <p:cBhvr additive="repl">
                                        <p:cTn id="170" dur="500"/>
                                        <p:tgtEl>
                                          <p:spTgt spid="95">
                                            <p:txEl>
                                              <p:pRg st="1" end="1"/>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9" presetClass="entr" fill="hold" nodeType="clickEffect">
                                  <p:stCondLst>
                                    <p:cond delay="0"/>
                                  </p:stCondLst>
                                  <p:iterate type="el">
                                    <p:tmAbs val="0"/>
                                  </p:iterate>
                                  <p:childTnLst>
                                    <p:set>
                                      <p:cBhvr>
                                        <p:cTn id="174" fill="hold"/>
                                        <p:tgtEl>
                                          <p:spTgt spid="95">
                                            <p:txEl>
                                              <p:pRg st="2" end="2"/>
                                            </p:txEl>
                                          </p:spTgt>
                                        </p:tgtEl>
                                        <p:attrNameLst>
                                          <p:attrName>style.visibility</p:attrName>
                                        </p:attrNameLst>
                                      </p:cBhvr>
                                      <p:to>
                                        <p:strVal val="visible"/>
                                      </p:to>
                                    </p:set>
                                    <p:animEffect transition="in" filter="dissolve">
                                      <p:cBhvr additive="repl">
                                        <p:cTn id="175" dur="500"/>
                                        <p:tgtEl>
                                          <p:spTgt spid="9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pasted-image.pdf"/>
          <p:cNvPicPr/>
          <p:nvPr/>
        </p:nvPicPr>
        <p:blipFill>
          <a:blip r:embed="rId1"/>
          <a:stretch/>
        </p:blipFill>
        <p:spPr>
          <a:xfrm>
            <a:off x="0" y="0"/>
            <a:ext cx="9143640" cy="6857640"/>
          </a:xfrm>
          <a:prstGeom prst="rect">
            <a:avLst/>
          </a:prstGeom>
          <a:noFill/>
          <a:ln w="3175">
            <a:noFill/>
          </a:ln>
        </p:spPr>
      </p:pic>
      <p:sp>
        <p:nvSpPr>
          <p:cNvPr id="97" name="PlaceHolder 1"/>
          <p:cNvSpPr>
            <a:spLocks noGrp="1"/>
          </p:cNvSpPr>
          <p:nvPr>
            <p:ph/>
          </p:nvPr>
        </p:nvSpPr>
        <p:spPr>
          <a:xfrm>
            <a:off x="1301400" y="1412640"/>
            <a:ext cx="7066800" cy="40320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20497A"/>
                </a:solidFill>
                <a:effectLst/>
                <a:uFillTx/>
                <a:latin typeface="Candara"/>
                <a:ea typeface="Candara"/>
              </a:rPr>
              <a:t>“Dios se deleita en honrar la ofrenda del corazón que ama, dándole la mayor eficacia en su servicio. Si hemos dado nuestro corazón a Jesús, le traeremos también nuestros donativos”.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942192"/>
                </a:solidFill>
                <a:effectLst/>
                <a:uFillTx/>
                <a:latin typeface="Candara"/>
                <a:ea typeface="Candara"/>
              </a:rPr>
              <a:t>CMC 209</a:t>
            </a:r>
            <a:endParaRPr lang="es-ES" sz="3600" b="0" u="none" strike="noStrike">
              <a:solidFill>
                <a:srgbClr val="000000"/>
              </a:solidFill>
              <a:effectLst/>
              <a:uFillTx/>
              <a:latin typeface="Helvetica Ligh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 name="pasted-image.pdf"/>
          <p:cNvPicPr/>
          <p:nvPr/>
        </p:nvPicPr>
        <p:blipFill>
          <a:blip r:embed="rId1"/>
          <a:stretch/>
        </p:blipFill>
        <p:spPr>
          <a:xfrm>
            <a:off x="0" y="0"/>
            <a:ext cx="9143640" cy="6857640"/>
          </a:xfrm>
          <a:prstGeom prst="rect">
            <a:avLst/>
          </a:prstGeom>
          <a:noFill/>
          <a:ln w="3175">
            <a:noFill/>
          </a:ln>
        </p:spPr>
      </p:pic>
      <p:sp>
        <p:nvSpPr>
          <p:cNvPr id="99" name="PlaceHolder 1"/>
          <p:cNvSpPr>
            <a:spLocks noGrp="1"/>
          </p:cNvSpPr>
          <p:nvPr>
            <p:ph/>
          </p:nvPr>
        </p:nvSpPr>
        <p:spPr>
          <a:xfrm>
            <a:off x="1419840" y="1520640"/>
            <a:ext cx="6912360" cy="3816000"/>
          </a:xfrm>
          <a:prstGeom prst="rect">
            <a:avLst/>
          </a:prstGeom>
          <a:noFill/>
          <a:ln w="12600">
            <a:noFill/>
          </a:ln>
        </p:spPr>
        <p:txBody>
          <a:bodyPr lIns="45720" tIns="45720" rIns="45720" bIns="45720" anchor="t">
            <a:noAutofit/>
          </a:bodyPr>
          <a:p>
            <a:pPr indent="0" algn="l" defTabSz="841320">
              <a:lnSpc>
                <a:spcPct val="100000"/>
              </a:lnSpc>
              <a:spcBef>
                <a:spcPts val="1001"/>
              </a:spcBef>
              <a:buNone/>
              <a:tabLst>
                <a:tab pos="0" algn="l"/>
              </a:tabLst>
            </a:pPr>
            <a:r>
              <a:rPr lang="es-ES" sz="4510" b="0" i="1" u="none" strike="noStrike">
                <a:solidFill>
                  <a:srgbClr val="20497A"/>
                </a:solidFill>
                <a:effectLst/>
                <a:uFillTx/>
                <a:latin typeface="Candara"/>
                <a:ea typeface="Candara"/>
              </a:rPr>
              <a:t>“Cada uno ofrecerá su ofrenda en proporción a la bendición que el Eterno su Dios le haya dado”.</a:t>
            </a:r>
            <a:endParaRPr lang="es-ES" sz="4510" b="0" u="none" strike="noStrike">
              <a:solidFill>
                <a:srgbClr val="000000"/>
              </a:solidFill>
              <a:effectLst/>
              <a:uFillTx/>
              <a:latin typeface="Helvetica Light"/>
            </a:endParaRPr>
          </a:p>
          <a:p>
            <a:pPr indent="0" algn="l" defTabSz="841320">
              <a:lnSpc>
                <a:spcPct val="100000"/>
              </a:lnSpc>
              <a:buNone/>
              <a:tabLst>
                <a:tab pos="0" algn="l"/>
              </a:tabLst>
            </a:pPr>
            <a:r>
              <a:rPr lang="es-ES" sz="4510" b="0" i="1" u="none" strike="noStrike">
                <a:solidFill>
                  <a:srgbClr val="942192"/>
                </a:solidFill>
                <a:effectLst/>
                <a:uFillTx/>
                <a:latin typeface="Candara"/>
                <a:ea typeface="Candara"/>
              </a:rPr>
              <a:t>Deuteronomio 16:17</a:t>
            </a:r>
            <a:endParaRPr lang="es-ES" sz="4510" b="0" u="none" strike="noStrike">
              <a:solidFill>
                <a:srgbClr val="000000"/>
              </a:solidFill>
              <a:effectLst/>
              <a:uFillTx/>
              <a:latin typeface="Helvetica Ligh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pasted-image.pdf"/>
          <p:cNvPicPr/>
          <p:nvPr/>
        </p:nvPicPr>
        <p:blipFill>
          <a:blip r:embed="rId1"/>
          <a:stretch/>
        </p:blipFill>
        <p:spPr>
          <a:xfrm>
            <a:off x="0" y="0"/>
            <a:ext cx="9143640" cy="6857640"/>
          </a:xfrm>
          <a:prstGeom prst="rect">
            <a:avLst/>
          </a:prstGeom>
          <a:noFill/>
          <a:ln w="3175">
            <a:noFill/>
          </a:ln>
        </p:spPr>
      </p:pic>
      <p:sp>
        <p:nvSpPr>
          <p:cNvPr id="101" name="PlaceHolder 1"/>
          <p:cNvSpPr>
            <a:spLocks noGrp="1"/>
          </p:cNvSpPr>
          <p:nvPr>
            <p:ph/>
          </p:nvPr>
        </p:nvSpPr>
        <p:spPr>
          <a:xfrm>
            <a:off x="1142640" y="1480320"/>
            <a:ext cx="6858360" cy="4176000"/>
          </a:xfrm>
          <a:prstGeom prst="rect">
            <a:avLst/>
          </a:prstGeom>
          <a:noFill/>
          <a:ln w="12600">
            <a:noFill/>
          </a:ln>
        </p:spPr>
        <p:txBody>
          <a:bodyPr lIns="45720" tIns="45720" rIns="45720" bIns="45720" anchor="t">
            <a:noAutofit/>
          </a:bodyPr>
          <a:p>
            <a:pPr marL="1130400" indent="-1130400" algn="l" defTabSz="914400">
              <a:lnSpc>
                <a:spcPct val="100000"/>
              </a:lnSpc>
              <a:spcBef>
                <a:spcPts val="1100"/>
              </a:spcBef>
              <a:buNone/>
              <a:tabLst>
                <a:tab pos="0" algn="l"/>
              </a:tabLst>
            </a:pPr>
            <a:r>
              <a:rPr lang="es-ES" sz="5000" b="1" u="none" strike="noStrike">
                <a:solidFill>
                  <a:srgbClr val="800000"/>
                </a:solidFill>
                <a:effectLst/>
                <a:uFillTx/>
                <a:latin typeface="Candara"/>
                <a:ea typeface="Candara"/>
              </a:rPr>
              <a:t> IV. Los ancianos rectos advierten de los resultados de la fidelidad y de la infidelidad</a:t>
            </a:r>
            <a:endParaRPr lang="es-ES" sz="500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pasted-image.pdf"/>
          <p:cNvPicPr/>
          <p:nvPr/>
        </p:nvPicPr>
        <p:blipFill>
          <a:blip r:embed="rId1"/>
          <a:stretch/>
        </p:blipFill>
        <p:spPr>
          <a:xfrm>
            <a:off x="0" y="0"/>
            <a:ext cx="9143640" cy="6857640"/>
          </a:xfrm>
          <a:prstGeom prst="rect">
            <a:avLst/>
          </a:prstGeom>
          <a:noFill/>
          <a:ln w="3175">
            <a:noFill/>
          </a:ln>
        </p:spPr>
      </p:pic>
      <p:sp>
        <p:nvSpPr>
          <p:cNvPr id="103" name="PlaceHolder 1"/>
          <p:cNvSpPr>
            <a:spLocks noGrp="1"/>
          </p:cNvSpPr>
          <p:nvPr>
            <p:ph type="title"/>
          </p:nvPr>
        </p:nvSpPr>
        <p:spPr>
          <a:xfrm>
            <a:off x="1390680" y="832320"/>
            <a:ext cx="6566400" cy="1199160"/>
          </a:xfrm>
          <a:prstGeom prst="rect">
            <a:avLst/>
          </a:prstGeom>
          <a:noFill/>
          <a:ln w="12600">
            <a:noFill/>
          </a:ln>
        </p:spPr>
        <p:txBody>
          <a:bodyPr lIns="45720" tIns="45720" rIns="45720" bIns="45720" anchor="t">
            <a:noAutofit/>
          </a:bodyPr>
          <a:p>
            <a:pPr marL="457200" indent="-457200" algn="l" defTabSz="914400">
              <a:lnSpc>
                <a:spcPct val="100000"/>
              </a:lnSpc>
              <a:buNone/>
              <a:tabLst>
                <a:tab pos="0" algn="l"/>
              </a:tabLst>
            </a:pPr>
            <a:r>
              <a:rPr lang="es-ES" sz="3600" b="1" u="none" strike="noStrike">
                <a:solidFill>
                  <a:srgbClr val="C00000"/>
                </a:solidFill>
                <a:effectLst/>
                <a:uFillTx/>
                <a:latin typeface="Candara"/>
                <a:ea typeface="Candara"/>
              </a:rPr>
              <a:t>I. Hay que cumplir a Dios lo             que le prometemos</a:t>
            </a:r>
            <a:endParaRPr lang="es-ES" sz="3600" b="0" u="none" strike="noStrike">
              <a:solidFill>
                <a:srgbClr val="000000"/>
              </a:solidFill>
              <a:effectLst/>
              <a:uFillTx/>
              <a:latin typeface="Helvetica Light"/>
            </a:endParaRPr>
          </a:p>
        </p:txBody>
      </p:sp>
      <p:sp>
        <p:nvSpPr>
          <p:cNvPr id="104" name="PlaceHolder 2"/>
          <p:cNvSpPr>
            <a:spLocks noGrp="1"/>
          </p:cNvSpPr>
          <p:nvPr>
            <p:ph/>
          </p:nvPr>
        </p:nvSpPr>
        <p:spPr>
          <a:xfrm>
            <a:off x="1360440" y="2027880"/>
            <a:ext cx="6626160" cy="35020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200" b="0" i="1" u="none" strike="noStrike">
                <a:solidFill>
                  <a:srgbClr val="20497A"/>
                </a:solidFill>
                <a:effectLst/>
                <a:uFillTx/>
                <a:latin typeface="Candara"/>
                <a:ea typeface="Candara"/>
              </a:rPr>
              <a:t>“Cuando a Dios haces promesa, no tardes en cumplirla; porque él no se complace en los insensatos. Cumple lo que prometes. Mejor es que no prometas, y no que prometas y  no cumplas”.</a:t>
            </a:r>
            <a:endParaRPr lang="es-ES" sz="32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942192"/>
                </a:solidFill>
                <a:effectLst/>
                <a:uFillTx/>
                <a:latin typeface="Candara"/>
                <a:ea typeface="Candara"/>
              </a:rPr>
              <a:t>Eclesiastés 5:4-5</a:t>
            </a:r>
            <a:endParaRPr lang="es-ES" sz="3200" b="0" u="none" strike="noStrike">
              <a:solidFill>
                <a:srgbClr val="000000"/>
              </a:solidFill>
              <a:effectLst/>
              <a:uFillTx/>
              <a:latin typeface="Helvetica Light"/>
            </a:endParaRPr>
          </a:p>
        </p:txBody>
      </p:sp>
    </p:spTree>
  </p:cSld>
  <p:timing>
    <p:tnLst>
      <p:par>
        <p:cTn id="176" dur="indefinite" restart="never" nodeType="tmRoot">
          <p:childTnLst>
            <p:seq>
              <p:cTn id="177" dur="indefinite" nodeType="mainSeq">
                <p:childTnLst>
                  <p:par>
                    <p:cTn id="178" fill="hold">
                      <p:stCondLst>
                        <p:cond delay="indefinite"/>
                      </p:stCondLst>
                      <p:childTnLst>
                        <p:par>
                          <p:cTn id="179" fill="hold">
                            <p:stCondLst>
                              <p:cond delay="0"/>
                            </p:stCondLst>
                            <p:childTnLst>
                              <p:par>
                                <p:cTn id="180" presetID="9" presetClass="entr" fill="hold" nodeType="clickEffect">
                                  <p:stCondLst>
                                    <p:cond delay="0"/>
                                  </p:stCondLst>
                                  <p:iterate type="el">
                                    <p:tmAbs val="0"/>
                                  </p:iterate>
                                  <p:childTnLst>
                                    <p:set>
                                      <p:cBhvr>
                                        <p:cTn id="181" fill="hold"/>
                                        <p:tgtEl>
                                          <p:spTgt spid="104"/>
                                        </p:tgtEl>
                                        <p:attrNameLst>
                                          <p:attrName>style.visibility</p:attrName>
                                        </p:attrNameLst>
                                      </p:cBhvr>
                                      <p:to>
                                        <p:strVal val="visible"/>
                                      </p:to>
                                    </p:set>
                                    <p:animEffect transition="in" filter="dissolve">
                                      <p:cBhvr additive="repl">
                                        <p:cTn id="182" dur="500"/>
                                        <p:tgtEl>
                                          <p:spTgt spid="104"/>
                                        </p:tgtEl>
                                      </p:cBhvr>
                                    </p:animEffect>
                                  </p:childTnLst>
                                </p:cTn>
                              </p:par>
                              <p:par>
                                <p:cTn id="183" presetID="9" presetClass="entr" fill="hold" nodeType="withEffect">
                                  <p:stCondLst>
                                    <p:cond delay="0"/>
                                  </p:stCondLst>
                                  <p:iterate type="el">
                                    <p:tmAbs val="0"/>
                                  </p:iterate>
                                  <p:childTnLst>
                                    <p:set>
                                      <p:cBhvr>
                                        <p:cTn id="184" fill="hold"/>
                                        <p:tgtEl>
                                          <p:spTgt spid="104">
                                            <p:txEl>
                                              <p:pRg st="0" end="0"/>
                                            </p:txEl>
                                          </p:spTgt>
                                        </p:tgtEl>
                                        <p:attrNameLst>
                                          <p:attrName>style.visibility</p:attrName>
                                        </p:attrNameLst>
                                      </p:cBhvr>
                                      <p:to>
                                        <p:strVal val="visible"/>
                                      </p:to>
                                    </p:set>
                                    <p:animEffect transition="in" filter="dissolve">
                                      <p:cBhvr additive="repl">
                                        <p:cTn id="185" dur="500"/>
                                        <p:tgtEl>
                                          <p:spTgt spid="104">
                                            <p:txEl>
                                              <p:pRg st="0" end="0"/>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104">
                                            <p:txEl>
                                              <p:pRg st="1" end="1"/>
                                            </p:txEl>
                                          </p:spTgt>
                                        </p:tgtEl>
                                        <p:attrNameLst>
                                          <p:attrName>style.visibility</p:attrName>
                                        </p:attrNameLst>
                                      </p:cBhvr>
                                      <p:to>
                                        <p:strVal val="visible"/>
                                      </p:to>
                                    </p:set>
                                    <p:animEffect transition="in" filter="dissolve">
                                      <p:cBhvr additive="repl">
                                        <p:cTn id="190" dur="500"/>
                                        <p:tgtEl>
                                          <p:spTgt spid="10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0" y="0"/>
            <a:ext cx="9143640" cy="6857640"/>
          </a:xfrm>
          <a:prstGeom prst="rect">
            <a:avLst/>
          </a:prstGeom>
          <a:noFill/>
          <a:ln w="3175">
            <a:noFill/>
          </a:ln>
        </p:spPr>
      </p:pic>
      <p:sp>
        <p:nvSpPr>
          <p:cNvPr id="106" name="PlaceHolder 1"/>
          <p:cNvSpPr>
            <a:spLocks noGrp="1"/>
          </p:cNvSpPr>
          <p:nvPr>
            <p:ph/>
          </p:nvPr>
        </p:nvSpPr>
        <p:spPr>
          <a:xfrm>
            <a:off x="1230120" y="1336680"/>
            <a:ext cx="6683400" cy="44020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20497A"/>
                </a:solidFill>
                <a:effectLst/>
                <a:uFillTx/>
                <a:latin typeface="Candara"/>
                <a:ea typeface="Candara"/>
              </a:rPr>
              <a:t>“Una iglesia es responsable por las promesas hechas por sus miembros individualmente. Si ve que algún hermano descuida el cumplimiento de sus votos, debe trabajar con él bondadosa pero abiertamente. </a:t>
            </a:r>
            <a:endParaRPr lang="es-ES" sz="3600" b="0" u="none" strike="noStrike">
              <a:solidFill>
                <a:srgbClr val="000000"/>
              </a:solidFill>
              <a:effectLst/>
              <a:uFillTx/>
              <a:latin typeface="Helvetica Light"/>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0" y="0"/>
            <a:ext cx="9143640" cy="6857640"/>
          </a:xfrm>
          <a:prstGeom prst="rect">
            <a:avLst/>
          </a:prstGeom>
          <a:noFill/>
          <a:ln w="3175">
            <a:noFill/>
          </a:ln>
        </p:spPr>
      </p:pic>
      <p:sp>
        <p:nvSpPr>
          <p:cNvPr id="108" name="PlaceHolder 1"/>
          <p:cNvSpPr>
            <a:spLocks noGrp="1"/>
          </p:cNvSpPr>
          <p:nvPr>
            <p:ph/>
          </p:nvPr>
        </p:nvSpPr>
        <p:spPr>
          <a:xfrm>
            <a:off x="1419840" y="1065600"/>
            <a:ext cx="6696360" cy="5040360"/>
          </a:xfrm>
          <a:prstGeom prst="rect">
            <a:avLst/>
          </a:prstGeom>
          <a:noFill/>
          <a:ln w="12600">
            <a:noFill/>
          </a:ln>
        </p:spPr>
        <p:txBody>
          <a:bodyPr lIns="45720" tIns="45720" rIns="45720" bIns="45720" anchor="t">
            <a:noAutofit/>
          </a:bodyPr>
          <a:p>
            <a:pPr indent="0" algn="l" defTabSz="896040">
              <a:lnSpc>
                <a:spcPct val="100000"/>
              </a:lnSpc>
              <a:spcBef>
                <a:spcPts val="799"/>
              </a:spcBef>
              <a:buNone/>
              <a:tabLst>
                <a:tab pos="0" algn="l"/>
              </a:tabLst>
            </a:pPr>
            <a:r>
              <a:rPr lang="es-ES" sz="3530" b="0" i="1" u="none" strike="noStrike">
                <a:solidFill>
                  <a:srgbClr val="20497A"/>
                </a:solidFill>
                <a:effectLst/>
                <a:uFillTx/>
                <a:latin typeface="Candara"/>
                <a:ea typeface="Candara"/>
              </a:rPr>
              <a:t>Si está en circunstancia tal que  le resulta imposible pagarlo, si  es un miembro digno, de corazón voluntario, entonces ayúdele compasivamente la iglesia. Así pueden los miembros salvar una dificultad y recibir ellos mismos una bendición”.</a:t>
            </a:r>
            <a:endParaRPr lang="es-ES" sz="3530" b="0" u="none" strike="noStrike">
              <a:solidFill>
                <a:srgbClr val="000000"/>
              </a:solidFill>
              <a:effectLst/>
              <a:uFillTx/>
              <a:latin typeface="Helvetica Light"/>
            </a:endParaRPr>
          </a:p>
          <a:p>
            <a:pPr indent="0" algn="l" defTabSz="896040">
              <a:lnSpc>
                <a:spcPct val="100000"/>
              </a:lnSpc>
              <a:buNone/>
              <a:tabLst>
                <a:tab pos="0" algn="l"/>
              </a:tabLst>
            </a:pPr>
            <a:r>
              <a:rPr lang="es-ES" sz="3530" b="0" i="1" u="none" strike="noStrike">
                <a:solidFill>
                  <a:srgbClr val="942192"/>
                </a:solidFill>
                <a:effectLst/>
                <a:uFillTx/>
                <a:latin typeface="Candara"/>
                <a:ea typeface="Candara"/>
              </a:rPr>
              <a:t>CMC 324</a:t>
            </a:r>
            <a:endParaRPr lang="es-ES" sz="3530" b="0" u="none" strike="noStrike">
              <a:solidFill>
                <a:srgbClr val="000000"/>
              </a:solidFill>
              <a:effectLst/>
              <a:uFillTx/>
              <a:latin typeface="Helvetica Light"/>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0" y="0"/>
            <a:ext cx="9143640" cy="6857640"/>
          </a:xfrm>
          <a:prstGeom prst="rect">
            <a:avLst/>
          </a:prstGeom>
          <a:noFill/>
          <a:ln w="3175">
            <a:noFill/>
          </a:ln>
        </p:spPr>
      </p:pic>
      <p:sp>
        <p:nvSpPr>
          <p:cNvPr id="110" name="PlaceHolder 1"/>
          <p:cNvSpPr>
            <a:spLocks noGrp="1"/>
          </p:cNvSpPr>
          <p:nvPr>
            <p:ph/>
          </p:nvPr>
        </p:nvSpPr>
        <p:spPr>
          <a:xfrm>
            <a:off x="1597680" y="932760"/>
            <a:ext cx="6300360" cy="49924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200" b="0" i="1" u="none" strike="noStrike">
                <a:solidFill>
                  <a:srgbClr val="20497A"/>
                </a:solidFill>
                <a:effectLst/>
                <a:uFillTx/>
                <a:latin typeface="Candara"/>
                <a:ea typeface="Candara"/>
              </a:rPr>
              <a:t>“</a:t>
            </a:r>
            <a:r>
              <a:rPr lang="es-ES" sz="3600" b="0" i="1" u="none" strike="noStrike">
                <a:solidFill>
                  <a:srgbClr val="20497A"/>
                </a:solidFill>
                <a:effectLst/>
                <a:uFillTx/>
                <a:latin typeface="Candara"/>
                <a:ea typeface="Candara"/>
              </a:rPr>
              <a:t>La promesa no se hace al hombre sino a Dios, y es como un pagaré dado a un vecino. Ninguna obligación legal tiene más fuerza para el cristiano en cuanto al desembolso de dinero, que una promesa hecha a Dios”.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942192"/>
                </a:solidFill>
                <a:effectLst/>
                <a:uFillTx/>
                <a:latin typeface="Candara"/>
                <a:ea typeface="Candara"/>
              </a:rPr>
              <a:t>CMC 329</a:t>
            </a:r>
            <a:endParaRPr lang="es-ES" sz="3200" b="0" u="none" strike="noStrike">
              <a:solidFill>
                <a:srgbClr val="000000"/>
              </a:solidFill>
              <a:effectLst/>
              <a:uFillTx/>
              <a:latin typeface="Helvetica Ligh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0" y="0"/>
            <a:ext cx="9143640" cy="6857640"/>
          </a:xfrm>
          <a:prstGeom prst="rect">
            <a:avLst/>
          </a:prstGeom>
          <a:noFill/>
          <a:ln w="3175">
            <a:noFill/>
          </a:ln>
        </p:spPr>
      </p:pic>
      <p:sp>
        <p:nvSpPr>
          <p:cNvPr id="112" name="PlaceHolder 1"/>
          <p:cNvSpPr>
            <a:spLocks noGrp="1"/>
          </p:cNvSpPr>
          <p:nvPr>
            <p:ph type="title"/>
          </p:nvPr>
        </p:nvSpPr>
        <p:spPr>
          <a:xfrm>
            <a:off x="1349280" y="885600"/>
            <a:ext cx="6616080" cy="74196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3600" b="1" u="none" strike="noStrike">
                <a:solidFill>
                  <a:srgbClr val="C00000"/>
                </a:solidFill>
                <a:effectLst/>
                <a:uFillTx/>
                <a:latin typeface="Candara"/>
                <a:ea typeface="Candara"/>
              </a:rPr>
              <a:t>2. La infidelidad trae muerte</a:t>
            </a:r>
            <a:endParaRPr lang="es-ES" sz="3600" b="0" u="none" strike="noStrike">
              <a:solidFill>
                <a:srgbClr val="000000"/>
              </a:solidFill>
              <a:effectLst/>
              <a:uFillTx/>
              <a:latin typeface="Helvetica Light"/>
            </a:endParaRPr>
          </a:p>
        </p:txBody>
      </p:sp>
      <p:sp>
        <p:nvSpPr>
          <p:cNvPr id="113" name="PlaceHolder 2"/>
          <p:cNvSpPr>
            <a:spLocks noGrp="1"/>
          </p:cNvSpPr>
          <p:nvPr>
            <p:ph/>
          </p:nvPr>
        </p:nvSpPr>
        <p:spPr>
          <a:xfrm>
            <a:off x="1349280" y="1732680"/>
            <a:ext cx="6616080" cy="4025160"/>
          </a:xfrm>
          <a:prstGeom prst="rect">
            <a:avLst/>
          </a:prstGeom>
          <a:noFill/>
          <a:ln w="12600">
            <a:noFill/>
          </a:ln>
        </p:spPr>
        <p:txBody>
          <a:bodyPr lIns="45720" tIns="45720" rIns="45720" bIns="45720" anchor="t">
            <a:noAutofit/>
          </a:bodyPr>
          <a:p>
            <a:pPr marL="325800" indent="-325800" algn="l" defTabSz="868680">
              <a:lnSpc>
                <a:spcPct val="100000"/>
              </a:lnSpc>
              <a:spcBef>
                <a:spcPts val="700"/>
              </a:spcBef>
              <a:buClr>
                <a:srgbClr val="20497A"/>
              </a:buClr>
              <a:buFont typeface="Arial"/>
              <a:buChar char="•"/>
              <a:tabLst>
                <a:tab pos="0" algn="l"/>
              </a:tabLst>
            </a:pPr>
            <a:r>
              <a:rPr lang="es-ES" sz="3040" b="0" u="none" strike="noStrike">
                <a:solidFill>
                  <a:srgbClr val="20497A"/>
                </a:solidFill>
                <a:effectLst/>
                <a:uFillTx/>
                <a:latin typeface="Candara"/>
                <a:ea typeface="Candara"/>
              </a:rPr>
              <a:t>Tenemos el caso de Ananías y Safira en Hechos 5:1-11.</a:t>
            </a:r>
            <a:endParaRPr lang="es-ES" sz="3040" b="0" u="none" strike="noStrike">
              <a:solidFill>
                <a:srgbClr val="000000"/>
              </a:solidFill>
              <a:effectLst/>
              <a:uFillTx/>
              <a:latin typeface="Helvetica Light"/>
            </a:endParaRPr>
          </a:p>
          <a:p>
            <a:pPr marL="325800" indent="-325800" algn="l" defTabSz="868680">
              <a:lnSpc>
                <a:spcPct val="100000"/>
              </a:lnSpc>
              <a:spcBef>
                <a:spcPts val="700"/>
              </a:spcBef>
              <a:buClr>
                <a:srgbClr val="20497A"/>
              </a:buClr>
              <a:buFont typeface="Arial"/>
              <a:buChar char="•"/>
              <a:tabLst>
                <a:tab pos="0" algn="l"/>
              </a:tabLst>
            </a:pPr>
            <a:r>
              <a:rPr lang="es-ES" sz="3040" b="0" u="none" strike="noStrike">
                <a:solidFill>
                  <a:srgbClr val="20497A"/>
                </a:solidFill>
                <a:effectLst/>
                <a:uFillTx/>
                <a:latin typeface="Candara"/>
                <a:ea typeface="Candara"/>
              </a:rPr>
              <a:t>Olvidaron que la promesa era con Dios y no con los discípulos.</a:t>
            </a:r>
            <a:endParaRPr lang="es-ES" sz="3040" b="0" u="none" strike="noStrike">
              <a:solidFill>
                <a:srgbClr val="000000"/>
              </a:solidFill>
              <a:effectLst/>
              <a:uFillTx/>
              <a:latin typeface="Helvetica Light"/>
            </a:endParaRPr>
          </a:p>
          <a:p>
            <a:pPr marL="325800" indent="-325800" algn="l" defTabSz="868680">
              <a:lnSpc>
                <a:spcPct val="100000"/>
              </a:lnSpc>
              <a:spcBef>
                <a:spcPts val="700"/>
              </a:spcBef>
              <a:buClr>
                <a:srgbClr val="20497A"/>
              </a:buClr>
              <a:buFont typeface="Arial"/>
              <a:buChar char="•"/>
              <a:tabLst>
                <a:tab pos="0" algn="l"/>
              </a:tabLst>
            </a:pPr>
            <a:r>
              <a:rPr lang="es-ES" sz="3040" b="0" u="none" strike="noStrike">
                <a:solidFill>
                  <a:srgbClr val="20497A"/>
                </a:solidFill>
                <a:effectLst/>
                <a:uFillTx/>
                <a:latin typeface="Candara"/>
                <a:ea typeface="Candara"/>
              </a:rPr>
              <a:t>Pensaron que podían engañar a los discípulos y de todas maneras quedar bien delante de ellos cumpliendo a medias lo prometido.</a:t>
            </a:r>
            <a:endParaRPr lang="es-ES" sz="3040" b="0" u="none" strike="noStrike">
              <a:solidFill>
                <a:srgbClr val="000000"/>
              </a:solidFill>
              <a:effectLst/>
              <a:uFillTx/>
              <a:latin typeface="Helvetica Light"/>
            </a:endParaRPr>
          </a:p>
        </p:txBody>
      </p:sp>
    </p:spTree>
  </p:cSld>
  <p:timing>
    <p:tnLst>
      <p:par>
        <p:cTn id="191" dur="indefinite" restart="never" nodeType="tmRoot">
          <p:childTnLst>
            <p:seq>
              <p:cTn id="192" dur="indefinite" nodeType="mainSeq">
                <p:childTnLst>
                  <p:par>
                    <p:cTn id="193" fill="hold">
                      <p:stCondLst>
                        <p:cond delay="indefinite"/>
                      </p:stCondLst>
                      <p:childTnLst>
                        <p:par>
                          <p:cTn id="194" fill="hold">
                            <p:stCondLst>
                              <p:cond delay="0"/>
                            </p:stCondLst>
                            <p:childTnLst>
                              <p:par>
                                <p:cTn id="195" presetID="9" presetClass="entr" fill="hold" nodeType="clickEffect">
                                  <p:stCondLst>
                                    <p:cond delay="0"/>
                                  </p:stCondLst>
                                  <p:iterate type="el">
                                    <p:tmAbs val="0"/>
                                  </p:iterate>
                                  <p:childTnLst>
                                    <p:set>
                                      <p:cBhvr>
                                        <p:cTn id="196" fill="hold"/>
                                        <p:tgtEl>
                                          <p:spTgt spid="113"/>
                                        </p:tgtEl>
                                        <p:attrNameLst>
                                          <p:attrName>style.visibility</p:attrName>
                                        </p:attrNameLst>
                                      </p:cBhvr>
                                      <p:to>
                                        <p:strVal val="visible"/>
                                      </p:to>
                                    </p:set>
                                    <p:animEffect transition="in" filter="dissolve">
                                      <p:cBhvr additive="repl">
                                        <p:cTn id="197" dur="500"/>
                                        <p:tgtEl>
                                          <p:spTgt spid="113"/>
                                        </p:tgtEl>
                                      </p:cBhvr>
                                    </p:animEffect>
                                  </p:childTnLst>
                                </p:cTn>
                              </p:par>
                              <p:par>
                                <p:cTn id="198" presetID="9" presetClass="entr" fill="hold" nodeType="withEffect">
                                  <p:stCondLst>
                                    <p:cond delay="0"/>
                                  </p:stCondLst>
                                  <p:iterate type="el">
                                    <p:tmAbs val="0"/>
                                  </p:iterate>
                                  <p:childTnLst>
                                    <p:set>
                                      <p:cBhvr>
                                        <p:cTn id="199" fill="hold"/>
                                        <p:tgtEl>
                                          <p:spTgt spid="113">
                                            <p:txEl>
                                              <p:pRg st="0" end="0"/>
                                            </p:txEl>
                                          </p:spTgt>
                                        </p:tgtEl>
                                        <p:attrNameLst>
                                          <p:attrName>style.visibility</p:attrName>
                                        </p:attrNameLst>
                                      </p:cBhvr>
                                      <p:to>
                                        <p:strVal val="visible"/>
                                      </p:to>
                                    </p:set>
                                    <p:animEffect transition="in" filter="dissolve">
                                      <p:cBhvr additive="repl">
                                        <p:cTn id="200" dur="500"/>
                                        <p:tgtEl>
                                          <p:spTgt spid="113">
                                            <p:txEl>
                                              <p:pRg st="0" end="0"/>
                                            </p:txEl>
                                          </p:spTgt>
                                        </p:tgtEl>
                                      </p:cBhvr>
                                    </p:animEffect>
                                  </p:childTnLst>
                                </p:cTn>
                              </p:par>
                            </p:childTnLst>
                          </p:cTn>
                        </p:par>
                      </p:childTnLst>
                    </p:cTn>
                  </p:par>
                  <p:par>
                    <p:cTn id="201" fill="hold">
                      <p:stCondLst>
                        <p:cond delay="indefinite"/>
                      </p:stCondLst>
                      <p:childTnLst>
                        <p:par>
                          <p:cTn id="202" fill="hold">
                            <p:stCondLst>
                              <p:cond delay="0"/>
                            </p:stCondLst>
                            <p:childTnLst>
                              <p:par>
                                <p:cTn id="203" presetID="9" presetClass="entr" fill="hold" nodeType="clickEffect">
                                  <p:stCondLst>
                                    <p:cond delay="0"/>
                                  </p:stCondLst>
                                  <p:iterate type="el">
                                    <p:tmAbs val="0"/>
                                  </p:iterate>
                                  <p:childTnLst>
                                    <p:set>
                                      <p:cBhvr>
                                        <p:cTn id="204" fill="hold"/>
                                        <p:tgtEl>
                                          <p:spTgt spid="113">
                                            <p:txEl>
                                              <p:pRg st="1" end="1"/>
                                            </p:txEl>
                                          </p:spTgt>
                                        </p:tgtEl>
                                        <p:attrNameLst>
                                          <p:attrName>style.visibility</p:attrName>
                                        </p:attrNameLst>
                                      </p:cBhvr>
                                      <p:to>
                                        <p:strVal val="visible"/>
                                      </p:to>
                                    </p:set>
                                    <p:animEffect transition="in" filter="dissolve">
                                      <p:cBhvr additive="repl">
                                        <p:cTn id="205" dur="500"/>
                                        <p:tgtEl>
                                          <p:spTgt spid="113">
                                            <p:txEl>
                                              <p:pRg st="1" end="1"/>
                                            </p:txEl>
                                          </p:spTgt>
                                        </p:tgtEl>
                                      </p:cBhvr>
                                    </p:animEffect>
                                  </p:childTnLst>
                                </p:cTn>
                              </p:par>
                            </p:childTnLst>
                          </p:cTn>
                        </p:par>
                      </p:childTnLst>
                    </p:cTn>
                  </p:par>
                  <p:par>
                    <p:cTn id="206" fill="hold">
                      <p:stCondLst>
                        <p:cond delay="indefinite"/>
                      </p:stCondLst>
                      <p:childTnLst>
                        <p:par>
                          <p:cTn id="207" fill="hold">
                            <p:stCondLst>
                              <p:cond delay="0"/>
                            </p:stCondLst>
                            <p:childTnLst>
                              <p:par>
                                <p:cTn id="208" presetID="9" presetClass="entr" fill="hold" nodeType="clickEffect">
                                  <p:stCondLst>
                                    <p:cond delay="0"/>
                                  </p:stCondLst>
                                  <p:iterate type="el">
                                    <p:tmAbs val="0"/>
                                  </p:iterate>
                                  <p:childTnLst>
                                    <p:set>
                                      <p:cBhvr>
                                        <p:cTn id="209" fill="hold"/>
                                        <p:tgtEl>
                                          <p:spTgt spid="113">
                                            <p:txEl>
                                              <p:pRg st="2" end="2"/>
                                            </p:txEl>
                                          </p:spTgt>
                                        </p:tgtEl>
                                        <p:attrNameLst>
                                          <p:attrName>style.visibility</p:attrName>
                                        </p:attrNameLst>
                                      </p:cBhvr>
                                      <p:to>
                                        <p:strVal val="visible"/>
                                      </p:to>
                                    </p:set>
                                    <p:animEffect transition="in" filter="dissolve">
                                      <p:cBhvr additive="repl">
                                        <p:cTn id="210" dur="500"/>
                                        <p:tgtEl>
                                          <p:spTgt spid="11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 name="pasted-image.pdf"/>
          <p:cNvPicPr/>
          <p:nvPr/>
        </p:nvPicPr>
        <p:blipFill>
          <a:blip r:embed="rId1"/>
          <a:stretch/>
        </p:blipFill>
        <p:spPr>
          <a:xfrm>
            <a:off x="0" y="0"/>
            <a:ext cx="9143640" cy="6857640"/>
          </a:xfrm>
          <a:prstGeom prst="rect">
            <a:avLst/>
          </a:prstGeom>
          <a:noFill/>
          <a:ln w="3175">
            <a:noFill/>
          </a:ln>
        </p:spPr>
      </p:pic>
      <p:sp>
        <p:nvSpPr>
          <p:cNvPr id="115" name="PlaceHolder 1"/>
          <p:cNvSpPr>
            <a:spLocks noGrp="1"/>
          </p:cNvSpPr>
          <p:nvPr>
            <p:ph/>
          </p:nvPr>
        </p:nvSpPr>
        <p:spPr>
          <a:xfrm>
            <a:off x="1229400" y="1038240"/>
            <a:ext cx="6993000" cy="4781160"/>
          </a:xfrm>
          <a:prstGeom prst="rect">
            <a:avLst/>
          </a:prstGeom>
          <a:noFill/>
          <a:ln w="12600">
            <a:noFill/>
          </a:ln>
        </p:spPr>
        <p:txBody>
          <a:bodyPr lIns="45720" tIns="45720" rIns="45720" bIns="45720" anchor="t">
            <a:noAutofit/>
          </a:bodyPr>
          <a:p>
            <a:pPr marL="374040" indent="-374040" algn="l" defTabSz="887040">
              <a:lnSpc>
                <a:spcPct val="100000"/>
              </a:lnSpc>
              <a:spcBef>
                <a:spcPts val="799"/>
              </a:spcBef>
              <a:buClr>
                <a:srgbClr val="20497A"/>
              </a:buClr>
              <a:buFont typeface="Arial"/>
              <a:buChar char="•"/>
              <a:tabLst>
                <a:tab pos="0" algn="l"/>
              </a:tabLst>
            </a:pPr>
            <a:r>
              <a:rPr lang="es-ES" sz="3490" b="0" u="none" strike="noStrike">
                <a:solidFill>
                  <a:srgbClr val="20497A"/>
                </a:solidFill>
                <a:effectLst/>
                <a:uFillTx/>
                <a:latin typeface="Candara"/>
                <a:ea typeface="Candara"/>
              </a:rPr>
              <a:t>Pensaron que la cantidad era    más importante que la fidelidad.</a:t>
            </a:r>
            <a:endParaRPr lang="es-ES" sz="3490" b="0" u="none" strike="noStrike">
              <a:solidFill>
                <a:srgbClr val="000000"/>
              </a:solidFill>
              <a:effectLst/>
              <a:uFillTx/>
              <a:latin typeface="Helvetica Light"/>
            </a:endParaRPr>
          </a:p>
          <a:p>
            <a:pPr marL="374040" indent="-374040" algn="l" defTabSz="887040">
              <a:lnSpc>
                <a:spcPct val="100000"/>
              </a:lnSpc>
              <a:spcBef>
                <a:spcPts val="799"/>
              </a:spcBef>
              <a:buClr>
                <a:srgbClr val="20497A"/>
              </a:buClr>
              <a:buFont typeface="Arial"/>
              <a:buChar char="•"/>
              <a:tabLst>
                <a:tab pos="0" algn="l"/>
              </a:tabLst>
            </a:pPr>
            <a:r>
              <a:rPr lang="es-ES" sz="3490" b="0" u="none" strike="noStrike">
                <a:solidFill>
                  <a:srgbClr val="20497A"/>
                </a:solidFill>
                <a:effectLst/>
                <a:uFillTx/>
                <a:latin typeface="Candara"/>
                <a:ea typeface="Candara"/>
              </a:rPr>
              <a:t>No solamente fueron presas del egoísmo, sino que planearon mentir y lo hicieron.</a:t>
            </a:r>
            <a:endParaRPr lang="es-ES" sz="3490" b="0" u="none" strike="noStrike">
              <a:solidFill>
                <a:srgbClr val="000000"/>
              </a:solidFill>
              <a:effectLst/>
              <a:uFillTx/>
              <a:latin typeface="Helvetica Light"/>
            </a:endParaRPr>
          </a:p>
          <a:p>
            <a:pPr marL="374040" indent="-374040" algn="l" defTabSz="887040">
              <a:lnSpc>
                <a:spcPct val="100000"/>
              </a:lnSpc>
              <a:spcBef>
                <a:spcPts val="799"/>
              </a:spcBef>
              <a:buClr>
                <a:srgbClr val="20497A"/>
              </a:buClr>
              <a:buFont typeface="Arial"/>
              <a:buChar char="•"/>
              <a:tabLst>
                <a:tab pos="0" algn="l"/>
              </a:tabLst>
            </a:pPr>
            <a:r>
              <a:rPr lang="es-ES" sz="3490" b="0" u="none" strike="noStrike">
                <a:solidFill>
                  <a:srgbClr val="20497A"/>
                </a:solidFill>
                <a:effectLst/>
                <a:uFillTx/>
                <a:latin typeface="Candara"/>
                <a:ea typeface="Candara"/>
              </a:rPr>
              <a:t>Quisieron ofrecer una obediencia a medias y Dios no acepta obediencia a medias.</a:t>
            </a:r>
            <a:endParaRPr lang="es-ES" sz="3490" b="0" u="none" strike="noStrike">
              <a:solidFill>
                <a:srgbClr val="000000"/>
              </a:solidFill>
              <a:effectLst/>
              <a:uFillTx/>
              <a:latin typeface="Helvetica Light"/>
            </a:endParaRPr>
          </a:p>
        </p:txBody>
      </p:sp>
    </p:spTree>
  </p:cSld>
  <p:timing>
    <p:tnLst>
      <p:par>
        <p:cTn id="211" dur="indefinite" restart="never" nodeType="tmRoot">
          <p:childTnLst>
            <p:seq>
              <p:cTn id="212" dur="indefinite" nodeType="mainSeq">
                <p:childTnLst>
                  <p:par>
                    <p:cTn id="213" fill="hold">
                      <p:stCondLst>
                        <p:cond delay="indefinite"/>
                      </p:stCondLst>
                      <p:childTnLst>
                        <p:par>
                          <p:cTn id="214" fill="hold">
                            <p:stCondLst>
                              <p:cond delay="0"/>
                            </p:stCondLst>
                            <p:childTnLst>
                              <p:par>
                                <p:cTn id="215" presetID="9" presetClass="entr" fill="hold" nodeType="clickEffect">
                                  <p:stCondLst>
                                    <p:cond delay="0"/>
                                  </p:stCondLst>
                                  <p:iterate type="el">
                                    <p:tmAbs val="0"/>
                                  </p:iterate>
                                  <p:childTnLst>
                                    <p:set>
                                      <p:cBhvr>
                                        <p:cTn id="216" fill="hold"/>
                                        <p:tgtEl>
                                          <p:spTgt spid="115"/>
                                        </p:tgtEl>
                                        <p:attrNameLst>
                                          <p:attrName>style.visibility</p:attrName>
                                        </p:attrNameLst>
                                      </p:cBhvr>
                                      <p:to>
                                        <p:strVal val="visible"/>
                                      </p:to>
                                    </p:set>
                                    <p:animEffect transition="in" filter="dissolve">
                                      <p:cBhvr additive="repl">
                                        <p:cTn id="217" dur="500"/>
                                        <p:tgtEl>
                                          <p:spTgt spid="115"/>
                                        </p:tgtEl>
                                      </p:cBhvr>
                                    </p:animEffect>
                                  </p:childTnLst>
                                </p:cTn>
                              </p:par>
                              <p:par>
                                <p:cTn id="218" presetID="9" presetClass="entr" fill="hold" nodeType="withEffect">
                                  <p:stCondLst>
                                    <p:cond delay="0"/>
                                  </p:stCondLst>
                                  <p:iterate type="el">
                                    <p:tmAbs val="0"/>
                                  </p:iterate>
                                  <p:childTnLst>
                                    <p:set>
                                      <p:cBhvr>
                                        <p:cTn id="219" fill="hold"/>
                                        <p:tgtEl>
                                          <p:spTgt spid="115">
                                            <p:txEl>
                                              <p:pRg st="0" end="0"/>
                                            </p:txEl>
                                          </p:spTgt>
                                        </p:tgtEl>
                                        <p:attrNameLst>
                                          <p:attrName>style.visibility</p:attrName>
                                        </p:attrNameLst>
                                      </p:cBhvr>
                                      <p:to>
                                        <p:strVal val="visible"/>
                                      </p:to>
                                    </p:set>
                                    <p:animEffect transition="in" filter="dissolve">
                                      <p:cBhvr additive="repl">
                                        <p:cTn id="220" dur="500"/>
                                        <p:tgtEl>
                                          <p:spTgt spid="115">
                                            <p:txEl>
                                              <p:pRg st="0" end="0"/>
                                            </p:txEl>
                                          </p:spTgt>
                                        </p:tgtEl>
                                      </p:cBhvr>
                                    </p:animEffect>
                                  </p:childTnLst>
                                </p:cTn>
                              </p:par>
                            </p:childTnLst>
                          </p:cTn>
                        </p:par>
                      </p:childTnLst>
                    </p:cTn>
                  </p:par>
                  <p:par>
                    <p:cTn id="221" fill="hold">
                      <p:stCondLst>
                        <p:cond delay="indefinite"/>
                      </p:stCondLst>
                      <p:childTnLst>
                        <p:par>
                          <p:cTn id="222" fill="hold">
                            <p:stCondLst>
                              <p:cond delay="0"/>
                            </p:stCondLst>
                            <p:childTnLst>
                              <p:par>
                                <p:cTn id="223" presetID="9" presetClass="entr" fill="hold" nodeType="clickEffect">
                                  <p:stCondLst>
                                    <p:cond delay="0"/>
                                  </p:stCondLst>
                                  <p:iterate type="el">
                                    <p:tmAbs val="0"/>
                                  </p:iterate>
                                  <p:childTnLst>
                                    <p:set>
                                      <p:cBhvr>
                                        <p:cTn id="224" fill="hold"/>
                                        <p:tgtEl>
                                          <p:spTgt spid="115">
                                            <p:txEl>
                                              <p:pRg st="1" end="1"/>
                                            </p:txEl>
                                          </p:spTgt>
                                        </p:tgtEl>
                                        <p:attrNameLst>
                                          <p:attrName>style.visibility</p:attrName>
                                        </p:attrNameLst>
                                      </p:cBhvr>
                                      <p:to>
                                        <p:strVal val="visible"/>
                                      </p:to>
                                    </p:set>
                                    <p:animEffect transition="in" filter="dissolve">
                                      <p:cBhvr additive="repl">
                                        <p:cTn id="225" dur="500"/>
                                        <p:tgtEl>
                                          <p:spTgt spid="115">
                                            <p:txEl>
                                              <p:pRg st="1" end="1"/>
                                            </p:txEl>
                                          </p:spTgt>
                                        </p:tgtEl>
                                      </p:cBhvr>
                                    </p:animEffect>
                                  </p:childTnLst>
                                </p:cTn>
                              </p:par>
                            </p:childTnLst>
                          </p:cTn>
                        </p:par>
                      </p:childTnLst>
                    </p:cTn>
                  </p:par>
                  <p:par>
                    <p:cTn id="226" fill="hold">
                      <p:stCondLst>
                        <p:cond delay="indefinite"/>
                      </p:stCondLst>
                      <p:childTnLst>
                        <p:par>
                          <p:cTn id="227" fill="hold">
                            <p:stCondLst>
                              <p:cond delay="0"/>
                            </p:stCondLst>
                            <p:childTnLst>
                              <p:par>
                                <p:cTn id="228" presetID="9" presetClass="entr" fill="hold" nodeType="clickEffect">
                                  <p:stCondLst>
                                    <p:cond delay="0"/>
                                  </p:stCondLst>
                                  <p:iterate type="el">
                                    <p:tmAbs val="0"/>
                                  </p:iterate>
                                  <p:childTnLst>
                                    <p:set>
                                      <p:cBhvr>
                                        <p:cTn id="229" fill="hold"/>
                                        <p:tgtEl>
                                          <p:spTgt spid="115">
                                            <p:txEl>
                                              <p:pRg st="2" end="2"/>
                                            </p:txEl>
                                          </p:spTgt>
                                        </p:tgtEl>
                                        <p:attrNameLst>
                                          <p:attrName>style.visibility</p:attrName>
                                        </p:attrNameLst>
                                      </p:cBhvr>
                                      <p:to>
                                        <p:strVal val="visible"/>
                                      </p:to>
                                    </p:set>
                                    <p:animEffect transition="in" filter="dissolve">
                                      <p:cBhvr additive="repl">
                                        <p:cTn id="230" dur="500"/>
                                        <p:tgtEl>
                                          <p:spTgt spid="11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asted-image.pdf"/>
          <p:cNvPicPr/>
          <p:nvPr/>
        </p:nvPicPr>
        <p:blipFill>
          <a:blip r:embed="rId1"/>
          <a:stretch/>
        </p:blipFill>
        <p:spPr>
          <a:xfrm>
            <a:off x="0" y="0"/>
            <a:ext cx="9143640" cy="6857640"/>
          </a:xfrm>
          <a:prstGeom prst="rect">
            <a:avLst/>
          </a:prstGeom>
          <a:noFill/>
          <a:ln w="3175">
            <a:noFill/>
          </a:ln>
        </p:spPr>
      </p:pic>
      <p:sp>
        <p:nvSpPr>
          <p:cNvPr id="60" name="PlaceHolder 1"/>
          <p:cNvSpPr>
            <a:spLocks noGrp="1"/>
          </p:cNvSpPr>
          <p:nvPr>
            <p:ph/>
          </p:nvPr>
        </p:nvSpPr>
        <p:spPr>
          <a:xfrm>
            <a:off x="1362960" y="1125000"/>
            <a:ext cx="6418080" cy="4824000"/>
          </a:xfrm>
          <a:prstGeom prst="rect">
            <a:avLst/>
          </a:prstGeom>
          <a:noFill/>
          <a:ln w="12600">
            <a:noFill/>
          </a:ln>
        </p:spPr>
        <p:txBody>
          <a:bodyPr lIns="45720" tIns="45720" rIns="45720" bIns="45720" anchor="t">
            <a:noAutofit/>
          </a:bodyPr>
          <a:p>
            <a:pPr indent="0" algn="l" defTabSz="887040">
              <a:lnSpc>
                <a:spcPct val="100000"/>
              </a:lnSpc>
              <a:spcBef>
                <a:spcPts val="901"/>
              </a:spcBef>
              <a:buNone/>
              <a:tabLst>
                <a:tab pos="0" algn="l"/>
              </a:tabLst>
            </a:pPr>
            <a:r>
              <a:rPr lang="es-ES" sz="3880" b="1" u="none" strike="noStrike">
                <a:solidFill>
                  <a:srgbClr val="800000"/>
                </a:solidFill>
                <a:effectLst/>
                <a:uFillTx/>
                <a:latin typeface="Candara"/>
                <a:ea typeface="Candara"/>
              </a:rPr>
              <a:t>Veamos el papel de los ancianos en lo que respecta al Departamento de Mayordomía, sus deberes como mayordomos y su papel como líderes que deben velar por la fidelidad de sus hermanos.</a:t>
            </a:r>
            <a:endParaRPr lang="es-ES" sz="388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pasted-image.pdf"/>
          <p:cNvPicPr/>
          <p:nvPr/>
        </p:nvPicPr>
        <p:blipFill>
          <a:blip r:embed="rId1"/>
          <a:stretch/>
        </p:blipFill>
        <p:spPr>
          <a:xfrm>
            <a:off x="0" y="0"/>
            <a:ext cx="9143640" cy="6857640"/>
          </a:xfrm>
          <a:prstGeom prst="rect">
            <a:avLst/>
          </a:prstGeom>
          <a:noFill/>
          <a:ln w="3175">
            <a:noFill/>
          </a:ln>
        </p:spPr>
      </p:pic>
      <p:sp>
        <p:nvSpPr>
          <p:cNvPr id="117" name="PlaceHolder 1"/>
          <p:cNvSpPr>
            <a:spLocks noGrp="1"/>
          </p:cNvSpPr>
          <p:nvPr>
            <p:ph/>
          </p:nvPr>
        </p:nvSpPr>
        <p:spPr>
          <a:xfrm>
            <a:off x="2017080" y="1673640"/>
            <a:ext cx="5484960" cy="3510000"/>
          </a:xfrm>
          <a:prstGeom prst="rect">
            <a:avLst/>
          </a:prstGeom>
          <a:noFill/>
          <a:ln w="12600">
            <a:noFill/>
          </a:ln>
        </p:spPr>
        <p:txBody>
          <a:bodyPr lIns="45720" tIns="45720" rIns="45720" bIns="45720" anchor="t">
            <a:noAutofit/>
          </a:bodyPr>
          <a:p>
            <a:pPr indent="0" algn="l" defTabSz="804600">
              <a:lnSpc>
                <a:spcPct val="100000"/>
              </a:lnSpc>
              <a:buNone/>
              <a:tabLst>
                <a:tab pos="0" algn="l"/>
              </a:tabLst>
            </a:pPr>
            <a:r>
              <a:rPr lang="es-ES" sz="3870" b="0" i="1" u="none" strike="noStrike">
                <a:solidFill>
                  <a:srgbClr val="20497A"/>
                </a:solidFill>
                <a:effectLst/>
                <a:uFillTx/>
                <a:latin typeface="Candara"/>
                <a:ea typeface="Candara"/>
              </a:rPr>
              <a:t>“Al oír Ananías estas palabras, cayó y expiró. Y vino un gran temor sobre todos los que lo oyeron</a:t>
            </a:r>
            <a:r>
              <a:rPr lang="es-ES" sz="3520" b="0" i="1" u="none" strike="noStrike">
                <a:solidFill>
                  <a:srgbClr val="20497A"/>
                </a:solidFill>
                <a:effectLst/>
                <a:uFillTx/>
                <a:latin typeface="Candara"/>
                <a:ea typeface="Candara"/>
              </a:rPr>
              <a:t>”</a:t>
            </a:r>
            <a:r>
              <a:rPr lang="es-ES" sz="3870" b="0" i="1" u="none" strike="noStrike">
                <a:solidFill>
                  <a:srgbClr val="20497A"/>
                </a:solidFill>
                <a:effectLst/>
                <a:uFillTx/>
                <a:latin typeface="Candara"/>
                <a:ea typeface="Candara"/>
              </a:rPr>
              <a:t>.</a:t>
            </a:r>
            <a:endParaRPr lang="es-ES" sz="3870" b="0" u="none" strike="noStrike">
              <a:solidFill>
                <a:srgbClr val="000000"/>
              </a:solidFill>
              <a:effectLst/>
              <a:uFillTx/>
              <a:latin typeface="Helvetica Light"/>
            </a:endParaRPr>
          </a:p>
          <a:p>
            <a:pPr indent="0" algn="l" defTabSz="804600">
              <a:lnSpc>
                <a:spcPct val="100000"/>
              </a:lnSpc>
              <a:buNone/>
              <a:tabLst>
                <a:tab pos="0" algn="l"/>
              </a:tabLst>
            </a:pPr>
            <a:r>
              <a:rPr lang="es-ES" sz="3520" b="0" i="1" u="none" strike="noStrike">
                <a:solidFill>
                  <a:srgbClr val="942192"/>
                </a:solidFill>
                <a:effectLst/>
                <a:uFillTx/>
                <a:latin typeface="Candara"/>
                <a:ea typeface="Candara"/>
              </a:rPr>
              <a:t>Hechos 5:5</a:t>
            </a:r>
            <a:endParaRPr lang="es-ES" sz="3520" b="0" u="none" strike="noStrike">
              <a:solidFill>
                <a:srgbClr val="000000"/>
              </a:solidFill>
              <a:effectLst/>
              <a:uFillTx/>
              <a:latin typeface="Helvetica Ligh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 name="pasted-image.pdf"/>
          <p:cNvPicPr/>
          <p:nvPr/>
        </p:nvPicPr>
        <p:blipFill>
          <a:blip r:embed="rId1"/>
          <a:stretch/>
        </p:blipFill>
        <p:spPr>
          <a:xfrm>
            <a:off x="0" y="0"/>
            <a:ext cx="9143640" cy="6857640"/>
          </a:xfrm>
          <a:prstGeom prst="rect">
            <a:avLst/>
          </a:prstGeom>
          <a:noFill/>
          <a:ln w="3175">
            <a:noFill/>
          </a:ln>
        </p:spPr>
      </p:pic>
      <p:sp>
        <p:nvSpPr>
          <p:cNvPr id="119" name="PlaceHolder 1"/>
          <p:cNvSpPr>
            <a:spLocks noGrp="1"/>
          </p:cNvSpPr>
          <p:nvPr>
            <p:ph/>
          </p:nvPr>
        </p:nvSpPr>
        <p:spPr>
          <a:xfrm>
            <a:off x="1728360" y="1256760"/>
            <a:ext cx="6152400" cy="4344480"/>
          </a:xfrm>
          <a:prstGeom prst="rect">
            <a:avLst/>
          </a:prstGeom>
          <a:noFill/>
          <a:ln w="12600">
            <a:noFill/>
          </a:ln>
        </p:spPr>
        <p:txBody>
          <a:bodyPr lIns="45720" tIns="45720" rIns="45720" bIns="45720" anchor="t">
            <a:noAutofit/>
          </a:bodyPr>
          <a:p>
            <a:pPr indent="0" algn="l" defTabSz="841320">
              <a:lnSpc>
                <a:spcPct val="100000"/>
              </a:lnSpc>
              <a:buNone/>
              <a:tabLst>
                <a:tab pos="0" algn="l"/>
              </a:tabLst>
            </a:pPr>
            <a:r>
              <a:rPr lang="es-ES" sz="3680" b="0" i="1" u="none" strike="noStrike">
                <a:solidFill>
                  <a:srgbClr val="20497A"/>
                </a:solidFill>
                <a:effectLst/>
                <a:uFillTx/>
                <a:latin typeface="Candara"/>
                <a:ea typeface="Candara"/>
              </a:rPr>
              <a:t>“Al instante ella cayó a los pies de él, y expiró; y cuando entraron los jóvenes, la hallaron muerta; y la sacaron y la sepultaron junto a su marido”.</a:t>
            </a:r>
            <a:endParaRPr lang="es-ES" sz="3680" b="0" u="none" strike="noStrike">
              <a:solidFill>
                <a:srgbClr val="000000"/>
              </a:solidFill>
              <a:effectLst/>
              <a:uFillTx/>
              <a:latin typeface="Helvetica Light"/>
            </a:endParaRPr>
          </a:p>
          <a:p>
            <a:pPr indent="0" algn="l" defTabSz="841320">
              <a:lnSpc>
                <a:spcPct val="100000"/>
              </a:lnSpc>
              <a:buNone/>
              <a:tabLst>
                <a:tab pos="0" algn="l"/>
              </a:tabLst>
            </a:pPr>
            <a:r>
              <a:rPr lang="es-ES" sz="3680" b="0" i="1" u="none" strike="noStrike">
                <a:solidFill>
                  <a:srgbClr val="942192"/>
                </a:solidFill>
                <a:effectLst/>
                <a:uFillTx/>
                <a:latin typeface="Candara"/>
                <a:ea typeface="Candara"/>
              </a:rPr>
              <a:t>Hechos 5:10</a:t>
            </a:r>
            <a:endParaRPr lang="es-ES" sz="3680" b="0" u="none" strike="noStrike">
              <a:solidFill>
                <a:srgbClr val="000000"/>
              </a:solidFill>
              <a:effectLst/>
              <a:uFillTx/>
              <a:latin typeface="Helvetica Ligh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asted-image.pdf"/>
          <p:cNvPicPr/>
          <p:nvPr/>
        </p:nvPicPr>
        <p:blipFill>
          <a:blip r:embed="rId1"/>
          <a:stretch/>
        </p:blipFill>
        <p:spPr>
          <a:xfrm>
            <a:off x="0" y="0"/>
            <a:ext cx="9143640" cy="6857640"/>
          </a:xfrm>
          <a:prstGeom prst="rect">
            <a:avLst/>
          </a:prstGeom>
          <a:noFill/>
          <a:ln w="3175">
            <a:noFill/>
          </a:ln>
        </p:spPr>
      </p:pic>
      <p:sp>
        <p:nvSpPr>
          <p:cNvPr id="121" name="PlaceHolder 1"/>
          <p:cNvSpPr>
            <a:spLocks noGrp="1"/>
          </p:cNvSpPr>
          <p:nvPr>
            <p:ph type="title"/>
          </p:nvPr>
        </p:nvSpPr>
        <p:spPr>
          <a:xfrm>
            <a:off x="1077120" y="938160"/>
            <a:ext cx="6989400" cy="7153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3600" b="1" u="none" strike="noStrike">
                <a:solidFill>
                  <a:srgbClr val="C00000"/>
                </a:solidFill>
                <a:effectLst/>
                <a:uFillTx/>
                <a:latin typeface="Candara"/>
                <a:ea typeface="Candara"/>
              </a:rPr>
              <a:t>3. La fidelidad produce vida</a:t>
            </a:r>
            <a:endParaRPr lang="es-ES" sz="3600" b="0" u="none" strike="noStrike">
              <a:solidFill>
                <a:srgbClr val="000000"/>
              </a:solidFill>
              <a:effectLst/>
              <a:uFillTx/>
              <a:latin typeface="Helvetica Light"/>
            </a:endParaRPr>
          </a:p>
        </p:txBody>
      </p:sp>
      <p:sp>
        <p:nvSpPr>
          <p:cNvPr id="122" name="PlaceHolder 2"/>
          <p:cNvSpPr>
            <a:spLocks noGrp="1"/>
          </p:cNvSpPr>
          <p:nvPr>
            <p:ph/>
          </p:nvPr>
        </p:nvSpPr>
        <p:spPr>
          <a:xfrm>
            <a:off x="1331640" y="1595160"/>
            <a:ext cx="6660720" cy="4010760"/>
          </a:xfrm>
          <a:prstGeom prst="rect">
            <a:avLst/>
          </a:prstGeom>
          <a:noFill/>
          <a:ln w="12600">
            <a:noFill/>
          </a:ln>
        </p:spPr>
        <p:txBody>
          <a:bodyPr lIns="45720" tIns="45720" rIns="45720" bIns="45720" anchor="t">
            <a:noAutofit/>
          </a:bodyPr>
          <a:p>
            <a:pPr marL="335880" indent="-335880" algn="ctr" defTabSz="896040">
              <a:lnSpc>
                <a:spcPct val="100000"/>
              </a:lnSpc>
              <a:spcBef>
                <a:spcPts val="700"/>
              </a:spcBef>
              <a:buNone/>
              <a:tabLst>
                <a:tab pos="0" algn="l"/>
              </a:tabLst>
            </a:pPr>
            <a:r>
              <a:rPr lang="es-ES" sz="2740" b="0" u="none" strike="noStrike">
                <a:solidFill>
                  <a:srgbClr val="C00000"/>
                </a:solidFill>
                <a:effectLst/>
                <a:uFillTx/>
                <a:latin typeface="Candara"/>
                <a:ea typeface="Candara"/>
              </a:rPr>
              <a:t>Tenemos el caso de la viuda de </a:t>
            </a:r>
            <a:endParaRPr lang="es-ES" sz="2740" b="0" u="none" strike="noStrike">
              <a:solidFill>
                <a:srgbClr val="000000"/>
              </a:solidFill>
              <a:effectLst/>
              <a:uFillTx/>
              <a:latin typeface="Helvetica Light"/>
            </a:endParaRPr>
          </a:p>
          <a:p>
            <a:pPr marL="335880" indent="-335880" algn="ctr" defTabSz="896040">
              <a:lnSpc>
                <a:spcPct val="100000"/>
              </a:lnSpc>
              <a:spcBef>
                <a:spcPts val="700"/>
              </a:spcBef>
              <a:buNone/>
              <a:tabLst>
                <a:tab pos="0" algn="l"/>
              </a:tabLst>
            </a:pPr>
            <a:r>
              <a:rPr lang="es-ES" sz="2740" b="0" u="none" strike="noStrike">
                <a:solidFill>
                  <a:srgbClr val="C00000"/>
                </a:solidFill>
                <a:effectLst/>
                <a:uFillTx/>
                <a:latin typeface="Candara"/>
                <a:ea typeface="Candara"/>
              </a:rPr>
              <a:t>Sarepta en 1 Reyes 17:8-24</a:t>
            </a:r>
            <a:endParaRPr lang="es-ES" sz="2740" b="0" u="none" strike="noStrike">
              <a:solidFill>
                <a:srgbClr val="000000"/>
              </a:solidFill>
              <a:effectLst/>
              <a:uFillTx/>
              <a:latin typeface="Helvetica Light"/>
            </a:endParaRPr>
          </a:p>
          <a:p>
            <a:pPr marL="335880" indent="-335880" algn="l" defTabSz="896040">
              <a:lnSpc>
                <a:spcPct val="100000"/>
              </a:lnSpc>
              <a:spcBef>
                <a:spcPts val="901"/>
              </a:spcBef>
              <a:buClr>
                <a:srgbClr val="20497A"/>
              </a:buClr>
              <a:buFont typeface="Arial"/>
              <a:buChar char="•"/>
              <a:tabLst>
                <a:tab pos="0" algn="l"/>
              </a:tabLst>
            </a:pPr>
            <a:r>
              <a:rPr lang="es-ES" sz="3140" b="0" u="none" strike="noStrike">
                <a:solidFill>
                  <a:srgbClr val="20497A"/>
                </a:solidFill>
                <a:effectLst/>
                <a:uFillTx/>
                <a:latin typeface="Candara"/>
                <a:ea typeface="Candara"/>
              </a:rPr>
              <a:t>No estaba pasando por el mejor momento.</a:t>
            </a:r>
            <a:endParaRPr lang="es-ES" sz="3140" b="0" u="none" strike="noStrike">
              <a:solidFill>
                <a:srgbClr val="000000"/>
              </a:solidFill>
              <a:effectLst/>
              <a:uFillTx/>
              <a:latin typeface="Helvetica Light"/>
            </a:endParaRPr>
          </a:p>
          <a:p>
            <a:pPr marL="335880" indent="-335880" algn="l" defTabSz="896040">
              <a:lnSpc>
                <a:spcPct val="100000"/>
              </a:lnSpc>
              <a:spcBef>
                <a:spcPts val="901"/>
              </a:spcBef>
              <a:buClr>
                <a:srgbClr val="20497A"/>
              </a:buClr>
              <a:buFont typeface="Arial"/>
              <a:buChar char="•"/>
              <a:tabLst>
                <a:tab pos="0" algn="l"/>
              </a:tabLst>
            </a:pPr>
            <a:r>
              <a:rPr lang="es-ES" sz="3140" b="0" u="none" strike="noStrike">
                <a:solidFill>
                  <a:srgbClr val="20497A"/>
                </a:solidFill>
                <a:effectLst/>
                <a:uFillTx/>
                <a:latin typeface="Candara"/>
                <a:ea typeface="Candara"/>
              </a:rPr>
              <a:t>Estaba viviendo en un tiempo de crisis cuando la vida estaba en peligro por falta de agua y de alimentos.</a:t>
            </a:r>
            <a:endParaRPr lang="es-ES" sz="3140" b="0" u="none" strike="noStrike">
              <a:solidFill>
                <a:srgbClr val="000000"/>
              </a:solidFill>
              <a:effectLst/>
              <a:uFillTx/>
              <a:latin typeface="Helvetica Light"/>
            </a:endParaRPr>
          </a:p>
        </p:txBody>
      </p:sp>
    </p:spTree>
  </p:cSld>
  <p:timing>
    <p:tnLst>
      <p:par>
        <p:cTn id="231" dur="indefinite" restart="never" nodeType="tmRoot">
          <p:childTnLst>
            <p:seq>
              <p:cTn id="232" dur="indefinite" nodeType="mainSeq">
                <p:childTnLst>
                  <p:par>
                    <p:cTn id="233" fill="hold">
                      <p:stCondLst>
                        <p:cond delay="indefinite"/>
                      </p:stCondLst>
                      <p:childTnLst>
                        <p:par>
                          <p:cTn id="234" fill="hold">
                            <p:stCondLst>
                              <p:cond delay="0"/>
                            </p:stCondLst>
                            <p:childTnLst>
                              <p:par>
                                <p:cTn id="235" presetID="9" presetClass="entr" fill="hold" nodeType="clickEffect">
                                  <p:stCondLst>
                                    <p:cond delay="0"/>
                                  </p:stCondLst>
                                  <p:iterate type="el">
                                    <p:tmAbs val="0"/>
                                  </p:iterate>
                                  <p:childTnLst>
                                    <p:set>
                                      <p:cBhvr>
                                        <p:cTn id="236" fill="hold"/>
                                        <p:tgtEl>
                                          <p:spTgt spid="122"/>
                                        </p:tgtEl>
                                        <p:attrNameLst>
                                          <p:attrName>style.visibility</p:attrName>
                                        </p:attrNameLst>
                                      </p:cBhvr>
                                      <p:to>
                                        <p:strVal val="visible"/>
                                      </p:to>
                                    </p:set>
                                    <p:animEffect transition="in" filter="dissolve">
                                      <p:cBhvr additive="repl">
                                        <p:cTn id="237" dur="500"/>
                                        <p:tgtEl>
                                          <p:spTgt spid="122"/>
                                        </p:tgtEl>
                                      </p:cBhvr>
                                    </p:animEffect>
                                  </p:childTnLst>
                                </p:cTn>
                              </p:par>
                              <p:par>
                                <p:cTn id="238" presetID="9" presetClass="entr" fill="hold" nodeType="withEffect">
                                  <p:stCondLst>
                                    <p:cond delay="0"/>
                                  </p:stCondLst>
                                  <p:iterate type="el">
                                    <p:tmAbs val="0"/>
                                  </p:iterate>
                                  <p:childTnLst>
                                    <p:set>
                                      <p:cBhvr>
                                        <p:cTn id="239" fill="hold"/>
                                        <p:tgtEl>
                                          <p:spTgt spid="122">
                                            <p:txEl>
                                              <p:pRg st="0" end="0"/>
                                            </p:txEl>
                                          </p:spTgt>
                                        </p:tgtEl>
                                        <p:attrNameLst>
                                          <p:attrName>style.visibility</p:attrName>
                                        </p:attrNameLst>
                                      </p:cBhvr>
                                      <p:to>
                                        <p:strVal val="visible"/>
                                      </p:to>
                                    </p:set>
                                    <p:animEffect transition="in" filter="dissolve">
                                      <p:cBhvr additive="repl">
                                        <p:cTn id="240" dur="500"/>
                                        <p:tgtEl>
                                          <p:spTgt spid="122">
                                            <p:txEl>
                                              <p:pRg st="0" end="0"/>
                                            </p:txEl>
                                          </p:spTgt>
                                        </p:tgtEl>
                                      </p:cBhvr>
                                    </p:animEffect>
                                  </p:childTnLst>
                                </p:cTn>
                              </p:par>
                            </p:childTnLst>
                          </p:cTn>
                        </p:par>
                      </p:childTnLst>
                    </p:cTn>
                  </p:par>
                  <p:par>
                    <p:cTn id="241" fill="hold">
                      <p:stCondLst>
                        <p:cond delay="indefinite"/>
                      </p:stCondLst>
                      <p:childTnLst>
                        <p:par>
                          <p:cTn id="242" fill="hold">
                            <p:stCondLst>
                              <p:cond delay="0"/>
                            </p:stCondLst>
                            <p:childTnLst>
                              <p:par>
                                <p:cTn id="243" presetID="9" presetClass="entr" fill="hold" nodeType="clickEffect">
                                  <p:stCondLst>
                                    <p:cond delay="0"/>
                                  </p:stCondLst>
                                  <p:iterate type="el">
                                    <p:tmAbs val="0"/>
                                  </p:iterate>
                                  <p:childTnLst>
                                    <p:set>
                                      <p:cBhvr>
                                        <p:cTn id="244" fill="hold"/>
                                        <p:tgtEl>
                                          <p:spTgt spid="122">
                                            <p:txEl>
                                              <p:pRg st="1" end="1"/>
                                            </p:txEl>
                                          </p:spTgt>
                                        </p:tgtEl>
                                        <p:attrNameLst>
                                          <p:attrName>style.visibility</p:attrName>
                                        </p:attrNameLst>
                                      </p:cBhvr>
                                      <p:to>
                                        <p:strVal val="visible"/>
                                      </p:to>
                                    </p:set>
                                    <p:animEffect transition="in" filter="dissolve">
                                      <p:cBhvr additive="repl">
                                        <p:cTn id="245" dur="500"/>
                                        <p:tgtEl>
                                          <p:spTgt spid="122">
                                            <p:txEl>
                                              <p:pRg st="1" end="1"/>
                                            </p:txEl>
                                          </p:spTgt>
                                        </p:tgtEl>
                                      </p:cBhvr>
                                    </p:animEffect>
                                  </p:childTnLst>
                                </p:cTn>
                              </p:par>
                            </p:childTnLst>
                          </p:cTn>
                        </p:par>
                      </p:childTnLst>
                    </p:cTn>
                  </p:par>
                  <p:par>
                    <p:cTn id="246" fill="hold">
                      <p:stCondLst>
                        <p:cond delay="indefinite"/>
                      </p:stCondLst>
                      <p:childTnLst>
                        <p:par>
                          <p:cTn id="247" fill="hold">
                            <p:stCondLst>
                              <p:cond delay="0"/>
                            </p:stCondLst>
                            <p:childTnLst>
                              <p:par>
                                <p:cTn id="248" presetID="9" presetClass="entr" fill="hold" nodeType="clickEffect">
                                  <p:stCondLst>
                                    <p:cond delay="0"/>
                                  </p:stCondLst>
                                  <p:iterate type="el">
                                    <p:tmAbs val="0"/>
                                  </p:iterate>
                                  <p:childTnLst>
                                    <p:set>
                                      <p:cBhvr>
                                        <p:cTn id="249" fill="hold"/>
                                        <p:tgtEl>
                                          <p:spTgt spid="122">
                                            <p:txEl>
                                              <p:pRg st="2" end="2"/>
                                            </p:txEl>
                                          </p:spTgt>
                                        </p:tgtEl>
                                        <p:attrNameLst>
                                          <p:attrName>style.visibility</p:attrName>
                                        </p:attrNameLst>
                                      </p:cBhvr>
                                      <p:to>
                                        <p:strVal val="visible"/>
                                      </p:to>
                                    </p:set>
                                    <p:animEffect transition="in" filter="dissolve">
                                      <p:cBhvr additive="repl">
                                        <p:cTn id="250" dur="500"/>
                                        <p:tgtEl>
                                          <p:spTgt spid="122">
                                            <p:txEl>
                                              <p:pRg st="2" end="2"/>
                                            </p:txEl>
                                          </p:spTgt>
                                        </p:tgtEl>
                                      </p:cBhvr>
                                    </p:animEffect>
                                  </p:childTnLst>
                                </p:cTn>
                              </p:par>
                            </p:childTnLst>
                          </p:cTn>
                        </p:par>
                      </p:childTnLst>
                    </p:cTn>
                  </p:par>
                  <p:par>
                    <p:cTn id="251" fill="hold">
                      <p:stCondLst>
                        <p:cond delay="indefinite"/>
                      </p:stCondLst>
                      <p:childTnLst>
                        <p:par>
                          <p:cTn id="252" fill="hold">
                            <p:stCondLst>
                              <p:cond delay="0"/>
                            </p:stCondLst>
                            <p:childTnLst>
                              <p:par>
                                <p:cTn id="253" presetID="9" presetClass="entr" fill="hold" nodeType="clickEffect">
                                  <p:stCondLst>
                                    <p:cond delay="0"/>
                                  </p:stCondLst>
                                  <p:iterate type="el">
                                    <p:tmAbs val="0"/>
                                  </p:iterate>
                                  <p:childTnLst>
                                    <p:set>
                                      <p:cBhvr>
                                        <p:cTn id="254" fill="hold"/>
                                        <p:tgtEl>
                                          <p:spTgt spid="122">
                                            <p:txEl>
                                              <p:pRg st="3" end="3"/>
                                            </p:txEl>
                                          </p:spTgt>
                                        </p:tgtEl>
                                        <p:attrNameLst>
                                          <p:attrName>style.visibility</p:attrName>
                                        </p:attrNameLst>
                                      </p:cBhvr>
                                      <p:to>
                                        <p:strVal val="visible"/>
                                      </p:to>
                                    </p:set>
                                    <p:animEffect transition="in" filter="dissolve">
                                      <p:cBhvr additive="repl">
                                        <p:cTn id="255" dur="500"/>
                                        <p:tgtEl>
                                          <p:spTgt spid="12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pasted-image.pdf"/>
          <p:cNvPicPr/>
          <p:nvPr/>
        </p:nvPicPr>
        <p:blipFill>
          <a:blip r:embed="rId1"/>
          <a:stretch/>
        </p:blipFill>
        <p:spPr>
          <a:xfrm>
            <a:off x="0" y="0"/>
            <a:ext cx="9143640" cy="6857640"/>
          </a:xfrm>
          <a:prstGeom prst="rect">
            <a:avLst/>
          </a:prstGeom>
          <a:noFill/>
          <a:ln w="3175">
            <a:noFill/>
          </a:ln>
        </p:spPr>
      </p:pic>
      <p:sp>
        <p:nvSpPr>
          <p:cNvPr id="124" name="PlaceHolder 1"/>
          <p:cNvSpPr>
            <a:spLocks noGrp="1"/>
          </p:cNvSpPr>
          <p:nvPr>
            <p:ph/>
          </p:nvPr>
        </p:nvSpPr>
        <p:spPr>
          <a:xfrm>
            <a:off x="861120" y="1133280"/>
            <a:ext cx="6984360" cy="525636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Le quedaba muy poco alimento        en su tinaja. </a:t>
            </a:r>
            <a:r>
              <a:rPr lang="es-ES" sz="3200" b="0" i="1" u="none" strike="noStrike">
                <a:solidFill>
                  <a:srgbClr val="942192"/>
                </a:solidFill>
                <a:effectLst/>
                <a:uFillTx/>
                <a:latin typeface="Candara"/>
                <a:ea typeface="Candara"/>
              </a:rPr>
              <a:t>Vs.12</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Estaba convencida que lo único que le esperaba a ella y a su hijo era la muerte ya que lo poco que tenían sólo alcanzaba para una pequeña comida. </a:t>
            </a:r>
            <a:r>
              <a:rPr lang="es-ES" sz="3200" b="0" i="1" u="none" strike="noStrike">
                <a:solidFill>
                  <a:srgbClr val="942192"/>
                </a:solidFill>
                <a:effectLst/>
                <a:uFillTx/>
                <a:latin typeface="Candara"/>
                <a:ea typeface="Candara"/>
              </a:rPr>
              <a:t>Ibid.</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20497A"/>
              </a:buClr>
              <a:buFont typeface="Arial"/>
              <a:buChar char="•"/>
              <a:tabLst>
                <a:tab pos="0" algn="l"/>
              </a:tabLst>
            </a:pPr>
            <a:r>
              <a:rPr lang="es-ES" sz="3200" b="0" u="none" strike="noStrike">
                <a:solidFill>
                  <a:srgbClr val="20497A"/>
                </a:solidFill>
                <a:effectLst/>
                <a:uFillTx/>
                <a:latin typeface="Candara"/>
                <a:ea typeface="Candara"/>
              </a:rPr>
              <a:t>La sequía estaba en pleno apogeo y no había esperanzas de lluvia.</a:t>
            </a:r>
            <a:endParaRPr lang="es-ES" sz="3200" b="0" u="none" strike="noStrike">
              <a:solidFill>
                <a:srgbClr val="000000"/>
              </a:solidFill>
              <a:effectLst/>
              <a:uFillTx/>
              <a:latin typeface="Helvetica Light"/>
            </a:endParaRPr>
          </a:p>
        </p:txBody>
      </p:sp>
    </p:spTree>
  </p:cSld>
  <p:timing>
    <p:tnLst>
      <p:par>
        <p:cTn id="256" dur="indefinite" restart="never" nodeType="tmRoot">
          <p:childTnLst>
            <p:seq>
              <p:cTn id="257" dur="indefinite" nodeType="mainSeq">
                <p:childTnLst>
                  <p:par>
                    <p:cTn id="258" fill="hold">
                      <p:stCondLst>
                        <p:cond delay="indefinite"/>
                      </p:stCondLst>
                      <p:childTnLst>
                        <p:par>
                          <p:cTn id="259" fill="hold">
                            <p:stCondLst>
                              <p:cond delay="0"/>
                            </p:stCondLst>
                            <p:childTnLst>
                              <p:par>
                                <p:cTn id="260" presetID="9" presetClass="entr" fill="hold" nodeType="clickEffect">
                                  <p:stCondLst>
                                    <p:cond delay="0"/>
                                  </p:stCondLst>
                                  <p:iterate type="el">
                                    <p:tmAbs val="0"/>
                                  </p:iterate>
                                  <p:childTnLst>
                                    <p:set>
                                      <p:cBhvr>
                                        <p:cTn id="261" fill="hold"/>
                                        <p:tgtEl>
                                          <p:spTgt spid="124"/>
                                        </p:tgtEl>
                                        <p:attrNameLst>
                                          <p:attrName>style.visibility</p:attrName>
                                        </p:attrNameLst>
                                      </p:cBhvr>
                                      <p:to>
                                        <p:strVal val="visible"/>
                                      </p:to>
                                    </p:set>
                                    <p:animEffect transition="in" filter="dissolve">
                                      <p:cBhvr additive="repl">
                                        <p:cTn id="262" dur="500"/>
                                        <p:tgtEl>
                                          <p:spTgt spid="124"/>
                                        </p:tgtEl>
                                      </p:cBhvr>
                                    </p:animEffect>
                                  </p:childTnLst>
                                </p:cTn>
                              </p:par>
                              <p:par>
                                <p:cTn id="263" presetID="9" presetClass="entr" fill="hold" nodeType="withEffect">
                                  <p:stCondLst>
                                    <p:cond delay="0"/>
                                  </p:stCondLst>
                                  <p:iterate type="el">
                                    <p:tmAbs val="0"/>
                                  </p:iterate>
                                  <p:childTnLst>
                                    <p:set>
                                      <p:cBhvr>
                                        <p:cTn id="264" fill="hold"/>
                                        <p:tgtEl>
                                          <p:spTgt spid="124">
                                            <p:txEl>
                                              <p:pRg st="0" end="0"/>
                                            </p:txEl>
                                          </p:spTgt>
                                        </p:tgtEl>
                                        <p:attrNameLst>
                                          <p:attrName>style.visibility</p:attrName>
                                        </p:attrNameLst>
                                      </p:cBhvr>
                                      <p:to>
                                        <p:strVal val="visible"/>
                                      </p:to>
                                    </p:set>
                                    <p:animEffect transition="in" filter="dissolve">
                                      <p:cBhvr additive="repl">
                                        <p:cTn id="265" dur="500"/>
                                        <p:tgtEl>
                                          <p:spTgt spid="124">
                                            <p:txEl>
                                              <p:pRg st="0" end="0"/>
                                            </p:txEl>
                                          </p:spTgt>
                                        </p:tgtEl>
                                      </p:cBhvr>
                                    </p:animEffect>
                                  </p:childTnLst>
                                </p:cTn>
                              </p:par>
                            </p:childTnLst>
                          </p:cTn>
                        </p:par>
                      </p:childTnLst>
                    </p:cTn>
                  </p:par>
                  <p:par>
                    <p:cTn id="266" fill="hold">
                      <p:stCondLst>
                        <p:cond delay="indefinite"/>
                      </p:stCondLst>
                      <p:childTnLst>
                        <p:par>
                          <p:cTn id="267" fill="hold">
                            <p:stCondLst>
                              <p:cond delay="0"/>
                            </p:stCondLst>
                            <p:childTnLst>
                              <p:par>
                                <p:cTn id="268" presetID="9" presetClass="entr" fill="hold" nodeType="clickEffect">
                                  <p:stCondLst>
                                    <p:cond delay="0"/>
                                  </p:stCondLst>
                                  <p:iterate type="el">
                                    <p:tmAbs val="0"/>
                                  </p:iterate>
                                  <p:childTnLst>
                                    <p:set>
                                      <p:cBhvr>
                                        <p:cTn id="269" fill="hold"/>
                                        <p:tgtEl>
                                          <p:spTgt spid="124">
                                            <p:txEl>
                                              <p:pRg st="1" end="1"/>
                                            </p:txEl>
                                          </p:spTgt>
                                        </p:tgtEl>
                                        <p:attrNameLst>
                                          <p:attrName>style.visibility</p:attrName>
                                        </p:attrNameLst>
                                      </p:cBhvr>
                                      <p:to>
                                        <p:strVal val="visible"/>
                                      </p:to>
                                    </p:set>
                                    <p:animEffect transition="in" filter="dissolve">
                                      <p:cBhvr additive="repl">
                                        <p:cTn id="270" dur="500"/>
                                        <p:tgtEl>
                                          <p:spTgt spid="124">
                                            <p:txEl>
                                              <p:pRg st="1" end="1"/>
                                            </p:txEl>
                                          </p:spTgt>
                                        </p:tgtEl>
                                      </p:cBhvr>
                                    </p:animEffect>
                                  </p:childTnLst>
                                </p:cTn>
                              </p:par>
                            </p:childTnLst>
                          </p:cTn>
                        </p:par>
                      </p:childTnLst>
                    </p:cTn>
                  </p:par>
                  <p:par>
                    <p:cTn id="271" fill="hold">
                      <p:stCondLst>
                        <p:cond delay="indefinite"/>
                      </p:stCondLst>
                      <p:childTnLst>
                        <p:par>
                          <p:cTn id="272" fill="hold">
                            <p:stCondLst>
                              <p:cond delay="0"/>
                            </p:stCondLst>
                            <p:childTnLst>
                              <p:par>
                                <p:cTn id="273" presetID="9" presetClass="entr" fill="hold" nodeType="clickEffect">
                                  <p:stCondLst>
                                    <p:cond delay="0"/>
                                  </p:stCondLst>
                                  <p:iterate type="el">
                                    <p:tmAbs val="0"/>
                                  </p:iterate>
                                  <p:childTnLst>
                                    <p:set>
                                      <p:cBhvr>
                                        <p:cTn id="274" fill="hold"/>
                                        <p:tgtEl>
                                          <p:spTgt spid="124">
                                            <p:txEl>
                                              <p:pRg st="2" end="2"/>
                                            </p:txEl>
                                          </p:spTgt>
                                        </p:tgtEl>
                                        <p:attrNameLst>
                                          <p:attrName>style.visibility</p:attrName>
                                        </p:attrNameLst>
                                      </p:cBhvr>
                                      <p:to>
                                        <p:strVal val="visible"/>
                                      </p:to>
                                    </p:set>
                                    <p:animEffect transition="in" filter="dissolve">
                                      <p:cBhvr additive="repl">
                                        <p:cTn id="275" dur="500"/>
                                        <p:tgtEl>
                                          <p:spTgt spid="12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asted-image.pdf"/>
          <p:cNvPicPr/>
          <p:nvPr/>
        </p:nvPicPr>
        <p:blipFill>
          <a:blip r:embed="rId1"/>
          <a:stretch/>
        </p:blipFill>
        <p:spPr>
          <a:xfrm>
            <a:off x="0" y="0"/>
            <a:ext cx="9143640" cy="6857640"/>
          </a:xfrm>
          <a:prstGeom prst="rect">
            <a:avLst/>
          </a:prstGeom>
          <a:noFill/>
          <a:ln w="3175">
            <a:noFill/>
          </a:ln>
        </p:spPr>
      </p:pic>
      <p:sp>
        <p:nvSpPr>
          <p:cNvPr id="126" name="PlaceHolder 1"/>
          <p:cNvSpPr>
            <a:spLocks noGrp="1"/>
          </p:cNvSpPr>
          <p:nvPr>
            <p:ph type="title"/>
          </p:nvPr>
        </p:nvSpPr>
        <p:spPr>
          <a:xfrm>
            <a:off x="1216440" y="785880"/>
            <a:ext cx="7120800" cy="7711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u="none" strike="noStrike">
                <a:solidFill>
                  <a:srgbClr val="C00000"/>
                </a:solidFill>
                <a:effectLst/>
                <a:uFillTx/>
                <a:latin typeface="Candara"/>
                <a:ea typeface="Candara"/>
              </a:rPr>
              <a:t>Recibió una invitación a dar</a:t>
            </a:r>
            <a:endParaRPr lang="es-ES" sz="4000" b="0" u="none" strike="noStrike">
              <a:solidFill>
                <a:srgbClr val="000000"/>
              </a:solidFill>
              <a:effectLst/>
              <a:uFillTx/>
              <a:latin typeface="Helvetica Light"/>
            </a:endParaRPr>
          </a:p>
        </p:txBody>
      </p:sp>
      <p:sp>
        <p:nvSpPr>
          <p:cNvPr id="127" name="PlaceHolder 2"/>
          <p:cNvSpPr>
            <a:spLocks noGrp="1"/>
          </p:cNvSpPr>
          <p:nvPr>
            <p:ph/>
          </p:nvPr>
        </p:nvSpPr>
        <p:spPr>
          <a:xfrm>
            <a:off x="1315440" y="1679760"/>
            <a:ext cx="6922800" cy="4032000"/>
          </a:xfrm>
          <a:prstGeom prst="rect">
            <a:avLst/>
          </a:prstGeom>
          <a:noFill/>
          <a:ln w="12600">
            <a:noFill/>
          </a:ln>
        </p:spPr>
        <p:txBody>
          <a:bodyPr lIns="45720" tIns="45720" rIns="45720" bIns="45720" anchor="t">
            <a:noAutofit/>
          </a:bodyPr>
          <a:p>
            <a:pPr marL="354960" indent="-354960" algn="l" defTabSz="841320">
              <a:lnSpc>
                <a:spcPct val="100000"/>
              </a:lnSpc>
              <a:spcBef>
                <a:spcPts val="700"/>
              </a:spcBef>
              <a:buClr>
                <a:srgbClr val="20497A"/>
              </a:buClr>
              <a:buFont typeface="Arial"/>
              <a:buChar char="•"/>
              <a:tabLst>
                <a:tab pos="0" algn="l"/>
              </a:tabLst>
            </a:pPr>
            <a:r>
              <a:rPr lang="es-ES" sz="3309" b="0" u="none" strike="noStrike">
                <a:solidFill>
                  <a:srgbClr val="20497A"/>
                </a:solidFill>
                <a:effectLst/>
                <a:uFillTx/>
                <a:latin typeface="Candara"/>
                <a:ea typeface="Candara"/>
              </a:rPr>
              <a:t>En primer lugar, el profeta le pidió agua, y esto era lo que más escaseaba en el momento.</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0" i="1" u="none" strike="noStrike">
                <a:solidFill>
                  <a:srgbClr val="942192"/>
                </a:solidFill>
                <a:effectLst/>
                <a:uFillTx/>
                <a:latin typeface="Candara"/>
                <a:ea typeface="Candara"/>
              </a:rPr>
              <a:t>Vs. 10</a:t>
            </a:r>
            <a:endParaRPr lang="es-ES" sz="3309" b="0" u="none" strike="noStrike">
              <a:solidFill>
                <a:srgbClr val="000000"/>
              </a:solidFill>
              <a:effectLst/>
              <a:uFillTx/>
              <a:latin typeface="Helvetica Light"/>
            </a:endParaRPr>
          </a:p>
          <a:p>
            <a:pPr marL="354960" indent="-354960" algn="l" defTabSz="841320">
              <a:lnSpc>
                <a:spcPct val="100000"/>
              </a:lnSpc>
              <a:spcBef>
                <a:spcPts val="700"/>
              </a:spcBef>
              <a:buClr>
                <a:srgbClr val="20497A"/>
              </a:buClr>
              <a:buFont typeface="Arial"/>
              <a:buChar char="•"/>
              <a:tabLst>
                <a:tab pos="0" algn="l"/>
              </a:tabLst>
            </a:pPr>
            <a:r>
              <a:rPr lang="es-ES" sz="3309" b="0" u="none" strike="noStrike">
                <a:solidFill>
                  <a:srgbClr val="20497A"/>
                </a:solidFill>
                <a:effectLst/>
                <a:uFillTx/>
                <a:latin typeface="Candara"/>
                <a:ea typeface="Candara"/>
              </a:rPr>
              <a:t>Le pidió que le diera pan para comer, cuando ya no tenía harina.</a:t>
            </a:r>
            <a:endParaRPr lang="es-ES" sz="3309" b="0" u="none" strike="noStrike">
              <a:solidFill>
                <a:srgbClr val="000000"/>
              </a:solidFill>
              <a:effectLst/>
              <a:uFillTx/>
              <a:latin typeface="Helvetica Light"/>
            </a:endParaRPr>
          </a:p>
          <a:p>
            <a:pPr indent="0" algn="l" defTabSz="841320">
              <a:lnSpc>
                <a:spcPct val="100000"/>
              </a:lnSpc>
              <a:buNone/>
              <a:tabLst>
                <a:tab pos="0" algn="l"/>
              </a:tabLst>
            </a:pPr>
            <a:r>
              <a:rPr lang="es-ES" sz="3309" b="0" i="1" u="none" strike="noStrike">
                <a:solidFill>
                  <a:srgbClr val="942192"/>
                </a:solidFill>
                <a:effectLst/>
                <a:uFillTx/>
                <a:latin typeface="Candara"/>
                <a:ea typeface="Candara"/>
              </a:rPr>
              <a:t>Vs. 12</a:t>
            </a:r>
            <a:endParaRPr lang="es-ES" sz="3309" b="0" u="none" strike="noStrike">
              <a:solidFill>
                <a:srgbClr val="000000"/>
              </a:solidFill>
              <a:effectLst/>
              <a:uFillTx/>
              <a:latin typeface="Helvetica Light"/>
            </a:endParaRPr>
          </a:p>
        </p:txBody>
      </p:sp>
    </p:spTree>
  </p:cSld>
  <p:timing>
    <p:tnLst>
      <p:par>
        <p:cTn id="276" dur="indefinite" restart="never" nodeType="tmRoot">
          <p:childTnLst>
            <p:seq>
              <p:cTn id="277" dur="indefinite" nodeType="mainSeq">
                <p:childTnLst>
                  <p:par>
                    <p:cTn id="278" fill="hold">
                      <p:stCondLst>
                        <p:cond delay="indefinite"/>
                      </p:stCondLst>
                      <p:childTnLst>
                        <p:par>
                          <p:cTn id="279" fill="hold">
                            <p:stCondLst>
                              <p:cond delay="0"/>
                            </p:stCondLst>
                            <p:childTnLst>
                              <p:par>
                                <p:cTn id="280" presetID="9" presetClass="entr" fill="hold" nodeType="clickEffect">
                                  <p:stCondLst>
                                    <p:cond delay="0"/>
                                  </p:stCondLst>
                                  <p:iterate type="el">
                                    <p:tmAbs val="0"/>
                                  </p:iterate>
                                  <p:childTnLst>
                                    <p:set>
                                      <p:cBhvr>
                                        <p:cTn id="281" fill="hold"/>
                                        <p:tgtEl>
                                          <p:spTgt spid="127"/>
                                        </p:tgtEl>
                                        <p:attrNameLst>
                                          <p:attrName>style.visibility</p:attrName>
                                        </p:attrNameLst>
                                      </p:cBhvr>
                                      <p:to>
                                        <p:strVal val="visible"/>
                                      </p:to>
                                    </p:set>
                                    <p:animEffect transition="in" filter="dissolve">
                                      <p:cBhvr additive="repl">
                                        <p:cTn id="282" dur="500"/>
                                        <p:tgtEl>
                                          <p:spTgt spid="127"/>
                                        </p:tgtEl>
                                      </p:cBhvr>
                                    </p:animEffect>
                                  </p:childTnLst>
                                </p:cTn>
                              </p:par>
                              <p:par>
                                <p:cTn id="283" presetID="9" presetClass="entr" fill="hold" nodeType="withEffect">
                                  <p:stCondLst>
                                    <p:cond delay="0"/>
                                  </p:stCondLst>
                                  <p:iterate type="el">
                                    <p:tmAbs val="0"/>
                                  </p:iterate>
                                  <p:childTnLst>
                                    <p:set>
                                      <p:cBhvr>
                                        <p:cTn id="284" fill="hold"/>
                                        <p:tgtEl>
                                          <p:spTgt spid="127">
                                            <p:txEl>
                                              <p:pRg st="0" end="0"/>
                                            </p:txEl>
                                          </p:spTgt>
                                        </p:tgtEl>
                                        <p:attrNameLst>
                                          <p:attrName>style.visibility</p:attrName>
                                        </p:attrNameLst>
                                      </p:cBhvr>
                                      <p:to>
                                        <p:strVal val="visible"/>
                                      </p:to>
                                    </p:set>
                                    <p:animEffect transition="in" filter="dissolve">
                                      <p:cBhvr additive="repl">
                                        <p:cTn id="285" dur="500"/>
                                        <p:tgtEl>
                                          <p:spTgt spid="127">
                                            <p:txEl>
                                              <p:pRg st="0" end="0"/>
                                            </p:txEl>
                                          </p:spTgt>
                                        </p:tgtEl>
                                      </p:cBhvr>
                                    </p:animEffect>
                                  </p:childTnLst>
                                </p:cTn>
                              </p:par>
                            </p:childTnLst>
                          </p:cTn>
                        </p:par>
                      </p:childTnLst>
                    </p:cTn>
                  </p:par>
                  <p:par>
                    <p:cTn id="286" fill="hold">
                      <p:stCondLst>
                        <p:cond delay="indefinite"/>
                      </p:stCondLst>
                      <p:childTnLst>
                        <p:par>
                          <p:cTn id="287" fill="hold">
                            <p:stCondLst>
                              <p:cond delay="0"/>
                            </p:stCondLst>
                            <p:childTnLst>
                              <p:par>
                                <p:cTn id="288" presetID="9" presetClass="entr" fill="hold" nodeType="clickEffect">
                                  <p:stCondLst>
                                    <p:cond delay="0"/>
                                  </p:stCondLst>
                                  <p:iterate type="el">
                                    <p:tmAbs val="0"/>
                                  </p:iterate>
                                  <p:childTnLst>
                                    <p:set>
                                      <p:cBhvr>
                                        <p:cTn id="289" fill="hold"/>
                                        <p:tgtEl>
                                          <p:spTgt spid="127">
                                            <p:txEl>
                                              <p:pRg st="1" end="1"/>
                                            </p:txEl>
                                          </p:spTgt>
                                        </p:tgtEl>
                                        <p:attrNameLst>
                                          <p:attrName>style.visibility</p:attrName>
                                        </p:attrNameLst>
                                      </p:cBhvr>
                                      <p:to>
                                        <p:strVal val="visible"/>
                                      </p:to>
                                    </p:set>
                                    <p:animEffect transition="in" filter="dissolve">
                                      <p:cBhvr additive="repl">
                                        <p:cTn id="290" dur="500"/>
                                        <p:tgtEl>
                                          <p:spTgt spid="127">
                                            <p:txEl>
                                              <p:pRg st="1" end="1"/>
                                            </p:txEl>
                                          </p:spTgt>
                                        </p:tgtEl>
                                      </p:cBhvr>
                                    </p:animEffect>
                                  </p:childTnLst>
                                </p:cTn>
                              </p:par>
                            </p:childTnLst>
                          </p:cTn>
                        </p:par>
                      </p:childTnLst>
                    </p:cTn>
                  </p:par>
                  <p:par>
                    <p:cTn id="291" fill="hold">
                      <p:stCondLst>
                        <p:cond delay="indefinite"/>
                      </p:stCondLst>
                      <p:childTnLst>
                        <p:par>
                          <p:cTn id="292" fill="hold">
                            <p:stCondLst>
                              <p:cond delay="0"/>
                            </p:stCondLst>
                            <p:childTnLst>
                              <p:par>
                                <p:cTn id="293" presetID="9" presetClass="entr" fill="hold" nodeType="clickEffect">
                                  <p:stCondLst>
                                    <p:cond delay="0"/>
                                  </p:stCondLst>
                                  <p:iterate type="el">
                                    <p:tmAbs val="0"/>
                                  </p:iterate>
                                  <p:childTnLst>
                                    <p:set>
                                      <p:cBhvr>
                                        <p:cTn id="294" fill="hold"/>
                                        <p:tgtEl>
                                          <p:spTgt spid="127">
                                            <p:txEl>
                                              <p:pRg st="2" end="2"/>
                                            </p:txEl>
                                          </p:spTgt>
                                        </p:tgtEl>
                                        <p:attrNameLst>
                                          <p:attrName>style.visibility</p:attrName>
                                        </p:attrNameLst>
                                      </p:cBhvr>
                                      <p:to>
                                        <p:strVal val="visible"/>
                                      </p:to>
                                    </p:set>
                                    <p:animEffect transition="in" filter="dissolve">
                                      <p:cBhvr additive="repl">
                                        <p:cTn id="295" dur="500"/>
                                        <p:tgtEl>
                                          <p:spTgt spid="127">
                                            <p:txEl>
                                              <p:pRg st="2" end="2"/>
                                            </p:txEl>
                                          </p:spTgt>
                                        </p:tgtEl>
                                      </p:cBhvr>
                                    </p:animEffect>
                                  </p:childTnLst>
                                </p:cTn>
                              </p:par>
                            </p:childTnLst>
                          </p:cTn>
                        </p:par>
                      </p:childTnLst>
                    </p:cTn>
                  </p:par>
                  <p:par>
                    <p:cTn id="296" fill="hold">
                      <p:stCondLst>
                        <p:cond delay="indefinite"/>
                      </p:stCondLst>
                      <p:childTnLst>
                        <p:par>
                          <p:cTn id="297" fill="hold">
                            <p:stCondLst>
                              <p:cond delay="0"/>
                            </p:stCondLst>
                            <p:childTnLst>
                              <p:par>
                                <p:cTn id="298" presetID="9" presetClass="entr" fill="hold" nodeType="clickEffect">
                                  <p:stCondLst>
                                    <p:cond delay="0"/>
                                  </p:stCondLst>
                                  <p:iterate type="el">
                                    <p:tmAbs val="0"/>
                                  </p:iterate>
                                  <p:childTnLst>
                                    <p:set>
                                      <p:cBhvr>
                                        <p:cTn id="299" fill="hold"/>
                                        <p:tgtEl>
                                          <p:spTgt spid="127">
                                            <p:txEl>
                                              <p:pRg st="3" end="3"/>
                                            </p:txEl>
                                          </p:spTgt>
                                        </p:tgtEl>
                                        <p:attrNameLst>
                                          <p:attrName>style.visibility</p:attrName>
                                        </p:attrNameLst>
                                      </p:cBhvr>
                                      <p:to>
                                        <p:strVal val="visible"/>
                                      </p:to>
                                    </p:set>
                                    <p:animEffect transition="in" filter="dissolve">
                                      <p:cBhvr additive="repl">
                                        <p:cTn id="300" dur="500"/>
                                        <p:tgtEl>
                                          <p:spTgt spid="12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0" y="0"/>
            <a:ext cx="9143640" cy="6857640"/>
          </a:xfrm>
          <a:prstGeom prst="rect">
            <a:avLst/>
          </a:prstGeom>
          <a:noFill/>
          <a:ln w="3175">
            <a:noFill/>
          </a:ln>
        </p:spPr>
      </p:pic>
      <p:sp>
        <p:nvSpPr>
          <p:cNvPr id="129" name="PlaceHolder 1"/>
          <p:cNvSpPr>
            <a:spLocks noGrp="1"/>
          </p:cNvSpPr>
          <p:nvPr>
            <p:ph/>
          </p:nvPr>
        </p:nvSpPr>
        <p:spPr>
          <a:xfrm>
            <a:off x="1383480" y="1372320"/>
            <a:ext cx="6376680" cy="4112640"/>
          </a:xfrm>
          <a:prstGeom prst="rect">
            <a:avLst/>
          </a:prstGeom>
          <a:noFill/>
          <a:ln w="12600">
            <a:noFill/>
          </a:ln>
        </p:spPr>
        <p:txBody>
          <a:bodyPr lIns="45720" tIns="45720" rIns="45720" bIns="45720" anchor="t">
            <a:noAutofit/>
          </a:bodyPr>
          <a:p>
            <a:pPr marL="398520" indent="-398520" algn="l" defTabSz="850320">
              <a:lnSpc>
                <a:spcPct val="100000"/>
              </a:lnSpc>
              <a:spcBef>
                <a:spcPts val="799"/>
              </a:spcBef>
              <a:buClr>
                <a:srgbClr val="20497A"/>
              </a:buClr>
              <a:buFont typeface="Arial"/>
              <a:buChar char="•"/>
              <a:tabLst>
                <a:tab pos="0" algn="l"/>
              </a:tabLst>
            </a:pPr>
            <a:r>
              <a:rPr lang="es-ES" sz="3720" b="0" u="none" strike="noStrike">
                <a:solidFill>
                  <a:srgbClr val="20497A"/>
                </a:solidFill>
                <a:effectLst/>
                <a:uFillTx/>
                <a:latin typeface="Candara"/>
                <a:ea typeface="Candara"/>
              </a:rPr>
              <a:t>Le pidió que hiciera la torta y le diera primero a él.</a:t>
            </a:r>
            <a:endParaRPr lang="es-ES" sz="3720" b="0" u="none" strike="noStrike">
              <a:solidFill>
                <a:srgbClr val="000000"/>
              </a:solidFill>
              <a:effectLst/>
              <a:uFillTx/>
              <a:latin typeface="Helvetica Light"/>
            </a:endParaRPr>
          </a:p>
          <a:p>
            <a:pPr indent="0" algn="l" defTabSz="850320">
              <a:lnSpc>
                <a:spcPct val="100000"/>
              </a:lnSpc>
              <a:buNone/>
              <a:tabLst>
                <a:tab pos="0" algn="l"/>
              </a:tabLst>
            </a:pPr>
            <a:r>
              <a:rPr lang="es-ES" sz="3720" b="0" i="1" u="none" strike="noStrike">
                <a:solidFill>
                  <a:srgbClr val="942192"/>
                </a:solidFill>
                <a:effectLst/>
                <a:uFillTx/>
                <a:latin typeface="Candara"/>
                <a:ea typeface="Candara"/>
              </a:rPr>
              <a:t>Vs. 13</a:t>
            </a:r>
            <a:endParaRPr lang="es-ES" sz="3720" b="0" u="none" strike="noStrike">
              <a:solidFill>
                <a:srgbClr val="000000"/>
              </a:solidFill>
              <a:effectLst/>
              <a:uFillTx/>
              <a:latin typeface="Helvetica Light"/>
            </a:endParaRPr>
          </a:p>
          <a:p>
            <a:pPr marL="398520" indent="-398520" algn="l" defTabSz="850320">
              <a:lnSpc>
                <a:spcPct val="100000"/>
              </a:lnSpc>
              <a:spcBef>
                <a:spcPts val="799"/>
              </a:spcBef>
              <a:buClr>
                <a:srgbClr val="20497A"/>
              </a:buClr>
              <a:buFont typeface="Arial"/>
              <a:buChar char="•"/>
              <a:tabLst>
                <a:tab pos="0" algn="l"/>
              </a:tabLst>
            </a:pPr>
            <a:r>
              <a:rPr lang="es-ES" sz="3720" b="0" u="none" strike="noStrike">
                <a:solidFill>
                  <a:srgbClr val="20497A"/>
                </a:solidFill>
                <a:effectLst/>
                <a:uFillTx/>
                <a:latin typeface="Candara"/>
                <a:ea typeface="Candara"/>
              </a:rPr>
              <a:t>Luego que él comiera entonces hiciera para ella y su hijo.</a:t>
            </a:r>
            <a:endParaRPr lang="es-ES" sz="3720" b="0" u="none" strike="noStrike">
              <a:solidFill>
                <a:srgbClr val="000000"/>
              </a:solidFill>
              <a:effectLst/>
              <a:uFillTx/>
              <a:latin typeface="Helvetica Light"/>
            </a:endParaRPr>
          </a:p>
          <a:p>
            <a:pPr indent="0" algn="l" defTabSz="850320">
              <a:lnSpc>
                <a:spcPct val="100000"/>
              </a:lnSpc>
              <a:buNone/>
              <a:tabLst>
                <a:tab pos="0" algn="l"/>
              </a:tabLst>
            </a:pPr>
            <a:r>
              <a:rPr lang="es-ES" sz="3720" b="0" i="1" u="none" strike="noStrike">
                <a:solidFill>
                  <a:srgbClr val="942192"/>
                </a:solidFill>
                <a:effectLst/>
                <a:uFillTx/>
                <a:latin typeface="Candara"/>
                <a:ea typeface="Candara"/>
              </a:rPr>
              <a:t>Ibid.</a:t>
            </a:r>
            <a:endParaRPr lang="es-ES" sz="3720" b="0" u="none" strike="noStrike">
              <a:solidFill>
                <a:srgbClr val="000000"/>
              </a:solidFill>
              <a:effectLst/>
              <a:uFillTx/>
              <a:latin typeface="Helvetica Light"/>
            </a:endParaRPr>
          </a:p>
        </p:txBody>
      </p:sp>
    </p:spTree>
  </p:cSld>
  <p:timing>
    <p:tnLst>
      <p:par>
        <p:cTn id="301" dur="indefinite" restart="never" nodeType="tmRoot">
          <p:childTnLst>
            <p:seq>
              <p:cTn id="302" dur="indefinite" nodeType="mainSeq">
                <p:childTnLst>
                  <p:par>
                    <p:cTn id="303" fill="hold">
                      <p:stCondLst>
                        <p:cond delay="indefinite"/>
                      </p:stCondLst>
                      <p:childTnLst>
                        <p:par>
                          <p:cTn id="304" fill="hold">
                            <p:stCondLst>
                              <p:cond delay="0"/>
                            </p:stCondLst>
                            <p:childTnLst>
                              <p:par>
                                <p:cTn id="305" presetID="9" presetClass="entr" fill="hold" nodeType="clickEffect">
                                  <p:stCondLst>
                                    <p:cond delay="0"/>
                                  </p:stCondLst>
                                  <p:iterate type="el">
                                    <p:tmAbs val="0"/>
                                  </p:iterate>
                                  <p:childTnLst>
                                    <p:set>
                                      <p:cBhvr>
                                        <p:cTn id="306" fill="hold"/>
                                        <p:tgtEl>
                                          <p:spTgt spid="129"/>
                                        </p:tgtEl>
                                        <p:attrNameLst>
                                          <p:attrName>style.visibility</p:attrName>
                                        </p:attrNameLst>
                                      </p:cBhvr>
                                      <p:to>
                                        <p:strVal val="visible"/>
                                      </p:to>
                                    </p:set>
                                    <p:animEffect transition="in" filter="dissolve">
                                      <p:cBhvr additive="repl">
                                        <p:cTn id="307" dur="500"/>
                                        <p:tgtEl>
                                          <p:spTgt spid="129"/>
                                        </p:tgtEl>
                                      </p:cBhvr>
                                    </p:animEffect>
                                  </p:childTnLst>
                                </p:cTn>
                              </p:par>
                              <p:par>
                                <p:cTn id="308" presetID="9" presetClass="entr" fill="hold" nodeType="withEffect">
                                  <p:stCondLst>
                                    <p:cond delay="0"/>
                                  </p:stCondLst>
                                  <p:iterate type="el">
                                    <p:tmAbs val="0"/>
                                  </p:iterate>
                                  <p:childTnLst>
                                    <p:set>
                                      <p:cBhvr>
                                        <p:cTn id="309" fill="hold"/>
                                        <p:tgtEl>
                                          <p:spTgt spid="129">
                                            <p:txEl>
                                              <p:pRg st="0" end="0"/>
                                            </p:txEl>
                                          </p:spTgt>
                                        </p:tgtEl>
                                        <p:attrNameLst>
                                          <p:attrName>style.visibility</p:attrName>
                                        </p:attrNameLst>
                                      </p:cBhvr>
                                      <p:to>
                                        <p:strVal val="visible"/>
                                      </p:to>
                                    </p:set>
                                    <p:animEffect transition="in" filter="dissolve">
                                      <p:cBhvr additive="repl">
                                        <p:cTn id="310" dur="500"/>
                                        <p:tgtEl>
                                          <p:spTgt spid="129">
                                            <p:txEl>
                                              <p:pRg st="0" end="0"/>
                                            </p:txEl>
                                          </p:spTgt>
                                        </p:tgtEl>
                                      </p:cBhvr>
                                    </p:animEffect>
                                  </p:childTnLst>
                                </p:cTn>
                              </p:par>
                            </p:childTnLst>
                          </p:cTn>
                        </p:par>
                      </p:childTnLst>
                    </p:cTn>
                  </p:par>
                  <p:par>
                    <p:cTn id="311" fill="hold">
                      <p:stCondLst>
                        <p:cond delay="indefinite"/>
                      </p:stCondLst>
                      <p:childTnLst>
                        <p:par>
                          <p:cTn id="312" fill="hold">
                            <p:stCondLst>
                              <p:cond delay="0"/>
                            </p:stCondLst>
                            <p:childTnLst>
                              <p:par>
                                <p:cTn id="313" presetID="9" presetClass="entr" fill="hold" nodeType="clickEffect">
                                  <p:stCondLst>
                                    <p:cond delay="0"/>
                                  </p:stCondLst>
                                  <p:iterate type="el">
                                    <p:tmAbs val="0"/>
                                  </p:iterate>
                                  <p:childTnLst>
                                    <p:set>
                                      <p:cBhvr>
                                        <p:cTn id="314" fill="hold"/>
                                        <p:tgtEl>
                                          <p:spTgt spid="129">
                                            <p:txEl>
                                              <p:pRg st="1" end="1"/>
                                            </p:txEl>
                                          </p:spTgt>
                                        </p:tgtEl>
                                        <p:attrNameLst>
                                          <p:attrName>style.visibility</p:attrName>
                                        </p:attrNameLst>
                                      </p:cBhvr>
                                      <p:to>
                                        <p:strVal val="visible"/>
                                      </p:to>
                                    </p:set>
                                    <p:animEffect transition="in" filter="dissolve">
                                      <p:cBhvr additive="repl">
                                        <p:cTn id="315" dur="500"/>
                                        <p:tgtEl>
                                          <p:spTgt spid="129">
                                            <p:txEl>
                                              <p:pRg st="1" end="1"/>
                                            </p:txEl>
                                          </p:spTgt>
                                        </p:tgtEl>
                                      </p:cBhvr>
                                    </p:animEffect>
                                  </p:childTnLst>
                                </p:cTn>
                              </p:par>
                            </p:childTnLst>
                          </p:cTn>
                        </p:par>
                      </p:childTnLst>
                    </p:cTn>
                  </p:par>
                  <p:par>
                    <p:cTn id="316" fill="hold">
                      <p:stCondLst>
                        <p:cond delay="indefinite"/>
                      </p:stCondLst>
                      <p:childTnLst>
                        <p:par>
                          <p:cTn id="317" fill="hold">
                            <p:stCondLst>
                              <p:cond delay="0"/>
                            </p:stCondLst>
                            <p:childTnLst>
                              <p:par>
                                <p:cTn id="318" presetID="9" presetClass="entr" fill="hold" nodeType="clickEffect">
                                  <p:stCondLst>
                                    <p:cond delay="0"/>
                                  </p:stCondLst>
                                  <p:iterate type="el">
                                    <p:tmAbs val="0"/>
                                  </p:iterate>
                                  <p:childTnLst>
                                    <p:set>
                                      <p:cBhvr>
                                        <p:cTn id="319" fill="hold"/>
                                        <p:tgtEl>
                                          <p:spTgt spid="129">
                                            <p:txEl>
                                              <p:pRg st="2" end="2"/>
                                            </p:txEl>
                                          </p:spTgt>
                                        </p:tgtEl>
                                        <p:attrNameLst>
                                          <p:attrName>style.visibility</p:attrName>
                                        </p:attrNameLst>
                                      </p:cBhvr>
                                      <p:to>
                                        <p:strVal val="visible"/>
                                      </p:to>
                                    </p:set>
                                    <p:animEffect transition="in" filter="dissolve">
                                      <p:cBhvr additive="repl">
                                        <p:cTn id="320" dur="500"/>
                                        <p:tgtEl>
                                          <p:spTgt spid="129">
                                            <p:txEl>
                                              <p:pRg st="2" end="2"/>
                                            </p:txEl>
                                          </p:spTgt>
                                        </p:tgtEl>
                                      </p:cBhvr>
                                    </p:animEffect>
                                  </p:childTnLst>
                                </p:cTn>
                              </p:par>
                            </p:childTnLst>
                          </p:cTn>
                        </p:par>
                      </p:childTnLst>
                    </p:cTn>
                  </p:par>
                  <p:par>
                    <p:cTn id="321" fill="hold">
                      <p:stCondLst>
                        <p:cond delay="indefinite"/>
                      </p:stCondLst>
                      <p:childTnLst>
                        <p:par>
                          <p:cTn id="322" fill="hold">
                            <p:stCondLst>
                              <p:cond delay="0"/>
                            </p:stCondLst>
                            <p:childTnLst>
                              <p:par>
                                <p:cTn id="323" presetID="9" presetClass="entr" fill="hold" nodeType="clickEffect">
                                  <p:stCondLst>
                                    <p:cond delay="0"/>
                                  </p:stCondLst>
                                  <p:iterate type="el">
                                    <p:tmAbs val="0"/>
                                  </p:iterate>
                                  <p:childTnLst>
                                    <p:set>
                                      <p:cBhvr>
                                        <p:cTn id="324" fill="hold"/>
                                        <p:tgtEl>
                                          <p:spTgt spid="129">
                                            <p:txEl>
                                              <p:pRg st="3" end="3"/>
                                            </p:txEl>
                                          </p:spTgt>
                                        </p:tgtEl>
                                        <p:attrNameLst>
                                          <p:attrName>style.visibility</p:attrName>
                                        </p:attrNameLst>
                                      </p:cBhvr>
                                      <p:to>
                                        <p:strVal val="visible"/>
                                      </p:to>
                                    </p:set>
                                    <p:animEffect transition="in" filter="dissolve">
                                      <p:cBhvr additive="repl">
                                        <p:cTn id="325" dur="500"/>
                                        <p:tgtEl>
                                          <p:spTgt spid="12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pasted-image.pdf"/>
          <p:cNvPicPr/>
          <p:nvPr/>
        </p:nvPicPr>
        <p:blipFill>
          <a:blip r:embed="rId1"/>
          <a:stretch/>
        </p:blipFill>
        <p:spPr>
          <a:xfrm>
            <a:off x="0" y="0"/>
            <a:ext cx="9143640" cy="6857640"/>
          </a:xfrm>
          <a:prstGeom prst="rect">
            <a:avLst/>
          </a:prstGeom>
          <a:noFill/>
          <a:ln w="3175">
            <a:noFill/>
          </a:ln>
        </p:spPr>
      </p:pic>
      <p:sp>
        <p:nvSpPr>
          <p:cNvPr id="131" name="PlaceHolder 1"/>
          <p:cNvSpPr>
            <a:spLocks noGrp="1"/>
          </p:cNvSpPr>
          <p:nvPr>
            <p:ph type="title"/>
          </p:nvPr>
        </p:nvSpPr>
        <p:spPr>
          <a:xfrm>
            <a:off x="1640520" y="709560"/>
            <a:ext cx="5659200" cy="13892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000" b="1" u="none" strike="noStrike">
                <a:solidFill>
                  <a:srgbClr val="C00000"/>
                </a:solidFill>
                <a:effectLst/>
                <a:uFillTx/>
                <a:latin typeface="Candara"/>
                <a:ea typeface="Candara"/>
              </a:rPr>
              <a:t>Ella creyó por fe lo que se le prometió</a:t>
            </a:r>
            <a:endParaRPr lang="es-ES" sz="4000" b="0" u="none" strike="noStrike">
              <a:solidFill>
                <a:srgbClr val="000000"/>
              </a:solidFill>
              <a:effectLst/>
              <a:uFillTx/>
              <a:latin typeface="Helvetica Light"/>
            </a:endParaRPr>
          </a:p>
        </p:txBody>
      </p:sp>
      <p:sp>
        <p:nvSpPr>
          <p:cNvPr id="132" name="PlaceHolder 2"/>
          <p:cNvSpPr>
            <a:spLocks noGrp="1"/>
          </p:cNvSpPr>
          <p:nvPr>
            <p:ph/>
          </p:nvPr>
        </p:nvSpPr>
        <p:spPr>
          <a:xfrm>
            <a:off x="1746000" y="2107800"/>
            <a:ext cx="5905440" cy="3672000"/>
          </a:xfrm>
          <a:prstGeom prst="rect">
            <a:avLst/>
          </a:prstGeom>
          <a:noFill/>
          <a:ln w="12600">
            <a:noFill/>
          </a:ln>
        </p:spPr>
        <p:txBody>
          <a:bodyPr lIns="45720" tIns="45720" rIns="45720" bIns="45720" anchor="t">
            <a:noAutofit/>
          </a:bodyPr>
          <a:p>
            <a:pPr marL="407160" indent="-407160" algn="l" defTabSz="868680">
              <a:lnSpc>
                <a:spcPct val="100000"/>
              </a:lnSpc>
              <a:spcBef>
                <a:spcPts val="901"/>
              </a:spcBef>
              <a:buClr>
                <a:srgbClr val="20497A"/>
              </a:buClr>
              <a:buFont typeface="Arial"/>
              <a:buChar char="•"/>
              <a:tabLst>
                <a:tab pos="0" algn="l"/>
              </a:tabLst>
            </a:pPr>
            <a:r>
              <a:rPr lang="es-ES" sz="3800" b="0" u="none" strike="noStrike">
                <a:solidFill>
                  <a:srgbClr val="20497A"/>
                </a:solidFill>
                <a:effectLst/>
                <a:uFillTx/>
                <a:latin typeface="Candara"/>
                <a:ea typeface="Candara"/>
              </a:rPr>
              <a:t>La harina de la tinaja no escaseará. </a:t>
            </a:r>
            <a:r>
              <a:rPr lang="es-ES" sz="3800" b="0" i="1" u="none" strike="noStrike">
                <a:solidFill>
                  <a:srgbClr val="942192"/>
                </a:solidFill>
                <a:effectLst/>
                <a:uFillTx/>
                <a:latin typeface="Candara"/>
                <a:ea typeface="Candara"/>
              </a:rPr>
              <a:t>Vs. 14</a:t>
            </a:r>
            <a:endParaRPr lang="es-ES" sz="3800" b="0" u="none" strike="noStrike">
              <a:solidFill>
                <a:srgbClr val="000000"/>
              </a:solidFill>
              <a:effectLst/>
              <a:uFillTx/>
              <a:latin typeface="Helvetica Light"/>
            </a:endParaRPr>
          </a:p>
          <a:p>
            <a:pPr marL="407160" indent="-407160" algn="l" defTabSz="868680">
              <a:lnSpc>
                <a:spcPct val="100000"/>
              </a:lnSpc>
              <a:spcBef>
                <a:spcPts val="901"/>
              </a:spcBef>
              <a:buClr>
                <a:srgbClr val="20497A"/>
              </a:buClr>
              <a:buFont typeface="Arial"/>
              <a:buChar char="•"/>
              <a:tabLst>
                <a:tab pos="0" algn="l"/>
              </a:tabLst>
            </a:pPr>
            <a:r>
              <a:rPr lang="es-ES" sz="3800" b="0" u="none" strike="noStrike">
                <a:solidFill>
                  <a:srgbClr val="20497A"/>
                </a:solidFill>
                <a:effectLst/>
                <a:uFillTx/>
                <a:latin typeface="Candara"/>
                <a:ea typeface="Candara"/>
              </a:rPr>
              <a:t>El aceite de la vasija no disminuirá. </a:t>
            </a:r>
            <a:r>
              <a:rPr lang="es-ES" sz="3800" b="0" i="1" u="none" strike="noStrike">
                <a:solidFill>
                  <a:srgbClr val="942192"/>
                </a:solidFill>
                <a:effectLst/>
                <a:uFillTx/>
                <a:latin typeface="Candara"/>
                <a:ea typeface="Candara"/>
              </a:rPr>
              <a:t>Ibid.</a:t>
            </a:r>
            <a:endParaRPr lang="es-ES" sz="3800" b="0" u="none" strike="noStrike">
              <a:solidFill>
                <a:srgbClr val="000000"/>
              </a:solidFill>
              <a:effectLst/>
              <a:uFillTx/>
              <a:latin typeface="Helvetica Light"/>
            </a:endParaRPr>
          </a:p>
          <a:p>
            <a:pPr marL="407160" indent="-407160" algn="l" defTabSz="868680">
              <a:lnSpc>
                <a:spcPct val="100000"/>
              </a:lnSpc>
              <a:spcBef>
                <a:spcPts val="901"/>
              </a:spcBef>
              <a:buClr>
                <a:srgbClr val="20497A"/>
              </a:buClr>
              <a:buFont typeface="Arial"/>
              <a:buChar char="•"/>
              <a:tabLst>
                <a:tab pos="0" algn="l"/>
              </a:tabLst>
            </a:pPr>
            <a:r>
              <a:rPr lang="es-ES" sz="3800" b="0" u="none" strike="noStrike">
                <a:solidFill>
                  <a:srgbClr val="20497A"/>
                </a:solidFill>
                <a:effectLst/>
                <a:uFillTx/>
                <a:latin typeface="Candara"/>
                <a:ea typeface="Candara"/>
              </a:rPr>
              <a:t>Jehová hará llover sobre                la tierra. </a:t>
            </a:r>
            <a:r>
              <a:rPr lang="es-ES" sz="3800" b="0" i="1" u="none" strike="noStrike">
                <a:solidFill>
                  <a:srgbClr val="942192"/>
                </a:solidFill>
                <a:effectLst/>
                <a:uFillTx/>
                <a:latin typeface="Candara"/>
                <a:ea typeface="Candara"/>
              </a:rPr>
              <a:t>Ibid.</a:t>
            </a:r>
            <a:endParaRPr lang="es-ES" sz="3800" b="0" u="none" strike="noStrike">
              <a:solidFill>
                <a:srgbClr val="000000"/>
              </a:solidFill>
              <a:effectLst/>
              <a:uFillTx/>
              <a:latin typeface="Helvetica Light"/>
            </a:endParaRPr>
          </a:p>
        </p:txBody>
      </p:sp>
    </p:spTree>
  </p:cSld>
  <p:timing>
    <p:tnLst>
      <p:par>
        <p:cTn id="326" dur="indefinite" restart="never" nodeType="tmRoot">
          <p:childTnLst>
            <p:seq>
              <p:cTn id="327" dur="indefinite" nodeType="mainSeq">
                <p:childTnLst>
                  <p:par>
                    <p:cTn id="328" fill="hold">
                      <p:stCondLst>
                        <p:cond delay="indefinite"/>
                      </p:stCondLst>
                      <p:childTnLst>
                        <p:par>
                          <p:cTn id="329" fill="hold">
                            <p:stCondLst>
                              <p:cond delay="0"/>
                            </p:stCondLst>
                            <p:childTnLst>
                              <p:par>
                                <p:cTn id="330" presetID="9" presetClass="entr" fill="hold" nodeType="clickEffect">
                                  <p:stCondLst>
                                    <p:cond delay="0"/>
                                  </p:stCondLst>
                                  <p:iterate type="el">
                                    <p:tmAbs val="0"/>
                                  </p:iterate>
                                  <p:childTnLst>
                                    <p:set>
                                      <p:cBhvr>
                                        <p:cTn id="331" fill="hold"/>
                                        <p:tgtEl>
                                          <p:spTgt spid="132"/>
                                        </p:tgtEl>
                                        <p:attrNameLst>
                                          <p:attrName>style.visibility</p:attrName>
                                        </p:attrNameLst>
                                      </p:cBhvr>
                                      <p:to>
                                        <p:strVal val="visible"/>
                                      </p:to>
                                    </p:set>
                                    <p:animEffect transition="in" filter="dissolve">
                                      <p:cBhvr additive="repl">
                                        <p:cTn id="332" dur="500"/>
                                        <p:tgtEl>
                                          <p:spTgt spid="132"/>
                                        </p:tgtEl>
                                      </p:cBhvr>
                                    </p:animEffect>
                                  </p:childTnLst>
                                </p:cTn>
                              </p:par>
                              <p:par>
                                <p:cTn id="333" presetID="9" presetClass="entr" fill="hold" nodeType="withEffect">
                                  <p:stCondLst>
                                    <p:cond delay="0"/>
                                  </p:stCondLst>
                                  <p:iterate type="el">
                                    <p:tmAbs val="0"/>
                                  </p:iterate>
                                  <p:childTnLst>
                                    <p:set>
                                      <p:cBhvr>
                                        <p:cTn id="334" fill="hold"/>
                                        <p:tgtEl>
                                          <p:spTgt spid="132">
                                            <p:txEl>
                                              <p:pRg st="0" end="0"/>
                                            </p:txEl>
                                          </p:spTgt>
                                        </p:tgtEl>
                                        <p:attrNameLst>
                                          <p:attrName>style.visibility</p:attrName>
                                        </p:attrNameLst>
                                      </p:cBhvr>
                                      <p:to>
                                        <p:strVal val="visible"/>
                                      </p:to>
                                    </p:set>
                                    <p:animEffect transition="in" filter="dissolve">
                                      <p:cBhvr additive="repl">
                                        <p:cTn id="335" dur="500"/>
                                        <p:tgtEl>
                                          <p:spTgt spid="132">
                                            <p:txEl>
                                              <p:pRg st="0" end="0"/>
                                            </p:txEl>
                                          </p:spTgt>
                                        </p:tgtEl>
                                      </p:cBhvr>
                                    </p:animEffect>
                                  </p:childTnLst>
                                </p:cTn>
                              </p:par>
                            </p:childTnLst>
                          </p:cTn>
                        </p:par>
                      </p:childTnLst>
                    </p:cTn>
                  </p:par>
                  <p:par>
                    <p:cTn id="336" fill="hold">
                      <p:stCondLst>
                        <p:cond delay="indefinite"/>
                      </p:stCondLst>
                      <p:childTnLst>
                        <p:par>
                          <p:cTn id="337" fill="hold">
                            <p:stCondLst>
                              <p:cond delay="0"/>
                            </p:stCondLst>
                            <p:childTnLst>
                              <p:par>
                                <p:cTn id="338" presetID="9" presetClass="entr" fill="hold" nodeType="clickEffect">
                                  <p:stCondLst>
                                    <p:cond delay="0"/>
                                  </p:stCondLst>
                                  <p:iterate type="el">
                                    <p:tmAbs val="0"/>
                                  </p:iterate>
                                  <p:childTnLst>
                                    <p:set>
                                      <p:cBhvr>
                                        <p:cTn id="339" fill="hold"/>
                                        <p:tgtEl>
                                          <p:spTgt spid="132">
                                            <p:txEl>
                                              <p:pRg st="1" end="1"/>
                                            </p:txEl>
                                          </p:spTgt>
                                        </p:tgtEl>
                                        <p:attrNameLst>
                                          <p:attrName>style.visibility</p:attrName>
                                        </p:attrNameLst>
                                      </p:cBhvr>
                                      <p:to>
                                        <p:strVal val="visible"/>
                                      </p:to>
                                    </p:set>
                                    <p:animEffect transition="in" filter="dissolve">
                                      <p:cBhvr additive="repl">
                                        <p:cTn id="340" dur="500"/>
                                        <p:tgtEl>
                                          <p:spTgt spid="132">
                                            <p:txEl>
                                              <p:pRg st="1" end="1"/>
                                            </p:txEl>
                                          </p:spTgt>
                                        </p:tgtEl>
                                      </p:cBhvr>
                                    </p:animEffect>
                                  </p:childTnLst>
                                </p:cTn>
                              </p:par>
                            </p:childTnLst>
                          </p:cTn>
                        </p:par>
                      </p:childTnLst>
                    </p:cTn>
                  </p:par>
                  <p:par>
                    <p:cTn id="341" fill="hold">
                      <p:stCondLst>
                        <p:cond delay="indefinite"/>
                      </p:stCondLst>
                      <p:childTnLst>
                        <p:par>
                          <p:cTn id="342" fill="hold">
                            <p:stCondLst>
                              <p:cond delay="0"/>
                            </p:stCondLst>
                            <p:childTnLst>
                              <p:par>
                                <p:cTn id="343" presetID="9" presetClass="entr" fill="hold" nodeType="clickEffect">
                                  <p:stCondLst>
                                    <p:cond delay="0"/>
                                  </p:stCondLst>
                                  <p:iterate type="el">
                                    <p:tmAbs val="0"/>
                                  </p:iterate>
                                  <p:childTnLst>
                                    <p:set>
                                      <p:cBhvr>
                                        <p:cTn id="344" fill="hold"/>
                                        <p:tgtEl>
                                          <p:spTgt spid="132">
                                            <p:txEl>
                                              <p:pRg st="2" end="2"/>
                                            </p:txEl>
                                          </p:spTgt>
                                        </p:tgtEl>
                                        <p:attrNameLst>
                                          <p:attrName>style.visibility</p:attrName>
                                        </p:attrNameLst>
                                      </p:cBhvr>
                                      <p:to>
                                        <p:strVal val="visible"/>
                                      </p:to>
                                    </p:set>
                                    <p:animEffect transition="in" filter="dissolve">
                                      <p:cBhvr additive="repl">
                                        <p:cTn id="345" dur="500"/>
                                        <p:tgtEl>
                                          <p:spTgt spid="13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asted-image.pdf"/>
          <p:cNvPicPr/>
          <p:nvPr/>
        </p:nvPicPr>
        <p:blipFill>
          <a:blip r:embed="rId1"/>
          <a:stretch/>
        </p:blipFill>
        <p:spPr>
          <a:xfrm>
            <a:off x="0" y="0"/>
            <a:ext cx="9143640" cy="6857640"/>
          </a:xfrm>
          <a:prstGeom prst="rect">
            <a:avLst/>
          </a:prstGeom>
          <a:noFill/>
          <a:ln w="3175">
            <a:noFill/>
          </a:ln>
        </p:spPr>
      </p:pic>
      <p:sp>
        <p:nvSpPr>
          <p:cNvPr id="134" name="PlaceHolder 1"/>
          <p:cNvSpPr>
            <a:spLocks noGrp="1"/>
          </p:cNvSpPr>
          <p:nvPr>
            <p:ph/>
          </p:nvPr>
        </p:nvSpPr>
        <p:spPr>
          <a:xfrm>
            <a:off x="1407240" y="1010520"/>
            <a:ext cx="6862680" cy="4836600"/>
          </a:xfrm>
          <a:prstGeom prst="rect">
            <a:avLst/>
          </a:prstGeom>
          <a:noFill/>
          <a:ln w="12600">
            <a:noFill/>
          </a:ln>
        </p:spPr>
        <p:txBody>
          <a:bodyPr lIns="45720" tIns="45720" rIns="45720" bIns="45720" anchor="t">
            <a:noAutofit/>
          </a:bodyPr>
          <a:p>
            <a:pPr marL="461880" indent="-461880" algn="l" defTabSz="896040">
              <a:lnSpc>
                <a:spcPct val="100000"/>
              </a:lnSpc>
              <a:spcBef>
                <a:spcPts val="1001"/>
              </a:spcBef>
              <a:buClr>
                <a:srgbClr val="20497A"/>
              </a:buClr>
              <a:buFont typeface="Arial"/>
              <a:buChar char="•"/>
              <a:tabLst>
                <a:tab pos="0" algn="l"/>
              </a:tabLst>
            </a:pPr>
            <a:r>
              <a:rPr lang="es-ES" sz="4310" b="0" i="1" u="none" strike="noStrike">
                <a:solidFill>
                  <a:srgbClr val="20497A"/>
                </a:solidFill>
                <a:effectLst/>
                <a:uFillTx/>
                <a:latin typeface="Candara"/>
                <a:ea typeface="Candara"/>
              </a:rPr>
              <a:t>“Entonces ella fue e hizo como le dijo Elías…”</a:t>
            </a:r>
            <a:endParaRPr lang="es-ES" sz="4310" b="0" u="none" strike="noStrike">
              <a:solidFill>
                <a:srgbClr val="000000"/>
              </a:solidFill>
              <a:effectLst/>
              <a:uFillTx/>
              <a:latin typeface="Helvetica Light"/>
            </a:endParaRPr>
          </a:p>
          <a:p>
            <a:pPr indent="0" algn="l" defTabSz="896040">
              <a:lnSpc>
                <a:spcPct val="100000"/>
              </a:lnSpc>
              <a:buNone/>
              <a:tabLst>
                <a:tab pos="0" algn="l"/>
              </a:tabLst>
            </a:pPr>
            <a:r>
              <a:rPr lang="es-ES" sz="4310" b="0" i="1" u="none" strike="noStrike">
                <a:solidFill>
                  <a:srgbClr val="942192"/>
                </a:solidFill>
                <a:effectLst/>
                <a:uFillTx/>
                <a:latin typeface="Candara"/>
                <a:ea typeface="Candara"/>
              </a:rPr>
              <a:t>Vs. 15</a:t>
            </a:r>
            <a:endParaRPr lang="es-ES" sz="4310" b="0" u="none" strike="noStrike">
              <a:solidFill>
                <a:srgbClr val="000000"/>
              </a:solidFill>
              <a:effectLst/>
              <a:uFillTx/>
              <a:latin typeface="Helvetica Light"/>
            </a:endParaRPr>
          </a:p>
          <a:p>
            <a:pPr marL="461880" indent="-461880" algn="l" defTabSz="896040">
              <a:lnSpc>
                <a:spcPct val="100000"/>
              </a:lnSpc>
              <a:spcBef>
                <a:spcPts val="1001"/>
              </a:spcBef>
              <a:buClr>
                <a:srgbClr val="20497A"/>
              </a:buClr>
              <a:buFont typeface="Arial"/>
              <a:buChar char="•"/>
              <a:tabLst>
                <a:tab pos="0" algn="l"/>
              </a:tabLst>
            </a:pPr>
            <a:r>
              <a:rPr lang="es-ES" sz="4310" b="0" u="none" strike="noStrike">
                <a:solidFill>
                  <a:srgbClr val="20497A"/>
                </a:solidFill>
                <a:effectLst/>
                <a:uFillTx/>
                <a:latin typeface="Candara"/>
                <a:ea typeface="Candara"/>
              </a:rPr>
              <a:t>Demostró ser muy obediente.</a:t>
            </a:r>
            <a:endParaRPr lang="es-ES" sz="4310" b="0" u="none" strike="noStrike">
              <a:solidFill>
                <a:srgbClr val="000000"/>
              </a:solidFill>
              <a:effectLst/>
              <a:uFillTx/>
              <a:latin typeface="Helvetica Light"/>
            </a:endParaRPr>
          </a:p>
          <a:p>
            <a:pPr marL="461880" indent="-461880" algn="l" defTabSz="896040">
              <a:lnSpc>
                <a:spcPct val="100000"/>
              </a:lnSpc>
              <a:spcBef>
                <a:spcPts val="1001"/>
              </a:spcBef>
              <a:buClr>
                <a:srgbClr val="20497A"/>
              </a:buClr>
              <a:buFont typeface="Arial"/>
              <a:buChar char="•"/>
              <a:tabLst>
                <a:tab pos="0" algn="l"/>
              </a:tabLst>
            </a:pPr>
            <a:r>
              <a:rPr lang="es-ES" sz="4310" b="0" u="none" strike="noStrike">
                <a:solidFill>
                  <a:srgbClr val="20497A"/>
                </a:solidFill>
                <a:effectLst/>
                <a:uFillTx/>
                <a:latin typeface="Candara"/>
                <a:ea typeface="Candara"/>
              </a:rPr>
              <a:t>Demostró confiar plenamente en Dios.</a:t>
            </a:r>
            <a:endParaRPr lang="es-ES" sz="4310" b="0" u="none" strike="noStrike">
              <a:solidFill>
                <a:srgbClr val="000000"/>
              </a:solidFill>
              <a:effectLst/>
              <a:uFillTx/>
              <a:latin typeface="Helvetica Light"/>
            </a:endParaRPr>
          </a:p>
        </p:txBody>
      </p:sp>
    </p:spTree>
  </p:cSld>
  <p:timing>
    <p:tnLst>
      <p:par>
        <p:cTn id="346" dur="indefinite" restart="never" nodeType="tmRoot">
          <p:childTnLst>
            <p:seq>
              <p:cTn id="347" dur="indefinite" nodeType="mainSeq">
                <p:childTnLst>
                  <p:par>
                    <p:cTn id="348" fill="hold">
                      <p:stCondLst>
                        <p:cond delay="indefinite"/>
                      </p:stCondLst>
                      <p:childTnLst>
                        <p:par>
                          <p:cTn id="349" fill="hold">
                            <p:stCondLst>
                              <p:cond delay="0"/>
                            </p:stCondLst>
                            <p:childTnLst>
                              <p:par>
                                <p:cTn id="350" presetID="9" presetClass="entr" fill="hold" nodeType="clickEffect">
                                  <p:stCondLst>
                                    <p:cond delay="0"/>
                                  </p:stCondLst>
                                  <p:iterate type="el">
                                    <p:tmAbs val="0"/>
                                  </p:iterate>
                                  <p:childTnLst>
                                    <p:set>
                                      <p:cBhvr>
                                        <p:cTn id="351" fill="hold"/>
                                        <p:tgtEl>
                                          <p:spTgt spid="134">
                                            <p:txEl>
                                              <p:pRg st="1" end="1"/>
                                            </p:txEl>
                                          </p:spTgt>
                                        </p:tgtEl>
                                        <p:attrNameLst>
                                          <p:attrName>style.visibility</p:attrName>
                                        </p:attrNameLst>
                                      </p:cBhvr>
                                      <p:to>
                                        <p:strVal val="visible"/>
                                      </p:to>
                                    </p:set>
                                    <p:animEffect transition="in" filter="dissolve">
                                      <p:cBhvr additive="repl">
                                        <p:cTn id="352" dur="500"/>
                                        <p:tgtEl>
                                          <p:spTgt spid="134">
                                            <p:txEl>
                                              <p:pRg st="1" end="1"/>
                                            </p:txEl>
                                          </p:spTgt>
                                        </p:tgtEl>
                                      </p:cBhvr>
                                    </p:animEffect>
                                  </p:childTnLst>
                                </p:cTn>
                              </p:par>
                            </p:childTnLst>
                          </p:cTn>
                        </p:par>
                      </p:childTnLst>
                    </p:cTn>
                  </p:par>
                  <p:par>
                    <p:cTn id="353" fill="hold">
                      <p:stCondLst>
                        <p:cond delay="indefinite"/>
                      </p:stCondLst>
                      <p:childTnLst>
                        <p:par>
                          <p:cTn id="354" fill="hold">
                            <p:stCondLst>
                              <p:cond delay="0"/>
                            </p:stCondLst>
                            <p:childTnLst>
                              <p:par>
                                <p:cTn id="355" presetID="9" presetClass="entr" fill="hold" nodeType="clickEffect">
                                  <p:stCondLst>
                                    <p:cond delay="0"/>
                                  </p:stCondLst>
                                  <p:iterate type="el">
                                    <p:tmAbs val="0"/>
                                  </p:iterate>
                                  <p:childTnLst>
                                    <p:set>
                                      <p:cBhvr>
                                        <p:cTn id="356" fill="hold"/>
                                        <p:tgtEl>
                                          <p:spTgt spid="134">
                                            <p:txEl>
                                              <p:pRg st="2" end="2"/>
                                            </p:txEl>
                                          </p:spTgt>
                                        </p:tgtEl>
                                        <p:attrNameLst>
                                          <p:attrName>style.visibility</p:attrName>
                                        </p:attrNameLst>
                                      </p:cBhvr>
                                      <p:to>
                                        <p:strVal val="visible"/>
                                      </p:to>
                                    </p:set>
                                    <p:animEffect transition="in" filter="dissolve">
                                      <p:cBhvr additive="repl">
                                        <p:cTn id="357" dur="500"/>
                                        <p:tgtEl>
                                          <p:spTgt spid="134">
                                            <p:txEl>
                                              <p:pRg st="2" end="2"/>
                                            </p:txEl>
                                          </p:spTgt>
                                        </p:tgtEl>
                                      </p:cBhvr>
                                    </p:animEffect>
                                  </p:childTnLst>
                                </p:cTn>
                              </p:par>
                            </p:childTnLst>
                          </p:cTn>
                        </p:par>
                      </p:childTnLst>
                    </p:cTn>
                  </p:par>
                  <p:par>
                    <p:cTn id="358" fill="hold">
                      <p:stCondLst>
                        <p:cond delay="indefinite"/>
                      </p:stCondLst>
                      <p:childTnLst>
                        <p:par>
                          <p:cTn id="359" fill="hold">
                            <p:stCondLst>
                              <p:cond delay="0"/>
                            </p:stCondLst>
                            <p:childTnLst>
                              <p:par>
                                <p:cTn id="360" presetID="9" presetClass="entr" fill="hold" nodeType="clickEffect">
                                  <p:stCondLst>
                                    <p:cond delay="0"/>
                                  </p:stCondLst>
                                  <p:iterate type="el">
                                    <p:tmAbs val="0"/>
                                  </p:iterate>
                                  <p:childTnLst>
                                    <p:set>
                                      <p:cBhvr>
                                        <p:cTn id="361" fill="hold"/>
                                        <p:tgtEl>
                                          <p:spTgt spid="134">
                                            <p:txEl>
                                              <p:pRg st="3" end="3"/>
                                            </p:txEl>
                                          </p:spTgt>
                                        </p:tgtEl>
                                        <p:attrNameLst>
                                          <p:attrName>style.visibility</p:attrName>
                                        </p:attrNameLst>
                                      </p:cBhvr>
                                      <p:to>
                                        <p:strVal val="visible"/>
                                      </p:to>
                                    </p:set>
                                    <p:animEffect transition="in" filter="dissolve">
                                      <p:cBhvr additive="repl">
                                        <p:cTn id="362" dur="500"/>
                                        <p:tgtEl>
                                          <p:spTgt spid="13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pasted-image.pdf"/>
          <p:cNvPicPr/>
          <p:nvPr/>
        </p:nvPicPr>
        <p:blipFill>
          <a:blip r:embed="rId1"/>
          <a:stretch/>
        </p:blipFill>
        <p:spPr>
          <a:xfrm>
            <a:off x="0" y="0"/>
            <a:ext cx="9143640" cy="6857640"/>
          </a:xfrm>
          <a:prstGeom prst="rect">
            <a:avLst/>
          </a:prstGeom>
          <a:noFill/>
          <a:ln w="3175">
            <a:noFill/>
          </a:ln>
        </p:spPr>
      </p:pic>
      <p:sp>
        <p:nvSpPr>
          <p:cNvPr id="136" name="PlaceHolder 1"/>
          <p:cNvSpPr>
            <a:spLocks noGrp="1"/>
          </p:cNvSpPr>
          <p:nvPr>
            <p:ph/>
          </p:nvPr>
        </p:nvSpPr>
        <p:spPr>
          <a:xfrm>
            <a:off x="1223640" y="1112040"/>
            <a:ext cx="6696360" cy="5112360"/>
          </a:xfrm>
          <a:prstGeom prst="rect">
            <a:avLst/>
          </a:prstGeom>
          <a:noFill/>
          <a:ln w="12600">
            <a:noFill/>
          </a:ln>
        </p:spPr>
        <p:txBody>
          <a:bodyPr lIns="45720" tIns="45720" rIns="45720" bIns="45720" anchor="t">
            <a:noAutofit/>
          </a:bodyPr>
          <a:p>
            <a:pPr marL="398520" indent="-398520" algn="l" defTabSz="850320">
              <a:lnSpc>
                <a:spcPct val="100000"/>
              </a:lnSpc>
              <a:spcBef>
                <a:spcPts val="799"/>
              </a:spcBef>
              <a:buClr>
                <a:srgbClr val="20497A"/>
              </a:buClr>
              <a:buFont typeface="Arial"/>
              <a:buChar char="•"/>
              <a:tabLst>
                <a:tab pos="0" algn="l"/>
              </a:tabLst>
            </a:pPr>
            <a:r>
              <a:rPr lang="es-ES" sz="3720" b="0" u="none" strike="noStrike">
                <a:solidFill>
                  <a:srgbClr val="20497A"/>
                </a:solidFill>
                <a:effectLst/>
                <a:uFillTx/>
                <a:latin typeface="Candara"/>
                <a:ea typeface="Candara"/>
              </a:rPr>
              <a:t>Aceptó que la obediencia y la fidelidad estaban por encima de sus propios intereses.</a:t>
            </a:r>
            <a:endParaRPr lang="es-ES" sz="3720" b="0" u="none" strike="noStrike">
              <a:solidFill>
                <a:srgbClr val="000000"/>
              </a:solidFill>
              <a:effectLst/>
              <a:uFillTx/>
              <a:latin typeface="Helvetica Light"/>
            </a:endParaRPr>
          </a:p>
          <a:p>
            <a:pPr marL="398520" indent="-398520" algn="l" defTabSz="850320">
              <a:lnSpc>
                <a:spcPct val="100000"/>
              </a:lnSpc>
              <a:spcBef>
                <a:spcPts val="799"/>
              </a:spcBef>
              <a:buClr>
                <a:srgbClr val="20497A"/>
              </a:buClr>
              <a:buFont typeface="Arial"/>
              <a:buChar char="•"/>
              <a:tabLst>
                <a:tab pos="0" algn="l"/>
              </a:tabLst>
            </a:pPr>
            <a:r>
              <a:rPr lang="es-ES" sz="3720" b="0" u="none" strike="noStrike">
                <a:solidFill>
                  <a:srgbClr val="20497A"/>
                </a:solidFill>
                <a:effectLst/>
                <a:uFillTx/>
                <a:latin typeface="Candara"/>
                <a:ea typeface="Candara"/>
              </a:rPr>
              <a:t>Se olvidó de sí misma para servir a los demás.</a:t>
            </a:r>
            <a:endParaRPr lang="es-ES" sz="3720" b="0" u="none" strike="noStrike">
              <a:solidFill>
                <a:srgbClr val="000000"/>
              </a:solidFill>
              <a:effectLst/>
              <a:uFillTx/>
              <a:latin typeface="Helvetica Light"/>
            </a:endParaRPr>
          </a:p>
          <a:p>
            <a:pPr marL="398520" indent="-398520" algn="l" defTabSz="850320">
              <a:lnSpc>
                <a:spcPct val="100000"/>
              </a:lnSpc>
              <a:spcBef>
                <a:spcPts val="799"/>
              </a:spcBef>
              <a:buClr>
                <a:srgbClr val="20497A"/>
              </a:buClr>
              <a:buFont typeface="Arial"/>
              <a:buChar char="•"/>
              <a:tabLst>
                <a:tab pos="0" algn="l"/>
              </a:tabLst>
            </a:pPr>
            <a:r>
              <a:rPr lang="es-ES" sz="3720" b="0" u="none" strike="noStrike">
                <a:solidFill>
                  <a:srgbClr val="20497A"/>
                </a:solidFill>
                <a:effectLst/>
                <a:uFillTx/>
                <a:latin typeface="Candara"/>
                <a:ea typeface="Candara"/>
              </a:rPr>
              <a:t>Le dio a Dios el primer lugar y luego lo que quedara sería para ella.</a:t>
            </a:r>
            <a:endParaRPr lang="es-ES" sz="3720" b="0" u="none" strike="noStrike">
              <a:solidFill>
                <a:srgbClr val="000000"/>
              </a:solidFill>
              <a:effectLst/>
              <a:uFillTx/>
              <a:latin typeface="Helvetica Light"/>
            </a:endParaRPr>
          </a:p>
        </p:txBody>
      </p:sp>
    </p:spTree>
  </p:cSld>
  <p:timing>
    <p:tnLst>
      <p:par>
        <p:cTn id="363" dur="indefinite" restart="never" nodeType="tmRoot">
          <p:childTnLst>
            <p:seq>
              <p:cTn id="364" dur="indefinite" nodeType="mainSeq">
                <p:childTnLst>
                  <p:par>
                    <p:cTn id="365" fill="hold">
                      <p:stCondLst>
                        <p:cond delay="indefinite"/>
                      </p:stCondLst>
                      <p:childTnLst>
                        <p:par>
                          <p:cTn id="366" fill="hold">
                            <p:stCondLst>
                              <p:cond delay="0"/>
                            </p:stCondLst>
                            <p:childTnLst>
                              <p:par>
                                <p:cTn id="367" presetID="9" presetClass="entr" fill="hold" nodeType="clickEffect">
                                  <p:stCondLst>
                                    <p:cond delay="0"/>
                                  </p:stCondLst>
                                  <p:iterate type="el">
                                    <p:tmAbs val="0"/>
                                  </p:iterate>
                                  <p:childTnLst>
                                    <p:set>
                                      <p:cBhvr>
                                        <p:cTn id="368" fill="hold"/>
                                        <p:tgtEl>
                                          <p:spTgt spid="136"/>
                                        </p:tgtEl>
                                        <p:attrNameLst>
                                          <p:attrName>style.visibility</p:attrName>
                                        </p:attrNameLst>
                                      </p:cBhvr>
                                      <p:to>
                                        <p:strVal val="visible"/>
                                      </p:to>
                                    </p:set>
                                    <p:animEffect transition="in" filter="dissolve">
                                      <p:cBhvr additive="repl">
                                        <p:cTn id="369" dur="500"/>
                                        <p:tgtEl>
                                          <p:spTgt spid="136"/>
                                        </p:tgtEl>
                                      </p:cBhvr>
                                    </p:animEffect>
                                  </p:childTnLst>
                                </p:cTn>
                              </p:par>
                              <p:par>
                                <p:cTn id="370" presetID="9" presetClass="entr" fill="hold" nodeType="withEffect">
                                  <p:stCondLst>
                                    <p:cond delay="0"/>
                                  </p:stCondLst>
                                  <p:iterate type="el">
                                    <p:tmAbs val="0"/>
                                  </p:iterate>
                                  <p:childTnLst>
                                    <p:set>
                                      <p:cBhvr>
                                        <p:cTn id="371" fill="hold"/>
                                        <p:tgtEl>
                                          <p:spTgt spid="136">
                                            <p:txEl>
                                              <p:pRg st="0" end="0"/>
                                            </p:txEl>
                                          </p:spTgt>
                                        </p:tgtEl>
                                        <p:attrNameLst>
                                          <p:attrName>style.visibility</p:attrName>
                                        </p:attrNameLst>
                                      </p:cBhvr>
                                      <p:to>
                                        <p:strVal val="visible"/>
                                      </p:to>
                                    </p:set>
                                    <p:animEffect transition="in" filter="dissolve">
                                      <p:cBhvr additive="repl">
                                        <p:cTn id="372" dur="500"/>
                                        <p:tgtEl>
                                          <p:spTgt spid="136">
                                            <p:txEl>
                                              <p:pRg st="0" end="0"/>
                                            </p:txEl>
                                          </p:spTgt>
                                        </p:tgtEl>
                                      </p:cBhvr>
                                    </p:animEffect>
                                  </p:childTnLst>
                                </p:cTn>
                              </p:par>
                            </p:childTnLst>
                          </p:cTn>
                        </p:par>
                      </p:childTnLst>
                    </p:cTn>
                  </p:par>
                  <p:par>
                    <p:cTn id="373" fill="hold">
                      <p:stCondLst>
                        <p:cond delay="indefinite"/>
                      </p:stCondLst>
                      <p:childTnLst>
                        <p:par>
                          <p:cTn id="374" fill="hold">
                            <p:stCondLst>
                              <p:cond delay="0"/>
                            </p:stCondLst>
                            <p:childTnLst>
                              <p:par>
                                <p:cTn id="375" presetID="9" presetClass="entr" fill="hold" nodeType="clickEffect">
                                  <p:stCondLst>
                                    <p:cond delay="0"/>
                                  </p:stCondLst>
                                  <p:iterate type="el">
                                    <p:tmAbs val="0"/>
                                  </p:iterate>
                                  <p:childTnLst>
                                    <p:set>
                                      <p:cBhvr>
                                        <p:cTn id="376" fill="hold"/>
                                        <p:tgtEl>
                                          <p:spTgt spid="136">
                                            <p:txEl>
                                              <p:pRg st="1" end="1"/>
                                            </p:txEl>
                                          </p:spTgt>
                                        </p:tgtEl>
                                        <p:attrNameLst>
                                          <p:attrName>style.visibility</p:attrName>
                                        </p:attrNameLst>
                                      </p:cBhvr>
                                      <p:to>
                                        <p:strVal val="visible"/>
                                      </p:to>
                                    </p:set>
                                    <p:animEffect transition="in" filter="dissolve">
                                      <p:cBhvr additive="repl">
                                        <p:cTn id="377" dur="500"/>
                                        <p:tgtEl>
                                          <p:spTgt spid="136">
                                            <p:txEl>
                                              <p:pRg st="1" end="1"/>
                                            </p:txEl>
                                          </p:spTgt>
                                        </p:tgtEl>
                                      </p:cBhvr>
                                    </p:animEffect>
                                  </p:childTnLst>
                                </p:cTn>
                              </p:par>
                            </p:childTnLst>
                          </p:cTn>
                        </p:par>
                      </p:childTnLst>
                    </p:cTn>
                  </p:par>
                  <p:par>
                    <p:cTn id="378" fill="hold">
                      <p:stCondLst>
                        <p:cond delay="indefinite"/>
                      </p:stCondLst>
                      <p:childTnLst>
                        <p:par>
                          <p:cTn id="379" fill="hold">
                            <p:stCondLst>
                              <p:cond delay="0"/>
                            </p:stCondLst>
                            <p:childTnLst>
                              <p:par>
                                <p:cTn id="380" presetID="9" presetClass="entr" fill="hold" nodeType="clickEffect">
                                  <p:stCondLst>
                                    <p:cond delay="0"/>
                                  </p:stCondLst>
                                  <p:iterate type="el">
                                    <p:tmAbs val="0"/>
                                  </p:iterate>
                                  <p:childTnLst>
                                    <p:set>
                                      <p:cBhvr>
                                        <p:cTn id="381" fill="hold"/>
                                        <p:tgtEl>
                                          <p:spTgt spid="136">
                                            <p:txEl>
                                              <p:pRg st="2" end="2"/>
                                            </p:txEl>
                                          </p:spTgt>
                                        </p:tgtEl>
                                        <p:attrNameLst>
                                          <p:attrName>style.visibility</p:attrName>
                                        </p:attrNameLst>
                                      </p:cBhvr>
                                      <p:to>
                                        <p:strVal val="visible"/>
                                      </p:to>
                                    </p:set>
                                    <p:animEffect transition="in" filter="dissolve">
                                      <p:cBhvr additive="repl">
                                        <p:cTn id="382" dur="500"/>
                                        <p:tgtEl>
                                          <p:spTgt spid="13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pasted-image.pdf"/>
          <p:cNvPicPr/>
          <p:nvPr/>
        </p:nvPicPr>
        <p:blipFill>
          <a:blip r:embed="rId1"/>
          <a:stretch/>
        </p:blipFill>
        <p:spPr>
          <a:xfrm>
            <a:off x="0" y="0"/>
            <a:ext cx="9143640" cy="6857640"/>
          </a:xfrm>
          <a:prstGeom prst="rect">
            <a:avLst/>
          </a:prstGeom>
          <a:noFill/>
          <a:ln w="3175">
            <a:noFill/>
          </a:ln>
        </p:spPr>
      </p:pic>
      <p:sp>
        <p:nvSpPr>
          <p:cNvPr id="138" name="PlaceHolder 1"/>
          <p:cNvSpPr>
            <a:spLocks noGrp="1"/>
          </p:cNvSpPr>
          <p:nvPr>
            <p:ph type="title"/>
          </p:nvPr>
        </p:nvSpPr>
        <p:spPr>
          <a:xfrm>
            <a:off x="1314720" y="498240"/>
            <a:ext cx="7133760" cy="12589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3400" b="1" u="none" strike="noStrike">
                <a:solidFill>
                  <a:srgbClr val="800000"/>
                </a:solidFill>
                <a:effectLst/>
                <a:uFillTx/>
                <a:latin typeface="Candara"/>
                <a:ea typeface="Candara"/>
              </a:rPr>
              <a:t>Sus ojos vieron el resultado de obedecer sin cuestionar</a:t>
            </a:r>
            <a:endParaRPr lang="es-ES" sz="3400" b="0" u="none" strike="noStrike">
              <a:solidFill>
                <a:srgbClr val="000000"/>
              </a:solidFill>
              <a:effectLst/>
              <a:uFillTx/>
              <a:latin typeface="Helvetica Light"/>
            </a:endParaRPr>
          </a:p>
        </p:txBody>
      </p:sp>
      <p:sp>
        <p:nvSpPr>
          <p:cNvPr id="139" name="PlaceHolder 2"/>
          <p:cNvSpPr>
            <a:spLocks noGrp="1"/>
          </p:cNvSpPr>
          <p:nvPr>
            <p:ph/>
          </p:nvPr>
        </p:nvSpPr>
        <p:spPr>
          <a:xfrm>
            <a:off x="1535760" y="1747440"/>
            <a:ext cx="6690960" cy="4752000"/>
          </a:xfrm>
          <a:prstGeom prst="rect">
            <a:avLst/>
          </a:prstGeom>
          <a:noFill/>
          <a:ln w="12600">
            <a:noFill/>
          </a:ln>
        </p:spPr>
        <p:txBody>
          <a:bodyPr lIns="45720" tIns="45720" rIns="45720" bIns="45720" anchor="t">
            <a:noAutofit/>
          </a:bodyPr>
          <a:p>
            <a:pPr marL="294840" indent="-294840" algn="l" defTabSz="786240">
              <a:lnSpc>
                <a:spcPct val="100000"/>
              </a:lnSpc>
              <a:spcBef>
                <a:spcPts val="601"/>
              </a:spcBef>
              <a:buClr>
                <a:srgbClr val="20497A"/>
              </a:buClr>
              <a:buFont typeface="Arial"/>
              <a:buChar char="•"/>
              <a:tabLst>
                <a:tab pos="0" algn="l"/>
              </a:tabLst>
            </a:pPr>
            <a:r>
              <a:rPr lang="es-ES" sz="2580" b="0" u="none" strike="noStrike">
                <a:solidFill>
                  <a:srgbClr val="20497A"/>
                </a:solidFill>
                <a:effectLst/>
                <a:uFillTx/>
                <a:latin typeface="Candara"/>
                <a:ea typeface="Candara"/>
              </a:rPr>
              <a:t>La harina de la tinaja nunca escaseó.</a:t>
            </a:r>
            <a:endParaRPr lang="es-ES" sz="2580" b="0" u="none" strike="noStrike">
              <a:solidFill>
                <a:srgbClr val="000000"/>
              </a:solidFill>
              <a:effectLst/>
              <a:uFillTx/>
              <a:latin typeface="Helvetica Light"/>
            </a:endParaRPr>
          </a:p>
          <a:p>
            <a:pPr indent="0" algn="l" defTabSz="786240">
              <a:lnSpc>
                <a:spcPct val="100000"/>
              </a:lnSpc>
              <a:buNone/>
              <a:tabLst>
                <a:tab pos="0" algn="l"/>
              </a:tabLst>
            </a:pPr>
            <a:r>
              <a:rPr lang="es-ES" sz="2580" b="0" u="none" strike="noStrike">
                <a:solidFill>
                  <a:srgbClr val="20497A"/>
                </a:solidFill>
                <a:effectLst/>
                <a:uFillTx/>
                <a:latin typeface="Candara"/>
                <a:ea typeface="Candara"/>
              </a:rPr>
              <a:t> </a:t>
            </a:r>
            <a:r>
              <a:rPr lang="es-ES" sz="2580" b="0" i="1" u="none" strike="noStrike">
                <a:solidFill>
                  <a:srgbClr val="942192"/>
                </a:solidFill>
                <a:effectLst/>
                <a:uFillTx/>
                <a:latin typeface="Candara"/>
                <a:ea typeface="Candara"/>
              </a:rPr>
              <a:t>Vs. 16</a:t>
            </a:r>
            <a:endParaRPr lang="es-ES" sz="2580" b="0" u="none" strike="noStrike">
              <a:solidFill>
                <a:srgbClr val="000000"/>
              </a:solidFill>
              <a:effectLst/>
              <a:uFillTx/>
              <a:latin typeface="Helvetica Light"/>
            </a:endParaRPr>
          </a:p>
          <a:p>
            <a:pPr marL="294840" indent="-294840" algn="l" defTabSz="786240">
              <a:lnSpc>
                <a:spcPct val="100000"/>
              </a:lnSpc>
              <a:spcBef>
                <a:spcPts val="601"/>
              </a:spcBef>
              <a:buClr>
                <a:srgbClr val="20497A"/>
              </a:buClr>
              <a:buFont typeface="Arial"/>
              <a:buChar char="•"/>
              <a:tabLst>
                <a:tab pos="0" algn="l"/>
              </a:tabLst>
            </a:pPr>
            <a:r>
              <a:rPr lang="es-ES" sz="2580" b="0" u="none" strike="noStrike">
                <a:solidFill>
                  <a:srgbClr val="20497A"/>
                </a:solidFill>
                <a:effectLst/>
                <a:uFillTx/>
                <a:latin typeface="Candara"/>
                <a:ea typeface="Candara"/>
              </a:rPr>
              <a:t>El aceite de la vasija nunca menguó.</a:t>
            </a:r>
            <a:endParaRPr lang="es-ES" sz="2580" b="0" u="none" strike="noStrike">
              <a:solidFill>
                <a:srgbClr val="000000"/>
              </a:solidFill>
              <a:effectLst/>
              <a:uFillTx/>
              <a:latin typeface="Helvetica Light"/>
            </a:endParaRPr>
          </a:p>
          <a:p>
            <a:pPr indent="0" algn="l" defTabSz="786240">
              <a:lnSpc>
                <a:spcPct val="100000"/>
              </a:lnSpc>
              <a:buNone/>
              <a:tabLst>
                <a:tab pos="0" algn="l"/>
              </a:tabLst>
            </a:pPr>
            <a:r>
              <a:rPr lang="es-ES" sz="2580" b="0" i="1" u="none" strike="noStrike">
                <a:solidFill>
                  <a:srgbClr val="942192"/>
                </a:solidFill>
                <a:effectLst/>
                <a:uFillTx/>
                <a:latin typeface="Candara"/>
                <a:ea typeface="Candara"/>
              </a:rPr>
              <a:t>Ibid.</a:t>
            </a:r>
            <a:endParaRPr lang="es-ES" sz="2580" b="0" u="none" strike="noStrike">
              <a:solidFill>
                <a:srgbClr val="000000"/>
              </a:solidFill>
              <a:effectLst/>
              <a:uFillTx/>
              <a:latin typeface="Helvetica Light"/>
            </a:endParaRPr>
          </a:p>
          <a:p>
            <a:pPr marL="294840" indent="-294840" algn="l" defTabSz="786240">
              <a:lnSpc>
                <a:spcPct val="100000"/>
              </a:lnSpc>
              <a:spcBef>
                <a:spcPts val="601"/>
              </a:spcBef>
              <a:buClr>
                <a:srgbClr val="20497A"/>
              </a:buClr>
              <a:buFont typeface="Arial"/>
              <a:buChar char="•"/>
              <a:tabLst>
                <a:tab pos="0" algn="l"/>
              </a:tabLst>
            </a:pPr>
            <a:r>
              <a:rPr lang="es-ES" sz="2580" b="0" u="none" strike="noStrike">
                <a:solidFill>
                  <a:srgbClr val="20497A"/>
                </a:solidFill>
                <a:effectLst/>
                <a:uFillTx/>
                <a:latin typeface="Candara"/>
                <a:ea typeface="Candara"/>
              </a:rPr>
              <a:t>Ella comió durante toda esa etapa de crisis.</a:t>
            </a:r>
            <a:endParaRPr lang="es-ES" sz="2580" b="0" u="none" strike="noStrike">
              <a:solidFill>
                <a:srgbClr val="000000"/>
              </a:solidFill>
              <a:effectLst/>
              <a:uFillTx/>
              <a:latin typeface="Helvetica Light"/>
            </a:endParaRPr>
          </a:p>
          <a:p>
            <a:pPr indent="0" algn="l" defTabSz="786240">
              <a:lnSpc>
                <a:spcPct val="100000"/>
              </a:lnSpc>
              <a:buNone/>
              <a:tabLst>
                <a:tab pos="0" algn="l"/>
              </a:tabLst>
            </a:pPr>
            <a:r>
              <a:rPr lang="es-ES" sz="2580" b="0" i="1" u="none" strike="noStrike">
                <a:solidFill>
                  <a:srgbClr val="942192"/>
                </a:solidFill>
                <a:effectLst/>
                <a:uFillTx/>
                <a:latin typeface="Candara"/>
                <a:ea typeface="Candara"/>
              </a:rPr>
              <a:t>Vs. 15</a:t>
            </a:r>
            <a:endParaRPr lang="es-ES" sz="2580" b="0" u="none" strike="noStrike">
              <a:solidFill>
                <a:srgbClr val="000000"/>
              </a:solidFill>
              <a:effectLst/>
              <a:uFillTx/>
              <a:latin typeface="Helvetica Light"/>
            </a:endParaRPr>
          </a:p>
          <a:p>
            <a:pPr marL="294840" indent="-294840" algn="l" defTabSz="786240">
              <a:lnSpc>
                <a:spcPct val="100000"/>
              </a:lnSpc>
              <a:spcBef>
                <a:spcPts val="601"/>
              </a:spcBef>
              <a:buClr>
                <a:srgbClr val="20497A"/>
              </a:buClr>
              <a:buFont typeface="Arial"/>
              <a:buChar char="•"/>
              <a:tabLst>
                <a:tab pos="0" algn="l"/>
              </a:tabLst>
            </a:pPr>
            <a:r>
              <a:rPr lang="es-ES" sz="2580" b="0" u="none" strike="noStrike">
                <a:solidFill>
                  <a:srgbClr val="20497A"/>
                </a:solidFill>
                <a:effectLst/>
                <a:uFillTx/>
                <a:latin typeface="Candara"/>
                <a:ea typeface="Candara"/>
              </a:rPr>
              <a:t>Su casa también comió durante todo esa etapa.</a:t>
            </a:r>
            <a:endParaRPr lang="es-ES" sz="2580" b="0" u="none" strike="noStrike">
              <a:solidFill>
                <a:srgbClr val="000000"/>
              </a:solidFill>
              <a:effectLst/>
              <a:uFillTx/>
              <a:latin typeface="Helvetica Light"/>
            </a:endParaRPr>
          </a:p>
          <a:p>
            <a:pPr marL="294840" indent="-294840" algn="l" defTabSz="786240">
              <a:lnSpc>
                <a:spcPct val="100000"/>
              </a:lnSpc>
              <a:spcBef>
                <a:spcPts val="601"/>
              </a:spcBef>
              <a:buClr>
                <a:srgbClr val="20497A"/>
              </a:buClr>
              <a:buFont typeface="Arial"/>
              <a:buChar char="•"/>
              <a:tabLst>
                <a:tab pos="0" algn="l"/>
              </a:tabLst>
            </a:pPr>
            <a:r>
              <a:rPr lang="es-ES" sz="2580" b="0" u="none" strike="noStrike">
                <a:solidFill>
                  <a:srgbClr val="20497A"/>
                </a:solidFill>
                <a:effectLst/>
                <a:uFillTx/>
                <a:latin typeface="Candara"/>
                <a:ea typeface="Candara"/>
              </a:rPr>
              <a:t>Su fidelidad benefició a su familia.</a:t>
            </a:r>
            <a:endParaRPr lang="es-ES" sz="2580" b="0" u="none" strike="noStrike">
              <a:solidFill>
                <a:srgbClr val="000000"/>
              </a:solidFill>
              <a:effectLst/>
              <a:uFillTx/>
              <a:latin typeface="Helvetica Light"/>
            </a:endParaRPr>
          </a:p>
          <a:p>
            <a:pPr indent="0" algn="l" defTabSz="786240">
              <a:lnSpc>
                <a:spcPct val="100000"/>
              </a:lnSpc>
              <a:buNone/>
              <a:tabLst>
                <a:tab pos="0" algn="l"/>
              </a:tabLst>
            </a:pPr>
            <a:r>
              <a:rPr lang="es-ES" sz="2580" b="0" i="1" u="none" strike="noStrike">
                <a:solidFill>
                  <a:srgbClr val="942192"/>
                </a:solidFill>
                <a:effectLst/>
                <a:uFillTx/>
                <a:latin typeface="Candara"/>
                <a:ea typeface="Candara"/>
              </a:rPr>
              <a:t>Ibid.</a:t>
            </a:r>
            <a:endParaRPr lang="es-ES" sz="2580" b="0" u="none" strike="noStrike">
              <a:solidFill>
                <a:srgbClr val="000000"/>
              </a:solidFill>
              <a:effectLst/>
              <a:uFillTx/>
              <a:latin typeface="Helvetica Light"/>
            </a:endParaRPr>
          </a:p>
        </p:txBody>
      </p:sp>
    </p:spTree>
  </p:cSld>
  <p:timing>
    <p:tnLst>
      <p:par>
        <p:cTn id="383" dur="indefinite" restart="never" nodeType="tmRoot">
          <p:childTnLst>
            <p:seq>
              <p:cTn id="384" dur="indefinite" nodeType="mainSeq">
                <p:childTnLst>
                  <p:par>
                    <p:cTn id="385" fill="hold">
                      <p:stCondLst>
                        <p:cond delay="indefinite"/>
                      </p:stCondLst>
                      <p:childTnLst>
                        <p:par>
                          <p:cTn id="386" fill="hold">
                            <p:stCondLst>
                              <p:cond delay="0"/>
                            </p:stCondLst>
                            <p:childTnLst>
                              <p:par>
                                <p:cTn id="387" presetID="9" presetClass="entr" fill="hold" nodeType="clickEffect">
                                  <p:stCondLst>
                                    <p:cond delay="0"/>
                                  </p:stCondLst>
                                  <p:iterate type="el">
                                    <p:tmAbs val="0"/>
                                  </p:iterate>
                                  <p:childTnLst>
                                    <p:set>
                                      <p:cBhvr>
                                        <p:cTn id="388" fill="hold"/>
                                        <p:tgtEl>
                                          <p:spTgt spid="139"/>
                                        </p:tgtEl>
                                        <p:attrNameLst>
                                          <p:attrName>style.visibility</p:attrName>
                                        </p:attrNameLst>
                                      </p:cBhvr>
                                      <p:to>
                                        <p:strVal val="visible"/>
                                      </p:to>
                                    </p:set>
                                    <p:animEffect transition="in" filter="dissolve">
                                      <p:cBhvr additive="repl">
                                        <p:cTn id="389" dur="500"/>
                                        <p:tgtEl>
                                          <p:spTgt spid="139"/>
                                        </p:tgtEl>
                                      </p:cBhvr>
                                    </p:animEffect>
                                  </p:childTnLst>
                                </p:cTn>
                              </p:par>
                              <p:par>
                                <p:cTn id="390" presetID="9" presetClass="entr" fill="hold" nodeType="withEffect">
                                  <p:stCondLst>
                                    <p:cond delay="0"/>
                                  </p:stCondLst>
                                  <p:iterate type="el">
                                    <p:tmAbs val="0"/>
                                  </p:iterate>
                                  <p:childTnLst>
                                    <p:set>
                                      <p:cBhvr>
                                        <p:cTn id="391" fill="hold"/>
                                        <p:tgtEl>
                                          <p:spTgt spid="139">
                                            <p:txEl>
                                              <p:pRg st="0" end="0"/>
                                            </p:txEl>
                                          </p:spTgt>
                                        </p:tgtEl>
                                        <p:attrNameLst>
                                          <p:attrName>style.visibility</p:attrName>
                                        </p:attrNameLst>
                                      </p:cBhvr>
                                      <p:to>
                                        <p:strVal val="visible"/>
                                      </p:to>
                                    </p:set>
                                    <p:animEffect transition="in" filter="dissolve">
                                      <p:cBhvr additive="repl">
                                        <p:cTn id="392" dur="500"/>
                                        <p:tgtEl>
                                          <p:spTgt spid="139">
                                            <p:txEl>
                                              <p:pRg st="0" end="0"/>
                                            </p:txEl>
                                          </p:spTgt>
                                        </p:tgtEl>
                                      </p:cBhvr>
                                    </p:animEffect>
                                  </p:childTnLst>
                                </p:cTn>
                              </p:par>
                            </p:childTnLst>
                          </p:cTn>
                        </p:par>
                      </p:childTnLst>
                    </p:cTn>
                  </p:par>
                  <p:par>
                    <p:cTn id="393" fill="hold">
                      <p:stCondLst>
                        <p:cond delay="indefinite"/>
                      </p:stCondLst>
                      <p:childTnLst>
                        <p:par>
                          <p:cTn id="394" fill="hold">
                            <p:stCondLst>
                              <p:cond delay="0"/>
                            </p:stCondLst>
                            <p:childTnLst>
                              <p:par>
                                <p:cTn id="395" presetID="9" presetClass="entr" fill="hold" nodeType="clickEffect">
                                  <p:stCondLst>
                                    <p:cond delay="0"/>
                                  </p:stCondLst>
                                  <p:iterate type="el">
                                    <p:tmAbs val="0"/>
                                  </p:iterate>
                                  <p:childTnLst>
                                    <p:set>
                                      <p:cBhvr>
                                        <p:cTn id="396" fill="hold"/>
                                        <p:tgtEl>
                                          <p:spTgt spid="139">
                                            <p:txEl>
                                              <p:pRg st="1" end="1"/>
                                            </p:txEl>
                                          </p:spTgt>
                                        </p:tgtEl>
                                        <p:attrNameLst>
                                          <p:attrName>style.visibility</p:attrName>
                                        </p:attrNameLst>
                                      </p:cBhvr>
                                      <p:to>
                                        <p:strVal val="visible"/>
                                      </p:to>
                                    </p:set>
                                    <p:animEffect transition="in" filter="dissolve">
                                      <p:cBhvr additive="repl">
                                        <p:cTn id="397" dur="500"/>
                                        <p:tgtEl>
                                          <p:spTgt spid="139">
                                            <p:txEl>
                                              <p:pRg st="1" end="1"/>
                                            </p:txEl>
                                          </p:spTgt>
                                        </p:tgtEl>
                                      </p:cBhvr>
                                    </p:animEffect>
                                  </p:childTnLst>
                                </p:cTn>
                              </p:par>
                            </p:childTnLst>
                          </p:cTn>
                        </p:par>
                      </p:childTnLst>
                    </p:cTn>
                  </p:par>
                  <p:par>
                    <p:cTn id="398" fill="hold">
                      <p:stCondLst>
                        <p:cond delay="indefinite"/>
                      </p:stCondLst>
                      <p:childTnLst>
                        <p:par>
                          <p:cTn id="399" fill="hold">
                            <p:stCondLst>
                              <p:cond delay="0"/>
                            </p:stCondLst>
                            <p:childTnLst>
                              <p:par>
                                <p:cTn id="400" presetID="9" presetClass="entr" fill="hold" nodeType="clickEffect">
                                  <p:stCondLst>
                                    <p:cond delay="0"/>
                                  </p:stCondLst>
                                  <p:iterate type="el">
                                    <p:tmAbs val="0"/>
                                  </p:iterate>
                                  <p:childTnLst>
                                    <p:set>
                                      <p:cBhvr>
                                        <p:cTn id="401" fill="hold"/>
                                        <p:tgtEl>
                                          <p:spTgt spid="139">
                                            <p:txEl>
                                              <p:pRg st="2" end="2"/>
                                            </p:txEl>
                                          </p:spTgt>
                                        </p:tgtEl>
                                        <p:attrNameLst>
                                          <p:attrName>style.visibility</p:attrName>
                                        </p:attrNameLst>
                                      </p:cBhvr>
                                      <p:to>
                                        <p:strVal val="visible"/>
                                      </p:to>
                                    </p:set>
                                    <p:animEffect transition="in" filter="dissolve">
                                      <p:cBhvr additive="repl">
                                        <p:cTn id="402" dur="500"/>
                                        <p:tgtEl>
                                          <p:spTgt spid="139">
                                            <p:txEl>
                                              <p:pRg st="2" end="2"/>
                                            </p:txEl>
                                          </p:spTgt>
                                        </p:tgtEl>
                                      </p:cBhvr>
                                    </p:animEffect>
                                  </p:childTnLst>
                                </p:cTn>
                              </p:par>
                            </p:childTnLst>
                          </p:cTn>
                        </p:par>
                      </p:childTnLst>
                    </p:cTn>
                  </p:par>
                  <p:par>
                    <p:cTn id="403" fill="hold">
                      <p:stCondLst>
                        <p:cond delay="indefinite"/>
                      </p:stCondLst>
                      <p:childTnLst>
                        <p:par>
                          <p:cTn id="404" fill="hold">
                            <p:stCondLst>
                              <p:cond delay="0"/>
                            </p:stCondLst>
                            <p:childTnLst>
                              <p:par>
                                <p:cTn id="405" presetID="9" presetClass="entr" fill="hold" nodeType="clickEffect">
                                  <p:stCondLst>
                                    <p:cond delay="0"/>
                                  </p:stCondLst>
                                  <p:iterate type="el">
                                    <p:tmAbs val="0"/>
                                  </p:iterate>
                                  <p:childTnLst>
                                    <p:set>
                                      <p:cBhvr>
                                        <p:cTn id="406" fill="hold"/>
                                        <p:tgtEl>
                                          <p:spTgt spid="139">
                                            <p:txEl>
                                              <p:pRg st="3" end="3"/>
                                            </p:txEl>
                                          </p:spTgt>
                                        </p:tgtEl>
                                        <p:attrNameLst>
                                          <p:attrName>style.visibility</p:attrName>
                                        </p:attrNameLst>
                                      </p:cBhvr>
                                      <p:to>
                                        <p:strVal val="visible"/>
                                      </p:to>
                                    </p:set>
                                    <p:animEffect transition="in" filter="dissolve">
                                      <p:cBhvr additive="repl">
                                        <p:cTn id="407" dur="500"/>
                                        <p:tgtEl>
                                          <p:spTgt spid="139">
                                            <p:txEl>
                                              <p:pRg st="3" end="3"/>
                                            </p:txEl>
                                          </p:spTgt>
                                        </p:tgtEl>
                                      </p:cBhvr>
                                    </p:animEffect>
                                  </p:childTnLst>
                                </p:cTn>
                              </p:par>
                            </p:childTnLst>
                          </p:cTn>
                        </p:par>
                      </p:childTnLst>
                    </p:cTn>
                  </p:par>
                  <p:par>
                    <p:cTn id="408" fill="hold">
                      <p:stCondLst>
                        <p:cond delay="indefinite"/>
                      </p:stCondLst>
                      <p:childTnLst>
                        <p:par>
                          <p:cTn id="409" fill="hold">
                            <p:stCondLst>
                              <p:cond delay="0"/>
                            </p:stCondLst>
                            <p:childTnLst>
                              <p:par>
                                <p:cTn id="410" presetID="9" presetClass="entr" fill="hold" nodeType="clickEffect">
                                  <p:stCondLst>
                                    <p:cond delay="0"/>
                                  </p:stCondLst>
                                  <p:iterate type="el">
                                    <p:tmAbs val="0"/>
                                  </p:iterate>
                                  <p:childTnLst>
                                    <p:set>
                                      <p:cBhvr>
                                        <p:cTn id="411" fill="hold"/>
                                        <p:tgtEl>
                                          <p:spTgt spid="139">
                                            <p:txEl>
                                              <p:pRg st="4" end="4"/>
                                            </p:txEl>
                                          </p:spTgt>
                                        </p:tgtEl>
                                        <p:attrNameLst>
                                          <p:attrName>style.visibility</p:attrName>
                                        </p:attrNameLst>
                                      </p:cBhvr>
                                      <p:to>
                                        <p:strVal val="visible"/>
                                      </p:to>
                                    </p:set>
                                    <p:animEffect transition="in" filter="dissolve">
                                      <p:cBhvr additive="repl">
                                        <p:cTn id="412" dur="500"/>
                                        <p:tgtEl>
                                          <p:spTgt spid="139">
                                            <p:txEl>
                                              <p:pRg st="4" end="4"/>
                                            </p:txEl>
                                          </p:spTgt>
                                        </p:tgtEl>
                                      </p:cBhvr>
                                    </p:animEffect>
                                  </p:childTnLst>
                                </p:cTn>
                              </p:par>
                            </p:childTnLst>
                          </p:cTn>
                        </p:par>
                      </p:childTnLst>
                    </p:cTn>
                  </p:par>
                  <p:par>
                    <p:cTn id="413" fill="hold">
                      <p:stCondLst>
                        <p:cond delay="indefinite"/>
                      </p:stCondLst>
                      <p:childTnLst>
                        <p:par>
                          <p:cTn id="414" fill="hold">
                            <p:stCondLst>
                              <p:cond delay="0"/>
                            </p:stCondLst>
                            <p:childTnLst>
                              <p:par>
                                <p:cTn id="415" presetID="9" presetClass="entr" fill="hold" nodeType="clickEffect">
                                  <p:stCondLst>
                                    <p:cond delay="0"/>
                                  </p:stCondLst>
                                  <p:iterate type="el">
                                    <p:tmAbs val="0"/>
                                  </p:iterate>
                                  <p:childTnLst>
                                    <p:set>
                                      <p:cBhvr>
                                        <p:cTn id="416" fill="hold"/>
                                        <p:tgtEl>
                                          <p:spTgt spid="139">
                                            <p:txEl>
                                              <p:pRg st="5" end="5"/>
                                            </p:txEl>
                                          </p:spTgt>
                                        </p:tgtEl>
                                        <p:attrNameLst>
                                          <p:attrName>style.visibility</p:attrName>
                                        </p:attrNameLst>
                                      </p:cBhvr>
                                      <p:to>
                                        <p:strVal val="visible"/>
                                      </p:to>
                                    </p:set>
                                    <p:animEffect transition="in" filter="dissolve">
                                      <p:cBhvr additive="repl">
                                        <p:cTn id="417" dur="500"/>
                                        <p:tgtEl>
                                          <p:spTgt spid="139">
                                            <p:txEl>
                                              <p:pRg st="5" end="5"/>
                                            </p:txEl>
                                          </p:spTgt>
                                        </p:tgtEl>
                                      </p:cBhvr>
                                    </p:animEffect>
                                  </p:childTnLst>
                                </p:cTn>
                              </p:par>
                            </p:childTnLst>
                          </p:cTn>
                        </p:par>
                      </p:childTnLst>
                    </p:cTn>
                  </p:par>
                  <p:par>
                    <p:cTn id="418" fill="hold">
                      <p:stCondLst>
                        <p:cond delay="indefinite"/>
                      </p:stCondLst>
                      <p:childTnLst>
                        <p:par>
                          <p:cTn id="419" fill="hold">
                            <p:stCondLst>
                              <p:cond delay="0"/>
                            </p:stCondLst>
                            <p:childTnLst>
                              <p:par>
                                <p:cTn id="420" presetID="9" presetClass="entr" fill="hold" nodeType="clickEffect">
                                  <p:stCondLst>
                                    <p:cond delay="0"/>
                                  </p:stCondLst>
                                  <p:iterate type="el">
                                    <p:tmAbs val="0"/>
                                  </p:iterate>
                                  <p:childTnLst>
                                    <p:set>
                                      <p:cBhvr>
                                        <p:cTn id="421" fill="hold"/>
                                        <p:tgtEl>
                                          <p:spTgt spid="139">
                                            <p:txEl>
                                              <p:pRg st="6" end="6"/>
                                            </p:txEl>
                                          </p:spTgt>
                                        </p:tgtEl>
                                        <p:attrNameLst>
                                          <p:attrName>style.visibility</p:attrName>
                                        </p:attrNameLst>
                                      </p:cBhvr>
                                      <p:to>
                                        <p:strVal val="visible"/>
                                      </p:to>
                                    </p:set>
                                    <p:animEffect transition="in" filter="dissolve">
                                      <p:cBhvr additive="repl">
                                        <p:cTn id="422" dur="500"/>
                                        <p:tgtEl>
                                          <p:spTgt spid="139">
                                            <p:txEl>
                                              <p:pRg st="6" end="6"/>
                                            </p:txEl>
                                          </p:spTgt>
                                        </p:tgtEl>
                                      </p:cBhvr>
                                    </p:animEffect>
                                  </p:childTnLst>
                                </p:cTn>
                              </p:par>
                            </p:childTnLst>
                          </p:cTn>
                        </p:par>
                      </p:childTnLst>
                    </p:cTn>
                  </p:par>
                  <p:par>
                    <p:cTn id="423" fill="hold">
                      <p:stCondLst>
                        <p:cond delay="indefinite"/>
                      </p:stCondLst>
                      <p:childTnLst>
                        <p:par>
                          <p:cTn id="424" fill="hold">
                            <p:stCondLst>
                              <p:cond delay="0"/>
                            </p:stCondLst>
                            <p:childTnLst>
                              <p:par>
                                <p:cTn id="425" presetID="9" presetClass="entr" fill="hold" nodeType="clickEffect">
                                  <p:stCondLst>
                                    <p:cond delay="0"/>
                                  </p:stCondLst>
                                  <p:iterate type="el">
                                    <p:tmAbs val="0"/>
                                  </p:iterate>
                                  <p:childTnLst>
                                    <p:set>
                                      <p:cBhvr>
                                        <p:cTn id="426" fill="hold"/>
                                        <p:tgtEl>
                                          <p:spTgt spid="139">
                                            <p:txEl>
                                              <p:pRg st="7" end="7"/>
                                            </p:txEl>
                                          </p:spTgt>
                                        </p:tgtEl>
                                        <p:attrNameLst>
                                          <p:attrName>style.visibility</p:attrName>
                                        </p:attrNameLst>
                                      </p:cBhvr>
                                      <p:to>
                                        <p:strVal val="visible"/>
                                      </p:to>
                                    </p:set>
                                    <p:animEffect transition="in" filter="dissolve">
                                      <p:cBhvr additive="repl">
                                        <p:cTn id="427" dur="500"/>
                                        <p:tgtEl>
                                          <p:spTgt spid="139">
                                            <p:txEl>
                                              <p:pRg st="7" end="7"/>
                                            </p:txEl>
                                          </p:spTgt>
                                        </p:tgtEl>
                                      </p:cBhvr>
                                    </p:animEffect>
                                  </p:childTnLst>
                                </p:cTn>
                              </p:par>
                            </p:childTnLst>
                          </p:cTn>
                        </p:par>
                      </p:childTnLst>
                    </p:cTn>
                  </p:par>
                  <p:par>
                    <p:cTn id="428" fill="hold">
                      <p:stCondLst>
                        <p:cond delay="indefinite"/>
                      </p:stCondLst>
                      <p:childTnLst>
                        <p:par>
                          <p:cTn id="429" fill="hold">
                            <p:stCondLst>
                              <p:cond delay="0"/>
                            </p:stCondLst>
                            <p:childTnLst>
                              <p:par>
                                <p:cTn id="430" presetID="9" presetClass="entr" fill="hold" nodeType="clickEffect">
                                  <p:stCondLst>
                                    <p:cond delay="0"/>
                                  </p:stCondLst>
                                  <p:iterate type="el">
                                    <p:tmAbs val="0"/>
                                  </p:iterate>
                                  <p:childTnLst>
                                    <p:set>
                                      <p:cBhvr>
                                        <p:cTn id="431" fill="hold"/>
                                        <p:tgtEl>
                                          <p:spTgt spid="139">
                                            <p:txEl>
                                              <p:pRg st="8" end="8"/>
                                            </p:txEl>
                                          </p:spTgt>
                                        </p:tgtEl>
                                        <p:attrNameLst>
                                          <p:attrName>style.visibility</p:attrName>
                                        </p:attrNameLst>
                                      </p:cBhvr>
                                      <p:to>
                                        <p:strVal val="visible"/>
                                      </p:to>
                                    </p:set>
                                    <p:animEffect transition="in" filter="dissolve">
                                      <p:cBhvr additive="repl">
                                        <p:cTn id="432" dur="500"/>
                                        <p:tgtEl>
                                          <p:spTgt spid="139">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 name="pasted-image.pdf"/>
          <p:cNvPicPr/>
          <p:nvPr/>
        </p:nvPicPr>
        <p:blipFill>
          <a:blip r:embed="rId1"/>
          <a:stretch/>
        </p:blipFill>
        <p:spPr>
          <a:xfrm>
            <a:off x="0" y="0"/>
            <a:ext cx="9143640" cy="6857640"/>
          </a:xfrm>
          <a:prstGeom prst="rect">
            <a:avLst/>
          </a:prstGeom>
          <a:noFill/>
          <a:ln w="3175">
            <a:noFill/>
          </a:ln>
        </p:spPr>
      </p:pic>
      <p:sp>
        <p:nvSpPr>
          <p:cNvPr id="62" name="PlaceHolder 1"/>
          <p:cNvSpPr>
            <a:spLocks noGrp="1"/>
          </p:cNvSpPr>
          <p:nvPr>
            <p:ph type="title"/>
          </p:nvPr>
        </p:nvSpPr>
        <p:spPr>
          <a:xfrm>
            <a:off x="1390320" y="2111760"/>
            <a:ext cx="6642360" cy="2880000"/>
          </a:xfrm>
          <a:prstGeom prst="rect">
            <a:avLst/>
          </a:prstGeom>
          <a:noFill/>
          <a:ln w="12600">
            <a:noFill/>
          </a:ln>
        </p:spPr>
        <p:txBody>
          <a:bodyPr lIns="45720" tIns="45720" rIns="45720" bIns="45720" anchor="t">
            <a:noAutofit/>
          </a:bodyPr>
          <a:p>
            <a:pPr marL="647640" indent="-647640" algn="l" defTabSz="914400">
              <a:lnSpc>
                <a:spcPct val="100000"/>
              </a:lnSpc>
              <a:buNone/>
              <a:tabLst>
                <a:tab pos="0" algn="l"/>
              </a:tabLst>
            </a:pPr>
            <a:r>
              <a:rPr lang="es-ES" sz="4800" b="1" u="none" strike="noStrike">
                <a:solidFill>
                  <a:srgbClr val="800000"/>
                </a:solidFill>
                <a:effectLst/>
                <a:uFillTx/>
                <a:latin typeface="Candara"/>
                <a:ea typeface="Candara"/>
              </a:rPr>
              <a:t>I. Los ancianos rectos promueven la mayordomía fiel</a:t>
            </a:r>
            <a:endParaRPr lang="es-ES" sz="4800" b="0" u="none" strike="noStrike">
              <a:solidFill>
                <a:srgbClr val="000000"/>
              </a:solidFill>
              <a:effectLst/>
              <a:uFillTx/>
              <a:latin typeface="Helvetica Light"/>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pasted-image.pdf"/>
          <p:cNvPicPr/>
          <p:nvPr/>
        </p:nvPicPr>
        <p:blipFill>
          <a:blip r:embed="rId1"/>
          <a:stretch/>
        </p:blipFill>
        <p:spPr>
          <a:xfrm>
            <a:off x="0" y="0"/>
            <a:ext cx="9143640" cy="6857640"/>
          </a:xfrm>
          <a:prstGeom prst="rect">
            <a:avLst/>
          </a:prstGeom>
          <a:noFill/>
          <a:ln w="3175">
            <a:noFill/>
          </a:ln>
        </p:spPr>
      </p:pic>
      <p:sp>
        <p:nvSpPr>
          <p:cNvPr id="141" name="PlaceHolder 1"/>
          <p:cNvSpPr>
            <a:spLocks noGrp="1"/>
          </p:cNvSpPr>
          <p:nvPr>
            <p:ph type="title"/>
          </p:nvPr>
        </p:nvSpPr>
        <p:spPr>
          <a:xfrm>
            <a:off x="1379520" y="680040"/>
            <a:ext cx="6001200" cy="119952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3600" b="1" u="none" strike="noStrike">
                <a:solidFill>
                  <a:srgbClr val="C00000"/>
                </a:solidFill>
                <a:effectLst/>
                <a:uFillTx/>
                <a:latin typeface="Candara"/>
                <a:ea typeface="Candara"/>
              </a:rPr>
              <a:t>Todavía le esperaba una prueba final</a:t>
            </a:r>
            <a:endParaRPr lang="es-ES" sz="3600" b="0" u="none" strike="noStrike">
              <a:solidFill>
                <a:srgbClr val="000000"/>
              </a:solidFill>
              <a:effectLst/>
              <a:uFillTx/>
              <a:latin typeface="Helvetica Light"/>
            </a:endParaRPr>
          </a:p>
        </p:txBody>
      </p:sp>
      <p:sp>
        <p:nvSpPr>
          <p:cNvPr id="142" name="PlaceHolder 2"/>
          <p:cNvSpPr>
            <a:spLocks noGrp="1"/>
          </p:cNvSpPr>
          <p:nvPr>
            <p:ph/>
          </p:nvPr>
        </p:nvSpPr>
        <p:spPr>
          <a:xfrm>
            <a:off x="1571040" y="2065320"/>
            <a:ext cx="6001200" cy="402948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20497A"/>
              </a:buClr>
              <a:buFont typeface="Arial"/>
              <a:buChar char="•"/>
              <a:tabLst>
                <a:tab pos="0" algn="l"/>
              </a:tabLst>
            </a:pPr>
            <a:r>
              <a:rPr lang="es-ES" sz="3200" b="0" u="none" strike="noStrike">
                <a:solidFill>
                  <a:srgbClr val="20497A"/>
                </a:solidFill>
                <a:effectLst/>
                <a:uFillTx/>
                <a:latin typeface="Candara"/>
                <a:ea typeface="Candara"/>
              </a:rPr>
              <a:t>Su hijo se enfermó y murió.</a:t>
            </a:r>
            <a:endParaRPr lang="es-ES" sz="32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942192"/>
                </a:solidFill>
                <a:effectLst/>
                <a:uFillTx/>
                <a:latin typeface="Candara"/>
                <a:ea typeface="Candara"/>
              </a:rPr>
              <a:t>1 Reyes 17:17-18</a:t>
            </a:r>
            <a:endParaRPr lang="es-ES" sz="3200" b="0" u="none" strike="noStrike">
              <a:solidFill>
                <a:srgbClr val="000000"/>
              </a:solidFill>
              <a:effectLst/>
              <a:uFillTx/>
              <a:latin typeface="Helvetica Light"/>
            </a:endParaRPr>
          </a:p>
          <a:p>
            <a:pPr marL="343080" indent="-343080" algn="l" defTabSz="914400">
              <a:lnSpc>
                <a:spcPct val="100000"/>
              </a:lnSpc>
              <a:spcBef>
                <a:spcPts val="799"/>
              </a:spcBef>
              <a:buClr>
                <a:srgbClr val="20497A"/>
              </a:buClr>
              <a:buFont typeface="Arial"/>
              <a:buChar char="•"/>
              <a:tabLst>
                <a:tab pos="0" algn="l"/>
              </a:tabLst>
            </a:pPr>
            <a:r>
              <a:rPr lang="es-ES" sz="3200" b="0" u="none" strike="noStrike">
                <a:solidFill>
                  <a:srgbClr val="20497A"/>
                </a:solidFill>
                <a:effectLst/>
                <a:uFillTx/>
                <a:latin typeface="Candara"/>
                <a:ea typeface="Candara"/>
              </a:rPr>
              <a:t> </a:t>
            </a:r>
            <a:r>
              <a:rPr lang="es-ES" sz="3200" b="0" i="1" u="none" strike="noStrike">
                <a:solidFill>
                  <a:srgbClr val="20497A"/>
                </a:solidFill>
                <a:effectLst/>
                <a:uFillTx/>
                <a:latin typeface="Candara"/>
                <a:ea typeface="Candara"/>
              </a:rPr>
              <a:t>“Después de estas cosas aconteció que cayó enfermo el hijo del ama de la casa; y la enfermedad fue tan grave que no quedó en él aliento.”</a:t>
            </a:r>
            <a:endParaRPr lang="es-ES" sz="32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942192"/>
                </a:solidFill>
                <a:effectLst/>
                <a:uFillTx/>
                <a:latin typeface="Candara"/>
                <a:ea typeface="Candara"/>
              </a:rPr>
              <a:t>Vs. 17</a:t>
            </a:r>
            <a:endParaRPr lang="es-ES" sz="3200" b="0" u="none" strike="noStrike">
              <a:solidFill>
                <a:srgbClr val="000000"/>
              </a:solidFill>
              <a:effectLst/>
              <a:uFillTx/>
              <a:latin typeface="Helvetica Light"/>
            </a:endParaRPr>
          </a:p>
        </p:txBody>
      </p:sp>
    </p:spTree>
  </p:cSld>
  <p:timing>
    <p:tnLst>
      <p:par>
        <p:cTn id="433" dur="indefinite" restart="never" nodeType="tmRoot">
          <p:childTnLst>
            <p:seq>
              <p:cTn id="434" dur="indefinite" nodeType="mainSeq">
                <p:childTnLst>
                  <p:par>
                    <p:cTn id="435" fill="hold">
                      <p:stCondLst>
                        <p:cond delay="indefinite"/>
                      </p:stCondLst>
                      <p:childTnLst>
                        <p:par>
                          <p:cTn id="436" fill="hold">
                            <p:stCondLst>
                              <p:cond delay="0"/>
                            </p:stCondLst>
                            <p:childTnLst>
                              <p:par>
                                <p:cTn id="437" presetID="9" presetClass="entr" fill="hold" nodeType="clickEffect">
                                  <p:stCondLst>
                                    <p:cond delay="0"/>
                                  </p:stCondLst>
                                  <p:iterate type="el">
                                    <p:tmAbs val="0"/>
                                  </p:iterate>
                                  <p:childTnLst>
                                    <p:set>
                                      <p:cBhvr>
                                        <p:cTn id="438" fill="hold"/>
                                        <p:tgtEl>
                                          <p:spTgt spid="142"/>
                                        </p:tgtEl>
                                        <p:attrNameLst>
                                          <p:attrName>style.visibility</p:attrName>
                                        </p:attrNameLst>
                                      </p:cBhvr>
                                      <p:to>
                                        <p:strVal val="visible"/>
                                      </p:to>
                                    </p:set>
                                    <p:animEffect transition="in" filter="dissolve">
                                      <p:cBhvr additive="repl">
                                        <p:cTn id="439" dur="500"/>
                                        <p:tgtEl>
                                          <p:spTgt spid="142"/>
                                        </p:tgtEl>
                                      </p:cBhvr>
                                    </p:animEffect>
                                  </p:childTnLst>
                                </p:cTn>
                              </p:par>
                              <p:par>
                                <p:cTn id="440" presetID="9" presetClass="entr" fill="hold" nodeType="withEffect">
                                  <p:stCondLst>
                                    <p:cond delay="0"/>
                                  </p:stCondLst>
                                  <p:iterate type="el">
                                    <p:tmAbs val="0"/>
                                  </p:iterate>
                                  <p:childTnLst>
                                    <p:set>
                                      <p:cBhvr>
                                        <p:cTn id="441" fill="hold"/>
                                        <p:tgtEl>
                                          <p:spTgt spid="142">
                                            <p:txEl>
                                              <p:pRg st="0" end="0"/>
                                            </p:txEl>
                                          </p:spTgt>
                                        </p:tgtEl>
                                        <p:attrNameLst>
                                          <p:attrName>style.visibility</p:attrName>
                                        </p:attrNameLst>
                                      </p:cBhvr>
                                      <p:to>
                                        <p:strVal val="visible"/>
                                      </p:to>
                                    </p:set>
                                    <p:animEffect transition="in" filter="dissolve">
                                      <p:cBhvr additive="repl">
                                        <p:cTn id="442" dur="500"/>
                                        <p:tgtEl>
                                          <p:spTgt spid="142">
                                            <p:txEl>
                                              <p:pRg st="0" end="0"/>
                                            </p:txEl>
                                          </p:spTgt>
                                        </p:tgtEl>
                                      </p:cBhvr>
                                    </p:animEffect>
                                  </p:childTnLst>
                                </p:cTn>
                              </p:par>
                            </p:childTnLst>
                          </p:cTn>
                        </p:par>
                      </p:childTnLst>
                    </p:cTn>
                  </p:par>
                  <p:par>
                    <p:cTn id="443" fill="hold">
                      <p:stCondLst>
                        <p:cond delay="indefinite"/>
                      </p:stCondLst>
                      <p:childTnLst>
                        <p:par>
                          <p:cTn id="444" fill="hold">
                            <p:stCondLst>
                              <p:cond delay="0"/>
                            </p:stCondLst>
                            <p:childTnLst>
                              <p:par>
                                <p:cTn id="445" presetID="9" presetClass="entr" fill="hold" nodeType="clickEffect">
                                  <p:stCondLst>
                                    <p:cond delay="0"/>
                                  </p:stCondLst>
                                  <p:iterate type="el">
                                    <p:tmAbs val="0"/>
                                  </p:iterate>
                                  <p:childTnLst>
                                    <p:set>
                                      <p:cBhvr>
                                        <p:cTn id="446" fill="hold"/>
                                        <p:tgtEl>
                                          <p:spTgt spid="142">
                                            <p:txEl>
                                              <p:pRg st="1" end="1"/>
                                            </p:txEl>
                                          </p:spTgt>
                                        </p:tgtEl>
                                        <p:attrNameLst>
                                          <p:attrName>style.visibility</p:attrName>
                                        </p:attrNameLst>
                                      </p:cBhvr>
                                      <p:to>
                                        <p:strVal val="visible"/>
                                      </p:to>
                                    </p:set>
                                    <p:animEffect transition="in" filter="dissolve">
                                      <p:cBhvr additive="repl">
                                        <p:cTn id="447" dur="500"/>
                                        <p:tgtEl>
                                          <p:spTgt spid="142">
                                            <p:txEl>
                                              <p:pRg st="1" end="1"/>
                                            </p:txEl>
                                          </p:spTgt>
                                        </p:tgtEl>
                                      </p:cBhvr>
                                    </p:animEffect>
                                  </p:childTnLst>
                                </p:cTn>
                              </p:par>
                            </p:childTnLst>
                          </p:cTn>
                        </p:par>
                      </p:childTnLst>
                    </p:cTn>
                  </p:par>
                  <p:par>
                    <p:cTn id="448" fill="hold">
                      <p:stCondLst>
                        <p:cond delay="indefinite"/>
                      </p:stCondLst>
                      <p:childTnLst>
                        <p:par>
                          <p:cTn id="449" fill="hold">
                            <p:stCondLst>
                              <p:cond delay="0"/>
                            </p:stCondLst>
                            <p:childTnLst>
                              <p:par>
                                <p:cTn id="450" presetID="9" presetClass="entr" fill="hold" nodeType="clickEffect">
                                  <p:stCondLst>
                                    <p:cond delay="0"/>
                                  </p:stCondLst>
                                  <p:iterate type="el">
                                    <p:tmAbs val="0"/>
                                  </p:iterate>
                                  <p:childTnLst>
                                    <p:set>
                                      <p:cBhvr>
                                        <p:cTn id="451" fill="hold"/>
                                        <p:tgtEl>
                                          <p:spTgt spid="142">
                                            <p:txEl>
                                              <p:pRg st="2" end="2"/>
                                            </p:txEl>
                                          </p:spTgt>
                                        </p:tgtEl>
                                        <p:attrNameLst>
                                          <p:attrName>style.visibility</p:attrName>
                                        </p:attrNameLst>
                                      </p:cBhvr>
                                      <p:to>
                                        <p:strVal val="visible"/>
                                      </p:to>
                                    </p:set>
                                    <p:animEffect transition="in" filter="dissolve">
                                      <p:cBhvr additive="repl">
                                        <p:cTn id="452" dur="500"/>
                                        <p:tgtEl>
                                          <p:spTgt spid="142">
                                            <p:txEl>
                                              <p:pRg st="2" end="2"/>
                                            </p:txEl>
                                          </p:spTgt>
                                        </p:tgtEl>
                                      </p:cBhvr>
                                    </p:animEffect>
                                  </p:childTnLst>
                                </p:cTn>
                              </p:par>
                            </p:childTnLst>
                          </p:cTn>
                        </p:par>
                      </p:childTnLst>
                    </p:cTn>
                  </p:par>
                  <p:par>
                    <p:cTn id="453" fill="hold">
                      <p:stCondLst>
                        <p:cond delay="indefinite"/>
                      </p:stCondLst>
                      <p:childTnLst>
                        <p:par>
                          <p:cTn id="454" fill="hold">
                            <p:stCondLst>
                              <p:cond delay="0"/>
                            </p:stCondLst>
                            <p:childTnLst>
                              <p:par>
                                <p:cTn id="455" presetID="9" presetClass="entr" fill="hold" nodeType="clickEffect">
                                  <p:stCondLst>
                                    <p:cond delay="0"/>
                                  </p:stCondLst>
                                  <p:iterate type="el">
                                    <p:tmAbs val="0"/>
                                  </p:iterate>
                                  <p:childTnLst>
                                    <p:set>
                                      <p:cBhvr>
                                        <p:cTn id="456" fill="hold"/>
                                        <p:tgtEl>
                                          <p:spTgt spid="142">
                                            <p:txEl>
                                              <p:pRg st="3" end="3"/>
                                            </p:txEl>
                                          </p:spTgt>
                                        </p:tgtEl>
                                        <p:attrNameLst>
                                          <p:attrName>style.visibility</p:attrName>
                                        </p:attrNameLst>
                                      </p:cBhvr>
                                      <p:to>
                                        <p:strVal val="visible"/>
                                      </p:to>
                                    </p:set>
                                    <p:animEffect transition="in" filter="dissolve">
                                      <p:cBhvr additive="repl">
                                        <p:cTn id="457" dur="500"/>
                                        <p:tgtEl>
                                          <p:spTgt spid="14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pasted-image.pdf"/>
          <p:cNvPicPr/>
          <p:nvPr/>
        </p:nvPicPr>
        <p:blipFill>
          <a:blip r:embed="rId1"/>
          <a:stretch/>
        </p:blipFill>
        <p:spPr>
          <a:xfrm>
            <a:off x="0" y="0"/>
            <a:ext cx="9143640" cy="6857640"/>
          </a:xfrm>
          <a:prstGeom prst="rect">
            <a:avLst/>
          </a:prstGeom>
          <a:noFill/>
          <a:ln w="3175">
            <a:noFill/>
          </a:ln>
        </p:spPr>
      </p:pic>
      <p:sp>
        <p:nvSpPr>
          <p:cNvPr id="144" name="PlaceHolder 1"/>
          <p:cNvSpPr>
            <a:spLocks noGrp="1"/>
          </p:cNvSpPr>
          <p:nvPr>
            <p:ph/>
          </p:nvPr>
        </p:nvSpPr>
        <p:spPr>
          <a:xfrm>
            <a:off x="1337760" y="1287720"/>
            <a:ext cx="6890400" cy="4046760"/>
          </a:xfrm>
          <a:prstGeom prst="rect">
            <a:avLst/>
          </a:prstGeom>
          <a:noFill/>
          <a:ln w="12600">
            <a:noFill/>
          </a:ln>
        </p:spPr>
        <p:txBody>
          <a:bodyPr lIns="45720" tIns="45720" rIns="45720" bIns="45720" anchor="t">
            <a:noAutofit/>
          </a:bodyPr>
          <a:p>
            <a:pPr marL="441000" indent="-441000" algn="l" defTabSz="914400">
              <a:lnSpc>
                <a:spcPct val="100000"/>
              </a:lnSpc>
              <a:spcBef>
                <a:spcPts val="1001"/>
              </a:spcBef>
              <a:buClr>
                <a:srgbClr val="20497A"/>
              </a:buClr>
              <a:buFont typeface="Arial"/>
              <a:buChar char="•"/>
              <a:tabLst>
                <a:tab pos="0" algn="l"/>
              </a:tabLst>
            </a:pPr>
            <a:r>
              <a:rPr lang="es-ES" sz="4400" b="0" u="none" strike="noStrike">
                <a:solidFill>
                  <a:srgbClr val="20497A"/>
                </a:solidFill>
                <a:effectLst/>
                <a:uFillTx/>
                <a:latin typeface="Candara"/>
                <a:ea typeface="Candara"/>
              </a:rPr>
              <a:t>El Señor, como premio a su fidelidad y obediencia, le devolvió la vida a su hijo mediante el profeta Elías.</a:t>
            </a:r>
            <a:endParaRPr lang="es-ES" sz="4400" b="0" u="none" strike="noStrike">
              <a:solidFill>
                <a:srgbClr val="000000"/>
              </a:solidFill>
              <a:effectLst/>
              <a:uFillTx/>
              <a:latin typeface="Helvetica Light"/>
            </a:endParaRPr>
          </a:p>
          <a:p>
            <a:pPr indent="0" algn="l" defTabSz="914400">
              <a:lnSpc>
                <a:spcPct val="100000"/>
              </a:lnSpc>
              <a:buNone/>
              <a:tabLst>
                <a:tab pos="0" algn="l"/>
              </a:tabLst>
            </a:pPr>
            <a:r>
              <a:rPr lang="es-ES" sz="4400" b="0" i="1" u="none" strike="noStrike">
                <a:solidFill>
                  <a:srgbClr val="942192"/>
                </a:solidFill>
                <a:effectLst/>
                <a:uFillTx/>
                <a:latin typeface="Candara"/>
                <a:ea typeface="Candara"/>
              </a:rPr>
              <a:t>1 Reyes 17:19-24</a:t>
            </a:r>
            <a:endParaRPr lang="es-ES" sz="4400" b="0" u="none" strike="noStrike">
              <a:solidFill>
                <a:srgbClr val="000000"/>
              </a:solidFill>
              <a:effectLst/>
              <a:uFillTx/>
              <a:latin typeface="Helvetica Light"/>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pasted-image.pdf"/>
          <p:cNvPicPr/>
          <p:nvPr/>
        </p:nvPicPr>
        <p:blipFill>
          <a:blip r:embed="rId1"/>
          <a:stretch/>
        </p:blipFill>
        <p:spPr>
          <a:xfrm>
            <a:off x="0" y="0"/>
            <a:ext cx="9143640" cy="6857640"/>
          </a:xfrm>
          <a:prstGeom prst="rect">
            <a:avLst/>
          </a:prstGeom>
          <a:noFill/>
          <a:ln w="3175">
            <a:noFill/>
          </a:ln>
        </p:spPr>
      </p:pic>
      <p:sp>
        <p:nvSpPr>
          <p:cNvPr id="146" name="PlaceHolder 1"/>
          <p:cNvSpPr>
            <a:spLocks noGrp="1"/>
          </p:cNvSpPr>
          <p:nvPr>
            <p:ph/>
          </p:nvPr>
        </p:nvSpPr>
        <p:spPr>
          <a:xfrm>
            <a:off x="1321200" y="1573920"/>
            <a:ext cx="6500880" cy="3888000"/>
          </a:xfrm>
          <a:prstGeom prst="rect">
            <a:avLst/>
          </a:prstGeom>
          <a:noFill/>
          <a:ln w="12600">
            <a:noFill/>
          </a:ln>
        </p:spPr>
        <p:txBody>
          <a:bodyPr lIns="45720" tIns="45720" rIns="45720" bIns="45720" anchor="t">
            <a:noAutofit/>
          </a:bodyPr>
          <a:p>
            <a:pPr marL="396720" indent="-396720" algn="l" defTabSz="786240">
              <a:lnSpc>
                <a:spcPct val="100000"/>
              </a:lnSpc>
              <a:buClr>
                <a:srgbClr val="20497A"/>
              </a:buClr>
              <a:buFont typeface="Arial"/>
              <a:buChar char="•"/>
              <a:tabLst>
                <a:tab pos="0" algn="l"/>
              </a:tabLst>
            </a:pPr>
            <a:r>
              <a:rPr lang="es-ES" sz="3950" b="0" i="1" u="none" strike="noStrike">
                <a:solidFill>
                  <a:srgbClr val="20497A"/>
                </a:solidFill>
                <a:effectLst/>
                <a:uFillTx/>
                <a:latin typeface="Candara"/>
                <a:ea typeface="Candara"/>
              </a:rPr>
              <a:t>“Él le dijo: ‘Dame acá tu hijo.’ Entonces él lo tomó de su regazo, y lo llevó al aposento donde él estaba, y lo puso sobre su cama.”</a:t>
            </a:r>
            <a:endParaRPr lang="es-ES" sz="3950" b="0" u="none" strike="noStrike">
              <a:solidFill>
                <a:srgbClr val="000000"/>
              </a:solidFill>
              <a:effectLst/>
              <a:uFillTx/>
              <a:latin typeface="Helvetica Light"/>
            </a:endParaRPr>
          </a:p>
          <a:p>
            <a:pPr indent="0" algn="l" defTabSz="786240">
              <a:lnSpc>
                <a:spcPct val="100000"/>
              </a:lnSpc>
              <a:buNone/>
              <a:tabLst>
                <a:tab pos="0" algn="l"/>
              </a:tabLst>
            </a:pPr>
            <a:r>
              <a:rPr lang="es-ES" sz="3950" b="0" i="1" u="none" strike="noStrike">
                <a:solidFill>
                  <a:srgbClr val="942192"/>
                </a:solidFill>
                <a:effectLst/>
                <a:uFillTx/>
                <a:latin typeface="Candara"/>
                <a:ea typeface="Candara"/>
              </a:rPr>
              <a:t>Vs.19</a:t>
            </a:r>
            <a:endParaRPr lang="es-ES" sz="3950" b="0" u="none" strike="noStrike">
              <a:solidFill>
                <a:srgbClr val="000000"/>
              </a:solidFill>
              <a:effectLst/>
              <a:uFillTx/>
              <a:latin typeface="Helvetica Light"/>
            </a:endParaRPr>
          </a:p>
        </p:txBody>
      </p:sp>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7" name="pasted-image.pdf"/>
          <p:cNvPicPr/>
          <p:nvPr/>
        </p:nvPicPr>
        <p:blipFill>
          <a:blip r:embed="rId1"/>
          <a:stretch/>
        </p:blipFill>
        <p:spPr>
          <a:xfrm>
            <a:off x="0" y="0"/>
            <a:ext cx="9143640" cy="6857640"/>
          </a:xfrm>
          <a:prstGeom prst="rect">
            <a:avLst/>
          </a:prstGeom>
          <a:noFill/>
          <a:ln w="3175">
            <a:noFill/>
          </a:ln>
        </p:spPr>
      </p:pic>
      <p:sp>
        <p:nvSpPr>
          <p:cNvPr id="148" name="PlaceHolder 1"/>
          <p:cNvSpPr>
            <a:spLocks noGrp="1"/>
          </p:cNvSpPr>
          <p:nvPr>
            <p:ph/>
          </p:nvPr>
        </p:nvSpPr>
        <p:spPr>
          <a:xfrm>
            <a:off x="1378800" y="1359360"/>
            <a:ext cx="6386040" cy="4138560"/>
          </a:xfrm>
          <a:prstGeom prst="rect">
            <a:avLst/>
          </a:prstGeom>
          <a:noFill/>
          <a:ln w="12600">
            <a:noFill/>
          </a:ln>
        </p:spPr>
        <p:txBody>
          <a:bodyPr lIns="45720" tIns="45720" rIns="45720" bIns="45720" anchor="t">
            <a:noAutofit/>
          </a:bodyPr>
          <a:p>
            <a:pPr marL="388080" indent="-388080" algn="l" defTabSz="804600">
              <a:lnSpc>
                <a:spcPct val="100000"/>
              </a:lnSpc>
              <a:buClr>
                <a:srgbClr val="20497A"/>
              </a:buClr>
              <a:buFont typeface="Arial"/>
              <a:buChar char="•"/>
              <a:tabLst>
                <a:tab pos="0" algn="l"/>
              </a:tabLst>
            </a:pPr>
            <a:r>
              <a:rPr lang="es-ES" sz="3870" b="0" i="1" u="none" strike="noStrike">
                <a:solidFill>
                  <a:srgbClr val="20497A"/>
                </a:solidFill>
                <a:effectLst/>
                <a:uFillTx/>
                <a:latin typeface="Candara"/>
                <a:ea typeface="Candara"/>
              </a:rPr>
              <a:t>“Y se tendió sobre el niño tres veces y clamó a Jehová y dijo: ‘Jehová Dios mío, te ruego que hagas volver el alma de este niño a él.’”</a:t>
            </a:r>
            <a:endParaRPr lang="es-ES" sz="3870" b="0" u="none" strike="noStrike">
              <a:solidFill>
                <a:srgbClr val="000000"/>
              </a:solidFill>
              <a:effectLst/>
              <a:uFillTx/>
              <a:latin typeface="Helvetica Light"/>
            </a:endParaRPr>
          </a:p>
          <a:p>
            <a:pPr indent="0" algn="l" defTabSz="804600">
              <a:lnSpc>
                <a:spcPct val="100000"/>
              </a:lnSpc>
              <a:buNone/>
              <a:tabLst>
                <a:tab pos="0" algn="l"/>
              </a:tabLst>
            </a:pPr>
            <a:r>
              <a:rPr lang="es-ES" sz="3870" b="0" i="1" u="none" strike="noStrike">
                <a:solidFill>
                  <a:srgbClr val="942192"/>
                </a:solidFill>
                <a:effectLst/>
                <a:uFillTx/>
                <a:latin typeface="Candara"/>
                <a:ea typeface="Candara"/>
              </a:rPr>
              <a:t>Vs. 21</a:t>
            </a:r>
            <a:endParaRPr lang="es-ES" sz="3870" b="0" u="none" strike="noStrike">
              <a:solidFill>
                <a:srgbClr val="000000"/>
              </a:solidFill>
              <a:effectLst/>
              <a:uFillTx/>
              <a:latin typeface="Helvetica Light"/>
            </a:endParaRPr>
          </a:p>
        </p:txBody>
      </p:sp>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pasted-image.pdf"/>
          <p:cNvPicPr/>
          <p:nvPr/>
        </p:nvPicPr>
        <p:blipFill>
          <a:blip r:embed="rId1"/>
          <a:stretch/>
        </p:blipFill>
        <p:spPr>
          <a:xfrm>
            <a:off x="0" y="0"/>
            <a:ext cx="9143640" cy="6857640"/>
          </a:xfrm>
          <a:prstGeom prst="rect">
            <a:avLst/>
          </a:prstGeom>
          <a:noFill/>
          <a:ln w="3175">
            <a:noFill/>
          </a:ln>
        </p:spPr>
      </p:pic>
      <p:sp>
        <p:nvSpPr>
          <p:cNvPr id="150" name="PlaceHolder 1"/>
          <p:cNvSpPr>
            <a:spLocks noGrp="1"/>
          </p:cNvSpPr>
          <p:nvPr>
            <p:ph/>
          </p:nvPr>
        </p:nvSpPr>
        <p:spPr>
          <a:xfrm>
            <a:off x="1216800" y="1269000"/>
            <a:ext cx="6912360" cy="4032000"/>
          </a:xfrm>
          <a:prstGeom prst="rect">
            <a:avLst/>
          </a:prstGeom>
          <a:noFill/>
          <a:ln w="12600">
            <a:noFill/>
          </a:ln>
        </p:spPr>
        <p:txBody>
          <a:bodyPr lIns="45720" tIns="45720" rIns="45720" bIns="45720" anchor="t">
            <a:noAutofit/>
          </a:bodyPr>
          <a:p>
            <a:pPr marL="305280" indent="-305280" algn="l" defTabSz="813960">
              <a:lnSpc>
                <a:spcPct val="100000"/>
              </a:lnSpc>
              <a:spcBef>
                <a:spcPts val="799"/>
              </a:spcBef>
              <a:buClr>
                <a:srgbClr val="20497A"/>
              </a:buClr>
              <a:buFont typeface="Arial"/>
              <a:buChar char="•"/>
              <a:tabLst>
                <a:tab pos="0" algn="l"/>
              </a:tabLst>
            </a:pPr>
            <a:r>
              <a:rPr lang="es-ES" sz="3559" b="0" i="1" u="none" strike="noStrike">
                <a:solidFill>
                  <a:srgbClr val="20497A"/>
                </a:solidFill>
                <a:effectLst/>
                <a:uFillTx/>
                <a:latin typeface="Candara"/>
                <a:ea typeface="Candara"/>
              </a:rPr>
              <a:t>“Y Jehová oyó la voz de Elías, y el alma del niño volvió a él, y revivió. Tomando luego Elías al niño, lo trajo del aposento a la casa, y lo dio a su madre, y le dijo Elías: ‘Mira, tu hijo vive.’”</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942192"/>
                </a:solidFill>
                <a:effectLst/>
                <a:uFillTx/>
                <a:latin typeface="Candara"/>
                <a:ea typeface="Candara"/>
              </a:rPr>
              <a:t>Vs. 22,23</a:t>
            </a:r>
            <a:endParaRPr lang="es-ES" sz="3559" b="0" u="none" strike="noStrike">
              <a:solidFill>
                <a:srgbClr val="000000"/>
              </a:solidFill>
              <a:effectLst/>
              <a:uFillTx/>
              <a:latin typeface="Helvetica Light"/>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pasted-image.pdf"/>
          <p:cNvPicPr/>
          <p:nvPr/>
        </p:nvPicPr>
        <p:blipFill>
          <a:blip r:embed="rId1"/>
          <a:stretch/>
        </p:blipFill>
        <p:spPr>
          <a:xfrm>
            <a:off x="0" y="0"/>
            <a:ext cx="9143640" cy="6857640"/>
          </a:xfrm>
          <a:prstGeom prst="rect">
            <a:avLst/>
          </a:prstGeom>
          <a:noFill/>
          <a:ln w="3175">
            <a:noFill/>
          </a:ln>
        </p:spPr>
      </p:pic>
      <p:sp>
        <p:nvSpPr>
          <p:cNvPr id="152" name="PlaceHolder 1"/>
          <p:cNvSpPr>
            <a:spLocks noGrp="1"/>
          </p:cNvSpPr>
          <p:nvPr>
            <p:ph/>
          </p:nvPr>
        </p:nvSpPr>
        <p:spPr>
          <a:xfrm>
            <a:off x="1626120" y="1112400"/>
            <a:ext cx="6147360" cy="4257000"/>
          </a:xfrm>
          <a:prstGeom prst="rect">
            <a:avLst/>
          </a:prstGeom>
          <a:noFill/>
          <a:ln w="12600">
            <a:noFill/>
          </a:ln>
        </p:spPr>
        <p:txBody>
          <a:bodyPr lIns="45720" tIns="45720" rIns="45720" bIns="45720" anchor="t">
            <a:noAutofit/>
          </a:bodyPr>
          <a:p>
            <a:pPr marL="471600" indent="-471600" algn="l" defTabSz="914400">
              <a:lnSpc>
                <a:spcPct val="90000"/>
              </a:lnSpc>
              <a:spcBef>
                <a:spcPts val="1001"/>
              </a:spcBef>
              <a:buClr>
                <a:srgbClr val="20497A"/>
              </a:buClr>
              <a:buFont typeface="Arial"/>
              <a:buChar char="•"/>
              <a:tabLst>
                <a:tab pos="0" algn="l"/>
              </a:tabLst>
            </a:pPr>
            <a:r>
              <a:rPr lang="es-ES" sz="4400" b="0" i="1" u="none" strike="noStrike">
                <a:solidFill>
                  <a:srgbClr val="20497A"/>
                </a:solidFill>
                <a:effectLst/>
                <a:uFillTx/>
                <a:latin typeface="Candara"/>
                <a:ea typeface="Candara"/>
              </a:rPr>
              <a:t>“Entonces la mujer dijo a Elías: ‘Ahora conozco que tú eres varón de Dios y que la palabra de Jehová es verdad en tu boca.’”</a:t>
            </a:r>
            <a:endParaRPr lang="es-ES" sz="4400" b="0" u="none" strike="noStrike">
              <a:solidFill>
                <a:srgbClr val="000000"/>
              </a:solidFill>
              <a:effectLst/>
              <a:uFillTx/>
              <a:latin typeface="Helvetica Light"/>
            </a:endParaRPr>
          </a:p>
          <a:p>
            <a:pPr indent="0" algn="l" defTabSz="914400">
              <a:lnSpc>
                <a:spcPct val="90000"/>
              </a:lnSpc>
              <a:buNone/>
              <a:tabLst>
                <a:tab pos="0" algn="l"/>
              </a:tabLst>
            </a:pPr>
            <a:r>
              <a:rPr lang="es-ES" sz="4000" b="0" i="1" u="none" strike="noStrike">
                <a:solidFill>
                  <a:srgbClr val="942192"/>
                </a:solidFill>
                <a:effectLst/>
                <a:uFillTx/>
                <a:latin typeface="Candara"/>
                <a:ea typeface="Candara"/>
              </a:rPr>
              <a:t>Vs. 24</a:t>
            </a:r>
            <a:endParaRPr lang="es-ES" sz="4000" b="0" u="none" strike="noStrike">
              <a:solidFill>
                <a:srgbClr val="000000"/>
              </a:solidFill>
              <a:effectLst/>
              <a:uFillTx/>
              <a:latin typeface="Helvetica Light"/>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3" name="pasted-image.pdf"/>
          <p:cNvPicPr/>
          <p:nvPr/>
        </p:nvPicPr>
        <p:blipFill>
          <a:blip r:embed="rId1"/>
          <a:stretch/>
        </p:blipFill>
        <p:spPr>
          <a:xfrm>
            <a:off x="0" y="0"/>
            <a:ext cx="9143640" cy="6857640"/>
          </a:xfrm>
          <a:prstGeom prst="rect">
            <a:avLst/>
          </a:prstGeom>
          <a:noFill/>
          <a:ln w="3175">
            <a:noFill/>
          </a:ln>
        </p:spPr>
      </p:pic>
      <p:sp>
        <p:nvSpPr>
          <p:cNvPr id="154" name="PlaceHolder 1"/>
          <p:cNvSpPr>
            <a:spLocks noGrp="1"/>
          </p:cNvSpPr>
          <p:nvPr>
            <p:ph/>
          </p:nvPr>
        </p:nvSpPr>
        <p:spPr>
          <a:xfrm>
            <a:off x="1407240" y="1131480"/>
            <a:ext cx="6624360" cy="4594680"/>
          </a:xfrm>
          <a:prstGeom prst="rect">
            <a:avLst/>
          </a:prstGeom>
          <a:noFill/>
          <a:ln w="12600">
            <a:noFill/>
          </a:ln>
        </p:spPr>
        <p:txBody>
          <a:bodyPr lIns="45720" tIns="45720" rIns="45720" bIns="45720" anchor="t">
            <a:noAutofit/>
          </a:bodyPr>
          <a:p>
            <a:pPr marL="343080" indent="-343080" algn="l" defTabSz="914400">
              <a:lnSpc>
                <a:spcPct val="90000"/>
              </a:lnSpc>
              <a:spcBef>
                <a:spcPts val="799"/>
              </a:spcBef>
              <a:buClr>
                <a:srgbClr val="20497A"/>
              </a:buClr>
              <a:buFont typeface="Arial"/>
              <a:buChar char="•"/>
              <a:tabLst>
                <a:tab pos="0" algn="l"/>
              </a:tabLst>
            </a:pPr>
            <a:r>
              <a:rPr lang="es-ES" sz="3400" b="0" u="none" strike="noStrike">
                <a:solidFill>
                  <a:srgbClr val="20497A"/>
                </a:solidFill>
                <a:effectLst/>
                <a:uFillTx/>
                <a:latin typeface="Candara"/>
                <a:ea typeface="Candara"/>
              </a:rPr>
              <a:t>En estas dos historias queda resumida la diferencia que hay entre obedecer humildemente a Dios y el querer hacer nuestra propia voluntad. </a:t>
            </a:r>
            <a:endParaRPr lang="es-ES" sz="3400" b="0" u="none" strike="noStrike">
              <a:solidFill>
                <a:srgbClr val="000000"/>
              </a:solidFill>
              <a:effectLst/>
              <a:uFillTx/>
              <a:latin typeface="Helvetica Light"/>
            </a:endParaRPr>
          </a:p>
          <a:p>
            <a:pPr marL="343080" indent="-343080" algn="l" defTabSz="914400">
              <a:lnSpc>
                <a:spcPct val="90000"/>
              </a:lnSpc>
              <a:spcBef>
                <a:spcPts val="799"/>
              </a:spcBef>
              <a:buClr>
                <a:srgbClr val="20497A"/>
              </a:buClr>
              <a:buFont typeface="Arial"/>
              <a:buChar char="•"/>
              <a:tabLst>
                <a:tab pos="0" algn="l"/>
              </a:tabLst>
            </a:pPr>
            <a:r>
              <a:rPr lang="es-ES" sz="3400" b="0" u="none" strike="noStrike">
                <a:solidFill>
                  <a:srgbClr val="20497A"/>
                </a:solidFill>
                <a:effectLst/>
                <a:uFillTx/>
                <a:latin typeface="Candara"/>
                <a:ea typeface="Candara"/>
              </a:rPr>
              <a:t>La desobediencia de Ananías y Safira trajo muerte.</a:t>
            </a:r>
            <a:endParaRPr lang="es-ES" sz="3400" b="0" u="none" strike="noStrike">
              <a:solidFill>
                <a:srgbClr val="000000"/>
              </a:solidFill>
              <a:effectLst/>
              <a:uFillTx/>
              <a:latin typeface="Helvetica Light"/>
            </a:endParaRPr>
          </a:p>
          <a:p>
            <a:pPr marL="343080" indent="-343080" algn="l" defTabSz="914400">
              <a:lnSpc>
                <a:spcPct val="90000"/>
              </a:lnSpc>
              <a:spcBef>
                <a:spcPts val="799"/>
              </a:spcBef>
              <a:buClr>
                <a:srgbClr val="20497A"/>
              </a:buClr>
              <a:buFont typeface="Arial"/>
              <a:buChar char="•"/>
              <a:tabLst>
                <a:tab pos="0" algn="l"/>
              </a:tabLst>
            </a:pPr>
            <a:r>
              <a:rPr lang="es-ES" sz="3400" b="0" u="none" strike="noStrike">
                <a:solidFill>
                  <a:srgbClr val="20497A"/>
                </a:solidFill>
                <a:effectLst/>
                <a:uFillTx/>
                <a:latin typeface="Candara"/>
                <a:ea typeface="Candara"/>
              </a:rPr>
              <a:t>La obediencia humilde de la viuda de Sarepta trajo vida</a:t>
            </a:r>
            <a:r>
              <a:rPr lang="es-ES" sz="3400" b="0" u="none" strike="noStrike">
                <a:solidFill>
                  <a:srgbClr val="20497A"/>
                </a:solidFill>
                <a:effectLst/>
                <a:uFillTx/>
                <a:latin typeface="Calibri"/>
                <a:ea typeface="Calibri"/>
              </a:rPr>
              <a:t>.</a:t>
            </a:r>
            <a:endParaRPr lang="es-ES" sz="3400" b="0" u="none" strike="noStrike">
              <a:solidFill>
                <a:srgbClr val="000000"/>
              </a:solidFill>
              <a:effectLst/>
              <a:uFillTx/>
              <a:latin typeface="Helvetica Light"/>
            </a:endParaRPr>
          </a:p>
        </p:txBody>
      </p:sp>
    </p:spTree>
  </p:cSld>
  <p:timing>
    <p:tnLst>
      <p:par>
        <p:cTn id="458" dur="indefinite" restart="never" nodeType="tmRoot">
          <p:childTnLst>
            <p:seq>
              <p:cTn id="459" dur="indefinite" nodeType="mainSeq">
                <p:childTnLst>
                  <p:par>
                    <p:cTn id="460" fill="hold">
                      <p:stCondLst>
                        <p:cond delay="indefinite"/>
                      </p:stCondLst>
                      <p:childTnLst>
                        <p:par>
                          <p:cTn id="461" fill="hold">
                            <p:stCondLst>
                              <p:cond delay="0"/>
                            </p:stCondLst>
                            <p:childTnLst>
                              <p:par>
                                <p:cTn id="462" presetID="9" presetClass="entr" fill="hold" nodeType="clickEffect">
                                  <p:stCondLst>
                                    <p:cond delay="0"/>
                                  </p:stCondLst>
                                  <p:iterate type="el">
                                    <p:tmAbs val="0"/>
                                  </p:iterate>
                                  <p:childTnLst>
                                    <p:set>
                                      <p:cBhvr>
                                        <p:cTn id="463" fill="hold"/>
                                        <p:tgtEl>
                                          <p:spTgt spid="154"/>
                                        </p:tgtEl>
                                        <p:attrNameLst>
                                          <p:attrName>style.visibility</p:attrName>
                                        </p:attrNameLst>
                                      </p:cBhvr>
                                      <p:to>
                                        <p:strVal val="visible"/>
                                      </p:to>
                                    </p:set>
                                    <p:animEffect transition="in" filter="dissolve">
                                      <p:cBhvr additive="repl">
                                        <p:cTn id="464" dur="500"/>
                                        <p:tgtEl>
                                          <p:spTgt spid="154"/>
                                        </p:tgtEl>
                                      </p:cBhvr>
                                    </p:animEffect>
                                  </p:childTnLst>
                                </p:cTn>
                              </p:par>
                              <p:par>
                                <p:cTn id="465" presetID="9" presetClass="entr" fill="hold" nodeType="withEffect">
                                  <p:stCondLst>
                                    <p:cond delay="0"/>
                                  </p:stCondLst>
                                  <p:iterate type="el">
                                    <p:tmAbs val="0"/>
                                  </p:iterate>
                                  <p:childTnLst>
                                    <p:set>
                                      <p:cBhvr>
                                        <p:cTn id="466" fill="hold"/>
                                        <p:tgtEl>
                                          <p:spTgt spid="154">
                                            <p:txEl>
                                              <p:pRg st="0" end="0"/>
                                            </p:txEl>
                                          </p:spTgt>
                                        </p:tgtEl>
                                        <p:attrNameLst>
                                          <p:attrName>style.visibility</p:attrName>
                                        </p:attrNameLst>
                                      </p:cBhvr>
                                      <p:to>
                                        <p:strVal val="visible"/>
                                      </p:to>
                                    </p:set>
                                    <p:animEffect transition="in" filter="dissolve">
                                      <p:cBhvr additive="repl">
                                        <p:cTn id="467" dur="500"/>
                                        <p:tgtEl>
                                          <p:spTgt spid="154">
                                            <p:txEl>
                                              <p:pRg st="0" end="0"/>
                                            </p:txEl>
                                          </p:spTgt>
                                        </p:tgtEl>
                                      </p:cBhvr>
                                    </p:animEffect>
                                  </p:childTnLst>
                                </p:cTn>
                              </p:par>
                            </p:childTnLst>
                          </p:cTn>
                        </p:par>
                      </p:childTnLst>
                    </p:cTn>
                  </p:par>
                  <p:par>
                    <p:cTn id="468" fill="hold">
                      <p:stCondLst>
                        <p:cond delay="indefinite"/>
                      </p:stCondLst>
                      <p:childTnLst>
                        <p:par>
                          <p:cTn id="469" fill="hold">
                            <p:stCondLst>
                              <p:cond delay="0"/>
                            </p:stCondLst>
                            <p:childTnLst>
                              <p:par>
                                <p:cTn id="470" presetID="9" presetClass="entr" fill="hold" nodeType="clickEffect">
                                  <p:stCondLst>
                                    <p:cond delay="0"/>
                                  </p:stCondLst>
                                  <p:iterate type="el">
                                    <p:tmAbs val="0"/>
                                  </p:iterate>
                                  <p:childTnLst>
                                    <p:set>
                                      <p:cBhvr>
                                        <p:cTn id="471" fill="hold"/>
                                        <p:tgtEl>
                                          <p:spTgt spid="154">
                                            <p:txEl>
                                              <p:pRg st="1" end="1"/>
                                            </p:txEl>
                                          </p:spTgt>
                                        </p:tgtEl>
                                        <p:attrNameLst>
                                          <p:attrName>style.visibility</p:attrName>
                                        </p:attrNameLst>
                                      </p:cBhvr>
                                      <p:to>
                                        <p:strVal val="visible"/>
                                      </p:to>
                                    </p:set>
                                    <p:animEffect transition="in" filter="dissolve">
                                      <p:cBhvr additive="repl">
                                        <p:cTn id="472" dur="500"/>
                                        <p:tgtEl>
                                          <p:spTgt spid="154">
                                            <p:txEl>
                                              <p:pRg st="1" end="1"/>
                                            </p:txEl>
                                          </p:spTgt>
                                        </p:tgtEl>
                                      </p:cBhvr>
                                    </p:animEffect>
                                  </p:childTnLst>
                                </p:cTn>
                              </p:par>
                            </p:childTnLst>
                          </p:cTn>
                        </p:par>
                      </p:childTnLst>
                    </p:cTn>
                  </p:par>
                  <p:par>
                    <p:cTn id="473" fill="hold">
                      <p:stCondLst>
                        <p:cond delay="indefinite"/>
                      </p:stCondLst>
                      <p:childTnLst>
                        <p:par>
                          <p:cTn id="474" fill="hold">
                            <p:stCondLst>
                              <p:cond delay="0"/>
                            </p:stCondLst>
                            <p:childTnLst>
                              <p:par>
                                <p:cTn id="475" presetID="9" presetClass="entr" fill="hold" nodeType="clickEffect">
                                  <p:stCondLst>
                                    <p:cond delay="0"/>
                                  </p:stCondLst>
                                  <p:iterate type="el">
                                    <p:tmAbs val="0"/>
                                  </p:iterate>
                                  <p:childTnLst>
                                    <p:set>
                                      <p:cBhvr>
                                        <p:cTn id="476" fill="hold"/>
                                        <p:tgtEl>
                                          <p:spTgt spid="154">
                                            <p:txEl>
                                              <p:pRg st="2" end="2"/>
                                            </p:txEl>
                                          </p:spTgt>
                                        </p:tgtEl>
                                        <p:attrNameLst>
                                          <p:attrName>style.visibility</p:attrName>
                                        </p:attrNameLst>
                                      </p:cBhvr>
                                      <p:to>
                                        <p:strVal val="visible"/>
                                      </p:to>
                                    </p:set>
                                    <p:animEffect transition="in" filter="dissolve">
                                      <p:cBhvr additive="repl">
                                        <p:cTn id="477" dur="500"/>
                                        <p:tgtEl>
                                          <p:spTgt spid="15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pasted-image.pdf"/>
          <p:cNvPicPr/>
          <p:nvPr/>
        </p:nvPicPr>
        <p:blipFill>
          <a:blip r:embed="rId1"/>
          <a:stretch/>
        </p:blipFill>
        <p:spPr>
          <a:xfrm>
            <a:off x="0" y="0"/>
            <a:ext cx="9143640" cy="6857640"/>
          </a:xfrm>
          <a:prstGeom prst="rect">
            <a:avLst/>
          </a:prstGeom>
          <a:noFill/>
          <a:ln w="3175">
            <a:noFill/>
          </a:ln>
        </p:spPr>
      </p:pic>
      <p:sp>
        <p:nvSpPr>
          <p:cNvPr id="156" name="PlaceHolder 1"/>
          <p:cNvSpPr>
            <a:spLocks noGrp="1"/>
          </p:cNvSpPr>
          <p:nvPr>
            <p:ph type="title"/>
          </p:nvPr>
        </p:nvSpPr>
        <p:spPr>
          <a:xfrm>
            <a:off x="1628640" y="2385000"/>
            <a:ext cx="5886720" cy="2088000"/>
          </a:xfrm>
          <a:prstGeom prst="rect">
            <a:avLst/>
          </a:prstGeom>
          <a:noFill/>
          <a:ln w="12600">
            <a:noFill/>
          </a:ln>
        </p:spPr>
        <p:txBody>
          <a:bodyPr lIns="45720" tIns="45720" rIns="45720" bIns="45720" anchor="t">
            <a:noAutofit/>
          </a:bodyPr>
          <a:p>
            <a:pPr marL="647640" indent="-647640" algn="l" defTabSz="914400">
              <a:lnSpc>
                <a:spcPct val="100000"/>
              </a:lnSpc>
              <a:buNone/>
              <a:tabLst>
                <a:tab pos="0" algn="l"/>
              </a:tabLst>
            </a:pPr>
            <a:r>
              <a:rPr lang="es-ES" sz="4800" b="1" u="none" strike="noStrike">
                <a:solidFill>
                  <a:srgbClr val="800000"/>
                </a:solidFill>
                <a:effectLst/>
                <a:uFillTx/>
                <a:latin typeface="Candara"/>
                <a:ea typeface="Candara"/>
              </a:rPr>
              <a:t>Reafirmando lo estudiado</a:t>
            </a:r>
            <a:endParaRPr lang="es-ES" sz="4800" b="0" u="none" strike="noStrike">
              <a:solidFill>
                <a:srgbClr val="000000"/>
              </a:solidFill>
              <a:effectLst/>
              <a:uFillTx/>
              <a:latin typeface="Helvetica Light"/>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pasted-image.pdf"/>
          <p:cNvPicPr/>
          <p:nvPr/>
        </p:nvPicPr>
        <p:blipFill>
          <a:blip r:embed="rId1"/>
          <a:stretch/>
        </p:blipFill>
        <p:spPr>
          <a:xfrm>
            <a:off x="0" y="0"/>
            <a:ext cx="9143640" cy="6857640"/>
          </a:xfrm>
          <a:prstGeom prst="rect">
            <a:avLst/>
          </a:prstGeom>
          <a:noFill/>
          <a:ln w="3175">
            <a:noFill/>
          </a:ln>
        </p:spPr>
      </p:pic>
      <p:sp>
        <p:nvSpPr>
          <p:cNvPr id="158" name="PlaceHolder 1"/>
          <p:cNvSpPr>
            <a:spLocks noGrp="1"/>
          </p:cNvSpPr>
          <p:nvPr>
            <p:ph/>
          </p:nvPr>
        </p:nvSpPr>
        <p:spPr>
          <a:xfrm>
            <a:off x="1479240" y="830160"/>
            <a:ext cx="6465600" cy="4821480"/>
          </a:xfrm>
          <a:prstGeom prst="rect">
            <a:avLst/>
          </a:prstGeom>
          <a:noFill/>
          <a:ln w="12600">
            <a:noFill/>
          </a:ln>
        </p:spPr>
        <p:txBody>
          <a:bodyPr lIns="45720" tIns="45720" rIns="45720" bIns="45720" anchor="t">
            <a:noAutofit/>
          </a:bodyPr>
          <a:p>
            <a:pPr marL="432000" indent="-432000" algn="l" defTabSz="768240">
              <a:lnSpc>
                <a:spcPct val="100000"/>
              </a:lnSpc>
              <a:spcBef>
                <a:spcPts val="601"/>
              </a:spcBef>
              <a:buClr>
                <a:srgbClr val="20497A"/>
              </a:buClr>
              <a:buFont typeface="Trebuchet MS"/>
              <a:buAutoNum type="arabicPeriod"/>
              <a:tabLst>
                <a:tab pos="0" algn="l"/>
              </a:tabLst>
            </a:pPr>
            <a:r>
              <a:rPr lang="es-ES" sz="2690" b="0" u="none" strike="noStrike">
                <a:solidFill>
                  <a:srgbClr val="20497A"/>
                </a:solidFill>
                <a:effectLst/>
                <a:uFillTx/>
                <a:latin typeface="Candara"/>
                <a:ea typeface="Candara"/>
              </a:rPr>
              <a:t>Anote cuatro formas de como un anciano puede promover la mayordomía.</a:t>
            </a:r>
            <a:endParaRPr lang="es-ES" sz="2690" b="0" u="none" strike="noStrike">
              <a:solidFill>
                <a:srgbClr val="000000"/>
              </a:solidFill>
              <a:effectLst/>
              <a:uFillTx/>
              <a:latin typeface="Helvetica Light"/>
            </a:endParaRPr>
          </a:p>
          <a:p>
            <a:pPr marL="432000" indent="-432000" algn="l" defTabSz="768240">
              <a:lnSpc>
                <a:spcPct val="100000"/>
              </a:lnSpc>
              <a:spcBef>
                <a:spcPts val="601"/>
              </a:spcBef>
              <a:buClr>
                <a:srgbClr val="20497A"/>
              </a:buClr>
              <a:buFont typeface="Trebuchet MS"/>
              <a:buAutoNum type="arabicPeriod"/>
              <a:tabLst>
                <a:tab pos="0" algn="l"/>
              </a:tabLst>
            </a:pPr>
            <a:r>
              <a:rPr lang="es-ES" sz="2690" b="0" u="none" strike="noStrike">
                <a:solidFill>
                  <a:srgbClr val="20497A"/>
                </a:solidFill>
                <a:effectLst/>
                <a:uFillTx/>
                <a:latin typeface="Candara"/>
                <a:ea typeface="Candara"/>
              </a:rPr>
              <a:t>¿Qué debe enseñar el anciano a la iglesia en torno a los diezmos?</a:t>
            </a:r>
            <a:endParaRPr lang="es-ES" sz="2690" b="0" u="none" strike="noStrike">
              <a:solidFill>
                <a:srgbClr val="000000"/>
              </a:solidFill>
              <a:effectLst/>
              <a:uFillTx/>
              <a:latin typeface="Helvetica Light"/>
            </a:endParaRPr>
          </a:p>
          <a:p>
            <a:pPr marL="432000" indent="-432000" algn="l" defTabSz="768240">
              <a:lnSpc>
                <a:spcPct val="100000"/>
              </a:lnSpc>
              <a:spcBef>
                <a:spcPts val="601"/>
              </a:spcBef>
              <a:buClr>
                <a:srgbClr val="20497A"/>
              </a:buClr>
              <a:buFont typeface="Trebuchet MS"/>
              <a:buAutoNum type="arabicPeriod"/>
              <a:tabLst>
                <a:tab pos="0" algn="l"/>
              </a:tabLst>
            </a:pPr>
            <a:r>
              <a:rPr lang="es-ES" sz="2690" b="0" u="none" strike="noStrike">
                <a:solidFill>
                  <a:srgbClr val="20497A"/>
                </a:solidFill>
                <a:effectLst/>
                <a:uFillTx/>
                <a:latin typeface="Candara"/>
                <a:ea typeface="Candara"/>
              </a:rPr>
              <a:t>En la promoción de las ofrendas: ¿Qué debe enseñar un anciano?</a:t>
            </a:r>
            <a:endParaRPr lang="es-ES" sz="2690" b="0" u="none" strike="noStrike">
              <a:solidFill>
                <a:srgbClr val="000000"/>
              </a:solidFill>
              <a:effectLst/>
              <a:uFillTx/>
              <a:latin typeface="Helvetica Light"/>
            </a:endParaRPr>
          </a:p>
          <a:p>
            <a:pPr marL="432000" indent="-432000" algn="l" defTabSz="768240">
              <a:lnSpc>
                <a:spcPct val="100000"/>
              </a:lnSpc>
              <a:spcBef>
                <a:spcPts val="601"/>
              </a:spcBef>
              <a:buClr>
                <a:srgbClr val="20497A"/>
              </a:buClr>
              <a:buFont typeface="Trebuchet MS"/>
              <a:buAutoNum type="arabicPeriod"/>
              <a:tabLst>
                <a:tab pos="0" algn="l"/>
              </a:tabLst>
            </a:pPr>
            <a:r>
              <a:rPr lang="es-ES" sz="2690" b="0" u="none" strike="noStrike">
                <a:solidFill>
                  <a:srgbClr val="20497A"/>
                </a:solidFill>
                <a:effectLst/>
                <a:uFillTx/>
                <a:latin typeface="Candara"/>
                <a:ea typeface="Candara"/>
              </a:rPr>
              <a:t>Resuma la gran lección de la historia de Ananías y Safira.</a:t>
            </a:r>
            <a:endParaRPr lang="es-ES" sz="2690" b="0" u="none" strike="noStrike">
              <a:solidFill>
                <a:srgbClr val="000000"/>
              </a:solidFill>
              <a:effectLst/>
              <a:uFillTx/>
              <a:latin typeface="Helvetica Light"/>
            </a:endParaRPr>
          </a:p>
          <a:p>
            <a:pPr marL="432000" indent="-432000" algn="l" defTabSz="768240">
              <a:lnSpc>
                <a:spcPct val="100000"/>
              </a:lnSpc>
              <a:spcBef>
                <a:spcPts val="601"/>
              </a:spcBef>
              <a:buClr>
                <a:srgbClr val="20497A"/>
              </a:buClr>
              <a:buFont typeface="Trebuchet MS"/>
              <a:buAutoNum type="arabicPeriod"/>
              <a:tabLst>
                <a:tab pos="0" algn="l"/>
              </a:tabLst>
            </a:pPr>
            <a:r>
              <a:rPr lang="es-ES" sz="2690" b="0" u="none" strike="noStrike">
                <a:solidFill>
                  <a:srgbClr val="20497A"/>
                </a:solidFill>
                <a:effectLst/>
                <a:uFillTx/>
                <a:latin typeface="Candara"/>
                <a:ea typeface="Candara"/>
              </a:rPr>
              <a:t>Resuma la gran lección de la historia de la viuda de Sarepta y Elías.</a:t>
            </a:r>
            <a:endParaRPr lang="es-ES" sz="2690" b="0" u="none" strike="noStrike">
              <a:solidFill>
                <a:srgbClr val="000000"/>
              </a:solidFill>
              <a:effectLst/>
              <a:uFillTx/>
              <a:latin typeface="Helvetica Light"/>
            </a:endParaRPr>
          </a:p>
        </p:txBody>
      </p:sp>
    </p:spTree>
  </p:cSld>
  <p:timing>
    <p:tnLst>
      <p:par>
        <p:cTn id="478" dur="indefinite" restart="never" nodeType="tmRoot">
          <p:childTnLst>
            <p:seq>
              <p:cTn id="479" dur="indefinite" nodeType="mainSeq">
                <p:childTnLst>
                  <p:par>
                    <p:cTn id="480" fill="hold">
                      <p:stCondLst>
                        <p:cond delay="indefinite"/>
                      </p:stCondLst>
                      <p:childTnLst>
                        <p:par>
                          <p:cTn id="481" fill="hold">
                            <p:stCondLst>
                              <p:cond delay="0"/>
                            </p:stCondLst>
                            <p:childTnLst>
                              <p:par>
                                <p:cTn id="482" presetID="9" presetClass="entr" fill="hold" nodeType="clickEffect">
                                  <p:stCondLst>
                                    <p:cond delay="0"/>
                                  </p:stCondLst>
                                  <p:iterate type="el">
                                    <p:tmAbs val="0"/>
                                  </p:iterate>
                                  <p:childTnLst>
                                    <p:set>
                                      <p:cBhvr>
                                        <p:cTn id="483" fill="hold"/>
                                        <p:tgtEl>
                                          <p:spTgt spid="158"/>
                                        </p:tgtEl>
                                        <p:attrNameLst>
                                          <p:attrName>style.visibility</p:attrName>
                                        </p:attrNameLst>
                                      </p:cBhvr>
                                      <p:to>
                                        <p:strVal val="visible"/>
                                      </p:to>
                                    </p:set>
                                    <p:animEffect transition="in" filter="dissolve">
                                      <p:cBhvr additive="repl">
                                        <p:cTn id="484" dur="500"/>
                                        <p:tgtEl>
                                          <p:spTgt spid="158"/>
                                        </p:tgtEl>
                                      </p:cBhvr>
                                    </p:animEffect>
                                  </p:childTnLst>
                                </p:cTn>
                              </p:par>
                              <p:par>
                                <p:cTn id="485" presetID="9" presetClass="entr" fill="hold" nodeType="withEffect">
                                  <p:stCondLst>
                                    <p:cond delay="0"/>
                                  </p:stCondLst>
                                  <p:iterate type="el">
                                    <p:tmAbs val="0"/>
                                  </p:iterate>
                                  <p:childTnLst>
                                    <p:set>
                                      <p:cBhvr>
                                        <p:cTn id="486" fill="hold"/>
                                        <p:tgtEl>
                                          <p:spTgt spid="158">
                                            <p:txEl>
                                              <p:pRg st="0" end="0"/>
                                            </p:txEl>
                                          </p:spTgt>
                                        </p:tgtEl>
                                        <p:attrNameLst>
                                          <p:attrName>style.visibility</p:attrName>
                                        </p:attrNameLst>
                                      </p:cBhvr>
                                      <p:to>
                                        <p:strVal val="visible"/>
                                      </p:to>
                                    </p:set>
                                    <p:animEffect transition="in" filter="dissolve">
                                      <p:cBhvr additive="repl">
                                        <p:cTn id="487" dur="500"/>
                                        <p:tgtEl>
                                          <p:spTgt spid="158">
                                            <p:txEl>
                                              <p:pRg st="0" end="0"/>
                                            </p:txEl>
                                          </p:spTgt>
                                        </p:tgtEl>
                                      </p:cBhvr>
                                    </p:animEffect>
                                  </p:childTnLst>
                                </p:cTn>
                              </p:par>
                            </p:childTnLst>
                          </p:cTn>
                        </p:par>
                      </p:childTnLst>
                    </p:cTn>
                  </p:par>
                  <p:par>
                    <p:cTn id="488" fill="hold">
                      <p:stCondLst>
                        <p:cond delay="indefinite"/>
                      </p:stCondLst>
                      <p:childTnLst>
                        <p:par>
                          <p:cTn id="489" fill="hold">
                            <p:stCondLst>
                              <p:cond delay="0"/>
                            </p:stCondLst>
                            <p:childTnLst>
                              <p:par>
                                <p:cTn id="490" presetID="9" presetClass="entr" fill="hold" nodeType="clickEffect">
                                  <p:stCondLst>
                                    <p:cond delay="0"/>
                                  </p:stCondLst>
                                  <p:iterate type="el">
                                    <p:tmAbs val="0"/>
                                  </p:iterate>
                                  <p:childTnLst>
                                    <p:set>
                                      <p:cBhvr>
                                        <p:cTn id="491" fill="hold"/>
                                        <p:tgtEl>
                                          <p:spTgt spid="158">
                                            <p:txEl>
                                              <p:pRg st="1" end="1"/>
                                            </p:txEl>
                                          </p:spTgt>
                                        </p:tgtEl>
                                        <p:attrNameLst>
                                          <p:attrName>style.visibility</p:attrName>
                                        </p:attrNameLst>
                                      </p:cBhvr>
                                      <p:to>
                                        <p:strVal val="visible"/>
                                      </p:to>
                                    </p:set>
                                    <p:animEffect transition="in" filter="dissolve">
                                      <p:cBhvr additive="repl">
                                        <p:cTn id="492" dur="500"/>
                                        <p:tgtEl>
                                          <p:spTgt spid="158">
                                            <p:txEl>
                                              <p:pRg st="1" end="1"/>
                                            </p:txEl>
                                          </p:spTgt>
                                        </p:tgtEl>
                                      </p:cBhvr>
                                    </p:animEffect>
                                  </p:childTnLst>
                                </p:cTn>
                              </p:par>
                            </p:childTnLst>
                          </p:cTn>
                        </p:par>
                      </p:childTnLst>
                    </p:cTn>
                  </p:par>
                  <p:par>
                    <p:cTn id="493" fill="hold">
                      <p:stCondLst>
                        <p:cond delay="indefinite"/>
                      </p:stCondLst>
                      <p:childTnLst>
                        <p:par>
                          <p:cTn id="494" fill="hold">
                            <p:stCondLst>
                              <p:cond delay="0"/>
                            </p:stCondLst>
                            <p:childTnLst>
                              <p:par>
                                <p:cTn id="495" presetID="9" presetClass="entr" fill="hold" nodeType="clickEffect">
                                  <p:stCondLst>
                                    <p:cond delay="0"/>
                                  </p:stCondLst>
                                  <p:iterate type="el">
                                    <p:tmAbs val="0"/>
                                  </p:iterate>
                                  <p:childTnLst>
                                    <p:set>
                                      <p:cBhvr>
                                        <p:cTn id="496" fill="hold"/>
                                        <p:tgtEl>
                                          <p:spTgt spid="158">
                                            <p:txEl>
                                              <p:pRg st="2" end="2"/>
                                            </p:txEl>
                                          </p:spTgt>
                                        </p:tgtEl>
                                        <p:attrNameLst>
                                          <p:attrName>style.visibility</p:attrName>
                                        </p:attrNameLst>
                                      </p:cBhvr>
                                      <p:to>
                                        <p:strVal val="visible"/>
                                      </p:to>
                                    </p:set>
                                    <p:animEffect transition="in" filter="dissolve">
                                      <p:cBhvr additive="repl">
                                        <p:cTn id="497" dur="500"/>
                                        <p:tgtEl>
                                          <p:spTgt spid="158">
                                            <p:txEl>
                                              <p:pRg st="2" end="2"/>
                                            </p:txEl>
                                          </p:spTgt>
                                        </p:tgtEl>
                                      </p:cBhvr>
                                    </p:animEffect>
                                  </p:childTnLst>
                                </p:cTn>
                              </p:par>
                            </p:childTnLst>
                          </p:cTn>
                        </p:par>
                      </p:childTnLst>
                    </p:cTn>
                  </p:par>
                  <p:par>
                    <p:cTn id="498" fill="hold">
                      <p:stCondLst>
                        <p:cond delay="indefinite"/>
                      </p:stCondLst>
                      <p:childTnLst>
                        <p:par>
                          <p:cTn id="499" fill="hold">
                            <p:stCondLst>
                              <p:cond delay="0"/>
                            </p:stCondLst>
                            <p:childTnLst>
                              <p:par>
                                <p:cTn id="500" presetID="9" presetClass="entr" fill="hold" nodeType="clickEffect">
                                  <p:stCondLst>
                                    <p:cond delay="0"/>
                                  </p:stCondLst>
                                  <p:iterate type="el">
                                    <p:tmAbs val="0"/>
                                  </p:iterate>
                                  <p:childTnLst>
                                    <p:set>
                                      <p:cBhvr>
                                        <p:cTn id="501" fill="hold"/>
                                        <p:tgtEl>
                                          <p:spTgt spid="158">
                                            <p:txEl>
                                              <p:pRg st="3" end="3"/>
                                            </p:txEl>
                                          </p:spTgt>
                                        </p:tgtEl>
                                        <p:attrNameLst>
                                          <p:attrName>style.visibility</p:attrName>
                                        </p:attrNameLst>
                                      </p:cBhvr>
                                      <p:to>
                                        <p:strVal val="visible"/>
                                      </p:to>
                                    </p:set>
                                    <p:animEffect transition="in" filter="dissolve">
                                      <p:cBhvr additive="repl">
                                        <p:cTn id="502" dur="500"/>
                                        <p:tgtEl>
                                          <p:spTgt spid="158">
                                            <p:txEl>
                                              <p:pRg st="3" end="3"/>
                                            </p:txEl>
                                          </p:spTgt>
                                        </p:tgtEl>
                                      </p:cBhvr>
                                    </p:animEffect>
                                  </p:childTnLst>
                                </p:cTn>
                              </p:par>
                            </p:childTnLst>
                          </p:cTn>
                        </p:par>
                      </p:childTnLst>
                    </p:cTn>
                  </p:par>
                  <p:par>
                    <p:cTn id="503" fill="hold">
                      <p:stCondLst>
                        <p:cond delay="indefinite"/>
                      </p:stCondLst>
                      <p:childTnLst>
                        <p:par>
                          <p:cTn id="504" fill="hold">
                            <p:stCondLst>
                              <p:cond delay="0"/>
                            </p:stCondLst>
                            <p:childTnLst>
                              <p:par>
                                <p:cTn id="505" presetID="9" presetClass="entr" fill="hold" nodeType="clickEffect">
                                  <p:stCondLst>
                                    <p:cond delay="0"/>
                                  </p:stCondLst>
                                  <p:iterate type="el">
                                    <p:tmAbs val="0"/>
                                  </p:iterate>
                                  <p:childTnLst>
                                    <p:set>
                                      <p:cBhvr>
                                        <p:cTn id="506" fill="hold"/>
                                        <p:tgtEl>
                                          <p:spTgt spid="158">
                                            <p:txEl>
                                              <p:pRg st="4" end="4"/>
                                            </p:txEl>
                                          </p:spTgt>
                                        </p:tgtEl>
                                        <p:attrNameLst>
                                          <p:attrName>style.visibility</p:attrName>
                                        </p:attrNameLst>
                                      </p:cBhvr>
                                      <p:to>
                                        <p:strVal val="visible"/>
                                      </p:to>
                                    </p:set>
                                    <p:animEffect transition="in" filter="dissolve">
                                      <p:cBhvr additive="repl">
                                        <p:cTn id="507" dur="500"/>
                                        <p:tgtEl>
                                          <p:spTgt spid="15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pasted-image.pdf"/>
          <p:cNvPicPr/>
          <p:nvPr/>
        </p:nvPicPr>
        <p:blipFill>
          <a:blip r:embed="rId1"/>
          <a:stretch/>
        </p:blipFill>
        <p:spPr>
          <a:xfrm>
            <a:off x="0" y="0"/>
            <a:ext cx="9143640" cy="6857640"/>
          </a:xfrm>
          <a:prstGeom prst="rect">
            <a:avLst/>
          </a:prstGeom>
          <a:noFill/>
          <a:ln w="3175">
            <a:noFill/>
          </a:ln>
        </p:spPr>
      </p:pic>
      <p:sp>
        <p:nvSpPr>
          <p:cNvPr id="160" name="PlaceHolder 1"/>
          <p:cNvSpPr>
            <a:spLocks noGrp="1"/>
          </p:cNvSpPr>
          <p:nvPr>
            <p:ph/>
          </p:nvPr>
        </p:nvSpPr>
        <p:spPr>
          <a:xfrm>
            <a:off x="1674000" y="935280"/>
            <a:ext cx="6413400" cy="4986720"/>
          </a:xfrm>
          <a:prstGeom prst="rect">
            <a:avLst/>
          </a:prstGeom>
          <a:noFill/>
          <a:ln w="12600">
            <a:noFill/>
          </a:ln>
        </p:spPr>
        <p:txBody>
          <a:bodyPr lIns="45720" tIns="45720" rIns="45720" bIns="45720" anchor="t">
            <a:noAutofit/>
          </a:bodyPr>
          <a:p>
            <a:pPr indent="0" algn="l" defTabSz="868680">
              <a:lnSpc>
                <a:spcPct val="100000"/>
              </a:lnSpc>
              <a:spcBef>
                <a:spcPts val="1001"/>
              </a:spcBef>
              <a:buNone/>
              <a:tabLst>
                <a:tab pos="0" algn="l"/>
              </a:tabLst>
            </a:pPr>
            <a:r>
              <a:rPr lang="es-ES" sz="4180" b="0" i="1" u="none" strike="noStrike">
                <a:solidFill>
                  <a:srgbClr val="20497A"/>
                </a:solidFill>
                <a:effectLst/>
                <a:uFillTx/>
                <a:latin typeface="Candara"/>
                <a:ea typeface="Candara"/>
              </a:rPr>
              <a:t>“Los que ocupan cargos de responsabilidad en la iglesia no deben ser negligentes, sino que deben preocuparse de que los miembros sean fieles en el cumplimiento de su deber…</a:t>
            </a:r>
            <a:endParaRPr lang="es-ES" sz="4180" b="0" u="none" strike="noStrike">
              <a:solidFill>
                <a:srgbClr val="000000"/>
              </a:solidFill>
              <a:effectLst/>
              <a:uFillTx/>
              <a:latin typeface="Helvetica Ligh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pasted-image.pdf"/>
          <p:cNvPicPr/>
          <p:nvPr/>
        </p:nvPicPr>
        <p:blipFill>
          <a:blip r:embed="rId1"/>
          <a:stretch/>
        </p:blipFill>
        <p:spPr>
          <a:xfrm>
            <a:off x="0" y="0"/>
            <a:ext cx="9143640" cy="6857640"/>
          </a:xfrm>
          <a:prstGeom prst="rect">
            <a:avLst/>
          </a:prstGeom>
          <a:noFill/>
          <a:ln w="3175">
            <a:noFill/>
          </a:ln>
        </p:spPr>
      </p:pic>
      <p:sp>
        <p:nvSpPr>
          <p:cNvPr id="64" name="PlaceHolder 1"/>
          <p:cNvSpPr>
            <a:spLocks noGrp="1"/>
          </p:cNvSpPr>
          <p:nvPr>
            <p:ph/>
          </p:nvPr>
        </p:nvSpPr>
        <p:spPr>
          <a:xfrm>
            <a:off x="1343880" y="1088640"/>
            <a:ext cx="7138800" cy="4680000"/>
          </a:xfrm>
          <a:prstGeom prst="rect">
            <a:avLst/>
          </a:prstGeom>
          <a:noFill/>
          <a:ln w="12600">
            <a:noFill/>
          </a:ln>
        </p:spPr>
        <p:txBody>
          <a:bodyPr lIns="45720" tIns="45720" rIns="45720" bIns="45720" anchor="t">
            <a:noAutofit/>
          </a:bodyPr>
          <a:p>
            <a:pPr marL="339480" indent="-339480" algn="l" defTabSz="905400">
              <a:lnSpc>
                <a:spcPct val="90000"/>
              </a:lnSpc>
              <a:spcBef>
                <a:spcPts val="799"/>
              </a:spcBef>
              <a:buClr>
                <a:srgbClr val="20497A"/>
              </a:buClr>
              <a:buFont typeface="Arial"/>
              <a:buChar char="•"/>
              <a:tabLst>
                <a:tab pos="0" algn="l"/>
              </a:tabLst>
            </a:pPr>
            <a:r>
              <a:rPr lang="es-ES" sz="3670" b="0" u="none" strike="noStrike">
                <a:solidFill>
                  <a:srgbClr val="20497A"/>
                </a:solidFill>
                <a:effectLst/>
                <a:uFillTx/>
                <a:latin typeface="Candara"/>
                <a:ea typeface="Candara"/>
              </a:rPr>
              <a:t>Organizan semanas de mayordomía en la iglesia.</a:t>
            </a:r>
            <a:endParaRPr lang="es-ES" sz="3670" b="0" u="none" strike="noStrike">
              <a:solidFill>
                <a:srgbClr val="000000"/>
              </a:solidFill>
              <a:effectLst/>
              <a:uFillTx/>
              <a:latin typeface="Helvetica Light"/>
            </a:endParaRPr>
          </a:p>
          <a:p>
            <a:pPr marL="339480" indent="-339480" algn="l" defTabSz="905400">
              <a:lnSpc>
                <a:spcPct val="90000"/>
              </a:lnSpc>
              <a:spcBef>
                <a:spcPts val="799"/>
              </a:spcBef>
              <a:buClr>
                <a:srgbClr val="20497A"/>
              </a:buClr>
              <a:buFont typeface="Arial"/>
              <a:buChar char="•"/>
              <a:tabLst>
                <a:tab pos="0" algn="l"/>
              </a:tabLst>
            </a:pPr>
            <a:r>
              <a:rPr lang="es-ES" sz="3670" b="0" u="none" strike="noStrike">
                <a:solidFill>
                  <a:srgbClr val="20497A"/>
                </a:solidFill>
                <a:effectLst/>
                <a:uFillTx/>
                <a:latin typeface="Candara"/>
                <a:ea typeface="Candara"/>
              </a:rPr>
              <a:t>Periódicamente están predicando acerca sobre este tema a la hermandad.</a:t>
            </a:r>
            <a:endParaRPr lang="es-ES" sz="3670" b="0" u="none" strike="noStrike">
              <a:solidFill>
                <a:srgbClr val="000000"/>
              </a:solidFill>
              <a:effectLst/>
              <a:uFillTx/>
              <a:latin typeface="Helvetica Light"/>
            </a:endParaRPr>
          </a:p>
          <a:p>
            <a:pPr marL="339480" indent="-339480" algn="l" defTabSz="905400">
              <a:lnSpc>
                <a:spcPct val="90000"/>
              </a:lnSpc>
              <a:spcBef>
                <a:spcPts val="799"/>
              </a:spcBef>
              <a:buClr>
                <a:srgbClr val="20497A"/>
              </a:buClr>
              <a:buFont typeface="Arial"/>
              <a:buChar char="•"/>
              <a:tabLst>
                <a:tab pos="0" algn="l"/>
              </a:tabLst>
            </a:pPr>
            <a:r>
              <a:rPr lang="es-ES" sz="3670" b="0" u="none" strike="noStrike">
                <a:solidFill>
                  <a:srgbClr val="20497A"/>
                </a:solidFill>
                <a:effectLst/>
                <a:uFillTx/>
                <a:latin typeface="Candara"/>
                <a:ea typeface="Candara"/>
              </a:rPr>
              <a:t>Son los primeros que, junto a sus familias, dan ejemplo de fidelidad, sobre todo en la devolución de los diezmos.</a:t>
            </a:r>
            <a:endParaRPr lang="es-ES" sz="367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64"/>
                                        </p:tgtEl>
                                        <p:attrNameLst>
                                          <p:attrName>style.visibility</p:attrName>
                                        </p:attrNameLst>
                                      </p:cBhvr>
                                      <p:to>
                                        <p:strVal val="visible"/>
                                      </p:to>
                                    </p:set>
                                    <p:animEffect transition="in" filter="dissolve">
                                      <p:cBhvr additive="repl">
                                        <p:cTn id="7" dur="500"/>
                                        <p:tgtEl>
                                          <p:spTgt spid="64"/>
                                        </p:tgtEl>
                                      </p:cBhvr>
                                    </p:animEffect>
                                  </p:childTnLst>
                                </p:cTn>
                              </p:par>
                              <p:par>
                                <p:cTn id="8" presetID="9" presetClass="entr" fill="hold" nodeType="withEffect">
                                  <p:stCondLst>
                                    <p:cond delay="0"/>
                                  </p:stCondLst>
                                  <p:iterate type="el">
                                    <p:tmAbs val="0"/>
                                  </p:iterate>
                                  <p:childTnLst>
                                    <p:set>
                                      <p:cBhvr>
                                        <p:cTn id="9" fill="hold"/>
                                        <p:tgtEl>
                                          <p:spTgt spid="64">
                                            <p:txEl>
                                              <p:pRg st="0" end="0"/>
                                            </p:txEl>
                                          </p:spTgt>
                                        </p:tgtEl>
                                        <p:attrNameLst>
                                          <p:attrName>style.visibility</p:attrName>
                                        </p:attrNameLst>
                                      </p:cBhvr>
                                      <p:to>
                                        <p:strVal val="visible"/>
                                      </p:to>
                                    </p:set>
                                    <p:animEffect transition="in" filter="dissolve">
                                      <p:cBhvr additive="repl">
                                        <p:cTn id="10" dur="500"/>
                                        <p:tgtEl>
                                          <p:spTgt spid="6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64">
                                            <p:txEl>
                                              <p:pRg st="1" end="1"/>
                                            </p:txEl>
                                          </p:spTgt>
                                        </p:tgtEl>
                                        <p:attrNameLst>
                                          <p:attrName>style.visibility</p:attrName>
                                        </p:attrNameLst>
                                      </p:cBhvr>
                                      <p:to>
                                        <p:strVal val="visible"/>
                                      </p:to>
                                    </p:set>
                                    <p:animEffect transition="in" filter="dissolve">
                                      <p:cBhvr additive="repl">
                                        <p:cTn id="15" dur="500"/>
                                        <p:tgtEl>
                                          <p:spTgt spid="6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64">
                                            <p:txEl>
                                              <p:pRg st="2" end="2"/>
                                            </p:txEl>
                                          </p:spTgt>
                                        </p:tgtEl>
                                        <p:attrNameLst>
                                          <p:attrName>style.visibility</p:attrName>
                                        </p:attrNameLst>
                                      </p:cBhvr>
                                      <p:to>
                                        <p:strVal val="visible"/>
                                      </p:to>
                                    </p:set>
                                    <p:animEffect transition="in" filter="dissolve">
                                      <p:cBhvr additive="repl">
                                        <p:cTn id="20" dur="500"/>
                                        <p:tgtEl>
                                          <p:spTgt spid="6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1" name="pasted-image.pdf"/>
          <p:cNvPicPr/>
          <p:nvPr/>
        </p:nvPicPr>
        <p:blipFill>
          <a:blip r:embed="rId1"/>
          <a:stretch/>
        </p:blipFill>
        <p:spPr>
          <a:xfrm>
            <a:off x="0" y="0"/>
            <a:ext cx="9143640" cy="6857640"/>
          </a:xfrm>
          <a:prstGeom prst="rect">
            <a:avLst/>
          </a:prstGeom>
          <a:noFill/>
          <a:ln w="3175">
            <a:noFill/>
          </a:ln>
        </p:spPr>
      </p:pic>
      <p:sp>
        <p:nvSpPr>
          <p:cNvPr id="162" name="PlaceHolder 1"/>
          <p:cNvSpPr>
            <a:spLocks noGrp="1"/>
          </p:cNvSpPr>
          <p:nvPr>
            <p:ph/>
          </p:nvPr>
        </p:nvSpPr>
        <p:spPr>
          <a:xfrm>
            <a:off x="1509840" y="764640"/>
            <a:ext cx="6475680" cy="5328360"/>
          </a:xfrm>
          <a:prstGeom prst="rect">
            <a:avLst/>
          </a:prstGeom>
          <a:noFill/>
          <a:ln w="12600">
            <a:noFill/>
          </a:ln>
        </p:spPr>
        <p:txBody>
          <a:bodyPr lIns="45720" tIns="45720" rIns="45720" bIns="45720" anchor="t">
            <a:noAutofit/>
          </a:bodyPr>
          <a:p>
            <a:pPr indent="0" algn="l" defTabSz="822960">
              <a:lnSpc>
                <a:spcPct val="100000"/>
              </a:lnSpc>
              <a:spcBef>
                <a:spcPts val="901"/>
              </a:spcBef>
              <a:buNone/>
              <a:tabLst>
                <a:tab pos="0" algn="l"/>
              </a:tabLst>
            </a:pPr>
            <a:r>
              <a:rPr lang="es-ES" sz="3870" b="0" i="1" u="none" strike="noStrike">
                <a:solidFill>
                  <a:srgbClr val="20497A"/>
                </a:solidFill>
                <a:effectLst/>
                <a:uFillTx/>
                <a:latin typeface="Candara"/>
                <a:ea typeface="Candara"/>
              </a:rPr>
              <a:t>Que los ancianos y los dirigentes de la iglesia sigan las instrucciones de la palabra sagrada, e insten a sus miembros acerca de la necesidad de ser fieles en el pago de las promesas, los diezmos y las ofrendas”.</a:t>
            </a:r>
            <a:endParaRPr lang="es-ES" sz="3870" b="0" u="none" strike="noStrike">
              <a:solidFill>
                <a:srgbClr val="000000"/>
              </a:solidFill>
              <a:effectLst/>
              <a:uFillTx/>
              <a:latin typeface="Helvetica Light"/>
            </a:endParaRPr>
          </a:p>
          <a:p>
            <a:pPr indent="0" algn="l" defTabSz="822960">
              <a:lnSpc>
                <a:spcPct val="100000"/>
              </a:lnSpc>
              <a:buNone/>
              <a:tabLst>
                <a:tab pos="0" algn="l"/>
              </a:tabLst>
            </a:pPr>
            <a:r>
              <a:rPr lang="es-ES" sz="3870" b="0" i="1" u="none" strike="noStrike">
                <a:solidFill>
                  <a:srgbClr val="942192"/>
                </a:solidFill>
                <a:effectLst/>
                <a:uFillTx/>
                <a:latin typeface="Candara"/>
                <a:ea typeface="Candara"/>
              </a:rPr>
              <a:t>CMC 112</a:t>
            </a:r>
            <a:endParaRPr lang="es-ES" sz="387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pasted-image.pdf"/>
          <p:cNvPicPr/>
          <p:nvPr/>
        </p:nvPicPr>
        <p:blipFill>
          <a:blip r:embed="rId1"/>
          <a:stretch/>
        </p:blipFill>
        <p:spPr>
          <a:xfrm>
            <a:off x="0" y="0"/>
            <a:ext cx="9143640" cy="6857640"/>
          </a:xfrm>
          <a:prstGeom prst="rect">
            <a:avLst/>
          </a:prstGeom>
          <a:noFill/>
          <a:ln w="3175">
            <a:noFill/>
          </a:ln>
        </p:spPr>
      </p:pic>
      <p:sp>
        <p:nvSpPr>
          <p:cNvPr id="66" name="PlaceHolder 1"/>
          <p:cNvSpPr>
            <a:spLocks noGrp="1"/>
          </p:cNvSpPr>
          <p:nvPr>
            <p:ph/>
          </p:nvPr>
        </p:nvSpPr>
        <p:spPr>
          <a:xfrm>
            <a:off x="1305720" y="887400"/>
            <a:ext cx="7066800" cy="5082480"/>
          </a:xfrm>
          <a:prstGeom prst="rect">
            <a:avLst/>
          </a:prstGeom>
          <a:noFill/>
          <a:ln w="12600">
            <a:noFill/>
          </a:ln>
        </p:spPr>
        <p:txBody>
          <a:bodyPr lIns="45720" tIns="45720" rIns="45720" bIns="45720" anchor="t">
            <a:noAutofit/>
          </a:bodyPr>
          <a:p>
            <a:pPr marL="342720" indent="-342720" algn="l" defTabSz="914400">
              <a:lnSpc>
                <a:spcPct val="90000"/>
              </a:lnSpc>
              <a:spcBef>
                <a:spcPts val="700"/>
              </a:spcBef>
              <a:buClr>
                <a:srgbClr val="20497A"/>
              </a:buClr>
              <a:buFont typeface="Arial"/>
              <a:buChar char="•"/>
              <a:tabLst>
                <a:tab pos="0" algn="l"/>
              </a:tabLst>
            </a:pPr>
            <a:r>
              <a:rPr lang="es-ES" sz="3400" b="0" u="none" strike="noStrike">
                <a:solidFill>
                  <a:srgbClr val="20497A"/>
                </a:solidFill>
                <a:effectLst/>
                <a:uFillTx/>
                <a:latin typeface="Candara"/>
                <a:ea typeface="Candara"/>
              </a:rPr>
              <a:t>Presentan los principios de mayordomía con claridad a la iglesia.</a:t>
            </a:r>
            <a:endParaRPr lang="es-ES" sz="3400" b="0" u="none" strike="noStrike">
              <a:solidFill>
                <a:srgbClr val="000000"/>
              </a:solidFill>
              <a:effectLst/>
              <a:uFillTx/>
              <a:latin typeface="Helvetica Light"/>
            </a:endParaRPr>
          </a:p>
          <a:p>
            <a:pPr marL="342720" indent="-342720" algn="l" defTabSz="914400">
              <a:lnSpc>
                <a:spcPct val="90000"/>
              </a:lnSpc>
              <a:spcBef>
                <a:spcPts val="700"/>
              </a:spcBef>
              <a:buClr>
                <a:srgbClr val="20497A"/>
              </a:buClr>
              <a:buFont typeface="Arial"/>
              <a:buChar char="•"/>
              <a:tabLst>
                <a:tab pos="0" algn="l"/>
              </a:tabLst>
            </a:pPr>
            <a:r>
              <a:rPr lang="es-ES" sz="3400" b="0" u="none" strike="noStrike">
                <a:solidFill>
                  <a:srgbClr val="20497A"/>
                </a:solidFill>
                <a:effectLst/>
                <a:uFillTx/>
                <a:latin typeface="Candara"/>
                <a:ea typeface="Candara"/>
              </a:rPr>
              <a:t>Asumen la responsabilidad de la mayordomía en su iglesia sin pensar que es un tema que le compete sólo al pastor.</a:t>
            </a:r>
            <a:endParaRPr lang="es-ES" sz="3400" b="0" u="none" strike="noStrike">
              <a:solidFill>
                <a:srgbClr val="000000"/>
              </a:solidFill>
              <a:effectLst/>
              <a:uFillTx/>
              <a:latin typeface="Helvetica Light"/>
            </a:endParaRPr>
          </a:p>
          <a:p>
            <a:pPr marL="342720" indent="-342720" algn="l" defTabSz="914400">
              <a:lnSpc>
                <a:spcPct val="90000"/>
              </a:lnSpc>
              <a:spcBef>
                <a:spcPts val="700"/>
              </a:spcBef>
              <a:buClr>
                <a:srgbClr val="20497A"/>
              </a:buClr>
              <a:buFont typeface="Arial"/>
              <a:buChar char="•"/>
              <a:tabLst>
                <a:tab pos="0" algn="l"/>
              </a:tabLst>
            </a:pPr>
            <a:r>
              <a:rPr lang="es-ES" sz="3400" b="0" u="none" strike="noStrike">
                <a:solidFill>
                  <a:srgbClr val="20497A"/>
                </a:solidFill>
                <a:effectLst/>
                <a:uFillTx/>
                <a:latin typeface="Candara"/>
                <a:ea typeface="Candara"/>
              </a:rPr>
              <a:t>No permiten interpretaciones erradas en cuanto al tema de los diezmos y las ofrendas</a:t>
            </a:r>
            <a:r>
              <a:rPr lang="es-ES" sz="3400" b="1" i="1" u="none" strike="noStrike">
                <a:solidFill>
                  <a:srgbClr val="20497A"/>
                </a:solidFill>
                <a:effectLst/>
                <a:uFillTx/>
                <a:latin typeface="Calibri"/>
                <a:ea typeface="Calibri"/>
              </a:rPr>
              <a:t>.</a:t>
            </a:r>
            <a:endParaRPr lang="es-ES" sz="3400" b="0" u="none" strike="noStrike">
              <a:solidFill>
                <a:srgbClr val="000000"/>
              </a:solidFill>
              <a:effectLst/>
              <a:uFillTx/>
              <a:latin typeface="Helvetica Light"/>
            </a:endParaRPr>
          </a:p>
        </p:txBody>
      </p:sp>
    </p:spTree>
  </p:cSld>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66"/>
                                        </p:tgtEl>
                                        <p:attrNameLst>
                                          <p:attrName>style.visibility</p:attrName>
                                        </p:attrNameLst>
                                      </p:cBhvr>
                                      <p:to>
                                        <p:strVal val="visible"/>
                                      </p:to>
                                    </p:set>
                                    <p:animEffect transition="in" filter="dissolve">
                                      <p:cBhvr additive="repl">
                                        <p:cTn id="27" dur="500"/>
                                        <p:tgtEl>
                                          <p:spTgt spid="66"/>
                                        </p:tgtEl>
                                      </p:cBhvr>
                                    </p:animEffect>
                                  </p:childTnLst>
                                </p:cTn>
                              </p:par>
                              <p:par>
                                <p:cTn id="28" presetID="9" presetClass="entr" fill="hold" nodeType="withEffect">
                                  <p:stCondLst>
                                    <p:cond delay="0"/>
                                  </p:stCondLst>
                                  <p:iterate type="el">
                                    <p:tmAbs val="0"/>
                                  </p:iterate>
                                  <p:childTnLst>
                                    <p:set>
                                      <p:cBhvr>
                                        <p:cTn id="29" fill="hold"/>
                                        <p:tgtEl>
                                          <p:spTgt spid="66">
                                            <p:txEl>
                                              <p:pRg st="0" end="0"/>
                                            </p:txEl>
                                          </p:spTgt>
                                        </p:tgtEl>
                                        <p:attrNameLst>
                                          <p:attrName>style.visibility</p:attrName>
                                        </p:attrNameLst>
                                      </p:cBhvr>
                                      <p:to>
                                        <p:strVal val="visible"/>
                                      </p:to>
                                    </p:set>
                                    <p:animEffect transition="in" filter="dissolve">
                                      <p:cBhvr additive="repl">
                                        <p:cTn id="30" dur="500"/>
                                        <p:tgtEl>
                                          <p:spTgt spid="6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66">
                                            <p:txEl>
                                              <p:pRg st="1" end="1"/>
                                            </p:txEl>
                                          </p:spTgt>
                                        </p:tgtEl>
                                        <p:attrNameLst>
                                          <p:attrName>style.visibility</p:attrName>
                                        </p:attrNameLst>
                                      </p:cBhvr>
                                      <p:to>
                                        <p:strVal val="visible"/>
                                      </p:to>
                                    </p:set>
                                    <p:animEffect transition="in" filter="dissolve">
                                      <p:cBhvr additive="repl">
                                        <p:cTn id="35" dur="500"/>
                                        <p:tgtEl>
                                          <p:spTgt spid="66">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66">
                                            <p:txEl>
                                              <p:pRg st="2" end="2"/>
                                            </p:txEl>
                                          </p:spTgt>
                                        </p:tgtEl>
                                        <p:attrNameLst>
                                          <p:attrName>style.visibility</p:attrName>
                                        </p:attrNameLst>
                                      </p:cBhvr>
                                      <p:to>
                                        <p:strVal val="visible"/>
                                      </p:to>
                                    </p:set>
                                    <p:animEffect transition="in" filter="dissolve">
                                      <p:cBhvr additive="repl">
                                        <p:cTn id="40" dur="500"/>
                                        <p:tgtEl>
                                          <p:spTgt spid="6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asted-image.pdf"/>
          <p:cNvPicPr/>
          <p:nvPr/>
        </p:nvPicPr>
        <p:blipFill>
          <a:blip r:embed="rId1"/>
          <a:stretch/>
        </p:blipFill>
        <p:spPr>
          <a:xfrm>
            <a:off x="0" y="0"/>
            <a:ext cx="9143640" cy="6857640"/>
          </a:xfrm>
          <a:prstGeom prst="rect">
            <a:avLst/>
          </a:prstGeom>
          <a:noFill/>
          <a:ln w="3175">
            <a:noFill/>
          </a:ln>
        </p:spPr>
      </p:pic>
      <p:sp>
        <p:nvSpPr>
          <p:cNvPr id="68" name="PlaceHolder 1"/>
          <p:cNvSpPr>
            <a:spLocks noGrp="1"/>
          </p:cNvSpPr>
          <p:nvPr>
            <p:ph/>
          </p:nvPr>
        </p:nvSpPr>
        <p:spPr>
          <a:xfrm>
            <a:off x="1462320" y="944640"/>
            <a:ext cx="6580080" cy="4968360"/>
          </a:xfrm>
          <a:prstGeom prst="rect">
            <a:avLst/>
          </a:prstGeom>
          <a:noFill/>
          <a:ln w="12600">
            <a:noFill/>
          </a:ln>
        </p:spPr>
        <p:txBody>
          <a:bodyPr lIns="45720" tIns="45720" rIns="45720" bIns="45720" anchor="t">
            <a:noAutofit/>
          </a:bodyPr>
          <a:p>
            <a:pPr marL="339480" indent="-339480" algn="l" defTabSz="905400">
              <a:lnSpc>
                <a:spcPct val="100000"/>
              </a:lnSpc>
              <a:spcBef>
                <a:spcPts val="700"/>
              </a:spcBef>
              <a:buClr>
                <a:srgbClr val="20497A"/>
              </a:buClr>
              <a:buFont typeface="Arial"/>
              <a:buChar char="•"/>
              <a:tabLst>
                <a:tab pos="0" algn="l"/>
              </a:tabLst>
            </a:pPr>
            <a:r>
              <a:rPr lang="es-ES" sz="3570" b="0" u="none" strike="noStrike">
                <a:solidFill>
                  <a:srgbClr val="20497A"/>
                </a:solidFill>
                <a:effectLst/>
                <a:uFillTx/>
                <a:latin typeface="Candara"/>
                <a:ea typeface="Candara"/>
              </a:rPr>
              <a:t>Están pendientes de presentarle a su iglesia el informe mensual, de crecimiento o disminución, de la mayordomía.</a:t>
            </a:r>
            <a:endParaRPr lang="es-ES" sz="3570" b="0" u="none" strike="noStrike">
              <a:solidFill>
                <a:srgbClr val="000000"/>
              </a:solidFill>
              <a:effectLst/>
              <a:uFillTx/>
              <a:latin typeface="Helvetica Light"/>
            </a:endParaRPr>
          </a:p>
          <a:p>
            <a:pPr marL="339480" indent="-339480" algn="l" defTabSz="905400">
              <a:lnSpc>
                <a:spcPct val="100000"/>
              </a:lnSpc>
              <a:spcBef>
                <a:spcPts val="700"/>
              </a:spcBef>
              <a:buClr>
                <a:srgbClr val="20497A"/>
              </a:buClr>
              <a:buFont typeface="Arial"/>
              <a:buChar char="•"/>
              <a:tabLst>
                <a:tab pos="0" algn="l"/>
              </a:tabLst>
            </a:pPr>
            <a:r>
              <a:rPr lang="es-ES" sz="3570" b="0" u="none" strike="noStrike">
                <a:solidFill>
                  <a:srgbClr val="20497A"/>
                </a:solidFill>
                <a:effectLst/>
                <a:uFillTx/>
                <a:latin typeface="Candara"/>
                <a:ea typeface="Candara"/>
              </a:rPr>
              <a:t>Presentan el tema de la mayordomía como un tema de vida o muerte y no como un tema opcional</a:t>
            </a:r>
            <a:r>
              <a:rPr lang="es-ES" sz="3570" b="1" i="1" u="none" strike="noStrike">
                <a:solidFill>
                  <a:srgbClr val="20497A"/>
                </a:solidFill>
                <a:effectLst/>
                <a:uFillTx/>
                <a:latin typeface="Calibri"/>
                <a:ea typeface="Calibri"/>
              </a:rPr>
              <a:t>.</a:t>
            </a:r>
            <a:endParaRPr lang="es-ES" sz="3570" b="0" u="none" strike="noStrike">
              <a:solidFill>
                <a:srgbClr val="000000"/>
              </a:solidFill>
              <a:effectLst/>
              <a:uFillTx/>
              <a:latin typeface="Helvetica Light"/>
            </a:endParaRPr>
          </a:p>
        </p:txBody>
      </p:sp>
    </p:spTree>
  </p:cSld>
  <p:timing>
    <p:tnLst>
      <p:par>
        <p:cTn id="41" dur="indefinite" restart="never" nodeType="tmRoot">
          <p:childTnLst>
            <p:seq>
              <p:cTn id="42" dur="indefinite" nodeType="mainSeq">
                <p:childTnLst>
                  <p:par>
                    <p:cTn id="43" fill="hold">
                      <p:stCondLst>
                        <p:cond delay="indefinite"/>
                      </p:stCondLst>
                      <p:childTnLst>
                        <p:par>
                          <p:cTn id="44" fill="hold">
                            <p:stCondLst>
                              <p:cond delay="0"/>
                            </p:stCondLst>
                            <p:childTnLst>
                              <p:par>
                                <p:cTn id="45" presetID="9" presetClass="entr" fill="hold" nodeType="clickEffect">
                                  <p:stCondLst>
                                    <p:cond delay="0"/>
                                  </p:stCondLst>
                                  <p:iterate type="el">
                                    <p:tmAbs val="0"/>
                                  </p:iterate>
                                  <p:childTnLst>
                                    <p:set>
                                      <p:cBhvr>
                                        <p:cTn id="46" fill="hold"/>
                                        <p:tgtEl>
                                          <p:spTgt spid="68"/>
                                        </p:tgtEl>
                                        <p:attrNameLst>
                                          <p:attrName>style.visibility</p:attrName>
                                        </p:attrNameLst>
                                      </p:cBhvr>
                                      <p:to>
                                        <p:strVal val="visible"/>
                                      </p:to>
                                    </p:set>
                                    <p:animEffect transition="in" filter="dissolve">
                                      <p:cBhvr additive="repl">
                                        <p:cTn id="47" dur="500"/>
                                        <p:tgtEl>
                                          <p:spTgt spid="68"/>
                                        </p:tgtEl>
                                      </p:cBhvr>
                                    </p:animEffect>
                                  </p:childTnLst>
                                </p:cTn>
                              </p:par>
                              <p:par>
                                <p:cTn id="48" presetID="9" presetClass="entr" fill="hold" nodeType="withEffect">
                                  <p:stCondLst>
                                    <p:cond delay="0"/>
                                  </p:stCondLst>
                                  <p:iterate type="el">
                                    <p:tmAbs val="0"/>
                                  </p:iterate>
                                  <p:childTnLst>
                                    <p:set>
                                      <p:cBhvr>
                                        <p:cTn id="49" fill="hold"/>
                                        <p:tgtEl>
                                          <p:spTgt spid="68">
                                            <p:txEl>
                                              <p:pRg st="0" end="0"/>
                                            </p:txEl>
                                          </p:spTgt>
                                        </p:tgtEl>
                                        <p:attrNameLst>
                                          <p:attrName>style.visibility</p:attrName>
                                        </p:attrNameLst>
                                      </p:cBhvr>
                                      <p:to>
                                        <p:strVal val="visible"/>
                                      </p:to>
                                    </p:set>
                                    <p:animEffect transition="in" filter="dissolve">
                                      <p:cBhvr additive="repl">
                                        <p:cTn id="50" dur="500"/>
                                        <p:tgtEl>
                                          <p:spTgt spid="68">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68">
                                            <p:txEl>
                                              <p:pRg st="1" end="1"/>
                                            </p:txEl>
                                          </p:spTgt>
                                        </p:tgtEl>
                                        <p:attrNameLst>
                                          <p:attrName>style.visibility</p:attrName>
                                        </p:attrNameLst>
                                      </p:cBhvr>
                                      <p:to>
                                        <p:strVal val="visible"/>
                                      </p:to>
                                    </p:set>
                                    <p:animEffect transition="in" filter="dissolve">
                                      <p:cBhvr additive="repl">
                                        <p:cTn id="55" dur="500"/>
                                        <p:tgtEl>
                                          <p:spTgt spid="6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0" y="0"/>
            <a:ext cx="9143640" cy="6857640"/>
          </a:xfrm>
          <a:prstGeom prst="rect">
            <a:avLst/>
          </a:prstGeom>
          <a:noFill/>
          <a:ln w="3175">
            <a:noFill/>
          </a:ln>
        </p:spPr>
      </p:pic>
      <p:sp>
        <p:nvSpPr>
          <p:cNvPr id="70" name="PlaceHolder 1"/>
          <p:cNvSpPr>
            <a:spLocks noGrp="1"/>
          </p:cNvSpPr>
          <p:nvPr>
            <p:ph/>
          </p:nvPr>
        </p:nvSpPr>
        <p:spPr>
          <a:xfrm>
            <a:off x="1301400" y="1053360"/>
            <a:ext cx="6840360" cy="4750560"/>
          </a:xfrm>
          <a:prstGeom prst="rect">
            <a:avLst/>
          </a:prstGeom>
          <a:noFill/>
          <a:ln w="12600">
            <a:noFill/>
          </a:ln>
        </p:spPr>
        <p:txBody>
          <a:bodyPr lIns="45720" tIns="45720" rIns="45720" bIns="45720" anchor="t">
            <a:noAutofit/>
          </a:bodyPr>
          <a:p>
            <a:pPr marL="339480" indent="-339480" algn="l" defTabSz="905400">
              <a:lnSpc>
                <a:spcPct val="100000"/>
              </a:lnSpc>
              <a:spcBef>
                <a:spcPts val="700"/>
              </a:spcBef>
              <a:buClr>
                <a:srgbClr val="20497A"/>
              </a:buClr>
              <a:buFont typeface="Arial"/>
              <a:buChar char="•"/>
              <a:tabLst>
                <a:tab pos="0" algn="l"/>
              </a:tabLst>
            </a:pPr>
            <a:r>
              <a:rPr lang="es-ES" sz="3359" b="0" u="none" strike="noStrike">
                <a:solidFill>
                  <a:srgbClr val="20497A"/>
                </a:solidFill>
                <a:effectLst/>
                <a:uFillTx/>
                <a:latin typeface="Candara"/>
                <a:ea typeface="Candara"/>
              </a:rPr>
              <a:t>Promueven la asistencia a los congresos de mayordomía que desarrolla el campo.</a:t>
            </a:r>
            <a:endParaRPr lang="es-ES" sz="3359" b="0" u="none" strike="noStrike">
              <a:solidFill>
                <a:srgbClr val="000000"/>
              </a:solidFill>
              <a:effectLst/>
              <a:uFillTx/>
              <a:latin typeface="Helvetica Light"/>
            </a:endParaRPr>
          </a:p>
          <a:p>
            <a:pPr marL="339480" indent="-339480" algn="l" defTabSz="905400">
              <a:lnSpc>
                <a:spcPct val="100000"/>
              </a:lnSpc>
              <a:spcBef>
                <a:spcPts val="700"/>
              </a:spcBef>
              <a:buClr>
                <a:srgbClr val="20497A"/>
              </a:buClr>
              <a:buFont typeface="Arial"/>
              <a:buChar char="•"/>
              <a:tabLst>
                <a:tab pos="0" algn="l"/>
              </a:tabLst>
            </a:pPr>
            <a:r>
              <a:rPr lang="es-ES" sz="3359" b="0" u="none" strike="noStrike">
                <a:solidFill>
                  <a:srgbClr val="20497A"/>
                </a:solidFill>
                <a:effectLst/>
                <a:uFillTx/>
                <a:latin typeface="Candara"/>
                <a:ea typeface="Candara"/>
              </a:rPr>
              <a:t>Están pendientes al orden en el conteo de los diezmos y ofrendas cada sábado.</a:t>
            </a:r>
            <a:endParaRPr lang="es-ES" sz="3359" b="0" u="none" strike="noStrike">
              <a:solidFill>
                <a:srgbClr val="000000"/>
              </a:solidFill>
              <a:effectLst/>
              <a:uFillTx/>
              <a:latin typeface="Helvetica Light"/>
            </a:endParaRPr>
          </a:p>
          <a:p>
            <a:pPr marL="339480" indent="-339480" algn="l" defTabSz="905400">
              <a:lnSpc>
                <a:spcPct val="100000"/>
              </a:lnSpc>
              <a:spcBef>
                <a:spcPts val="700"/>
              </a:spcBef>
              <a:buClr>
                <a:srgbClr val="20497A"/>
              </a:buClr>
              <a:buFont typeface="Arial"/>
              <a:buChar char="•"/>
              <a:tabLst>
                <a:tab pos="0" algn="l"/>
              </a:tabLst>
            </a:pPr>
            <a:r>
              <a:rPr lang="es-ES" sz="3359" b="0" u="none" strike="noStrike">
                <a:solidFill>
                  <a:srgbClr val="20497A"/>
                </a:solidFill>
                <a:effectLst/>
                <a:uFillTx/>
                <a:latin typeface="Candara"/>
                <a:ea typeface="Candara"/>
              </a:rPr>
              <a:t>Cuidan celosamente de los recursos financieros que llegan a la iglesia.</a:t>
            </a:r>
            <a:endParaRPr lang="es-ES" sz="3359" b="0" u="none" strike="noStrike">
              <a:solidFill>
                <a:srgbClr val="000000"/>
              </a:solidFill>
              <a:effectLst/>
              <a:uFillTx/>
              <a:latin typeface="Helvetica Light"/>
            </a:endParaRPr>
          </a:p>
        </p:txBody>
      </p:sp>
    </p:spTree>
  </p:cSld>
  <p:timing>
    <p:tnLst>
      <p:par>
        <p:cTn id="56" dur="indefinite" restart="never" nodeType="tmRoot">
          <p:childTnLst>
            <p:seq>
              <p:cTn id="57" dur="indefinite" nodeType="mainSeq">
                <p:childTnLst>
                  <p:par>
                    <p:cTn id="58" fill="hold">
                      <p:stCondLst>
                        <p:cond delay="indefinite"/>
                      </p:stCondLst>
                      <p:childTnLst>
                        <p:par>
                          <p:cTn id="59" fill="hold">
                            <p:stCondLst>
                              <p:cond delay="0"/>
                            </p:stCondLst>
                            <p:childTnLst>
                              <p:par>
                                <p:cTn id="60" presetID="9" presetClass="entr" fill="hold" nodeType="clickEffect">
                                  <p:stCondLst>
                                    <p:cond delay="0"/>
                                  </p:stCondLst>
                                  <p:iterate type="el">
                                    <p:tmAbs val="0"/>
                                  </p:iterate>
                                  <p:childTnLst>
                                    <p:set>
                                      <p:cBhvr>
                                        <p:cTn id="61" fill="hold"/>
                                        <p:tgtEl>
                                          <p:spTgt spid="70"/>
                                        </p:tgtEl>
                                        <p:attrNameLst>
                                          <p:attrName>style.visibility</p:attrName>
                                        </p:attrNameLst>
                                      </p:cBhvr>
                                      <p:to>
                                        <p:strVal val="visible"/>
                                      </p:to>
                                    </p:set>
                                    <p:animEffect transition="in" filter="dissolve">
                                      <p:cBhvr additive="repl">
                                        <p:cTn id="62" dur="500"/>
                                        <p:tgtEl>
                                          <p:spTgt spid="70"/>
                                        </p:tgtEl>
                                      </p:cBhvr>
                                    </p:animEffect>
                                  </p:childTnLst>
                                </p:cTn>
                              </p:par>
                              <p:par>
                                <p:cTn id="63" presetID="9" presetClass="entr" fill="hold" nodeType="withEffect">
                                  <p:stCondLst>
                                    <p:cond delay="0"/>
                                  </p:stCondLst>
                                  <p:iterate type="el">
                                    <p:tmAbs val="0"/>
                                  </p:iterate>
                                  <p:childTnLst>
                                    <p:set>
                                      <p:cBhvr>
                                        <p:cTn id="64" fill="hold"/>
                                        <p:tgtEl>
                                          <p:spTgt spid="70">
                                            <p:txEl>
                                              <p:pRg st="0" end="0"/>
                                            </p:txEl>
                                          </p:spTgt>
                                        </p:tgtEl>
                                        <p:attrNameLst>
                                          <p:attrName>style.visibility</p:attrName>
                                        </p:attrNameLst>
                                      </p:cBhvr>
                                      <p:to>
                                        <p:strVal val="visible"/>
                                      </p:to>
                                    </p:set>
                                    <p:animEffect transition="in" filter="dissolve">
                                      <p:cBhvr additive="repl">
                                        <p:cTn id="65" dur="500"/>
                                        <p:tgtEl>
                                          <p:spTgt spid="70">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70">
                                            <p:txEl>
                                              <p:pRg st="1" end="1"/>
                                            </p:txEl>
                                          </p:spTgt>
                                        </p:tgtEl>
                                        <p:attrNameLst>
                                          <p:attrName>style.visibility</p:attrName>
                                        </p:attrNameLst>
                                      </p:cBhvr>
                                      <p:to>
                                        <p:strVal val="visible"/>
                                      </p:to>
                                    </p:set>
                                    <p:animEffect transition="in" filter="dissolve">
                                      <p:cBhvr additive="repl">
                                        <p:cTn id="70" dur="500"/>
                                        <p:tgtEl>
                                          <p:spTgt spid="70">
                                            <p:txEl>
                                              <p:pRg st="1" end="1"/>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ntr" fill="hold" nodeType="clickEffect">
                                  <p:stCondLst>
                                    <p:cond delay="0"/>
                                  </p:stCondLst>
                                  <p:iterate type="el">
                                    <p:tmAbs val="0"/>
                                  </p:iterate>
                                  <p:childTnLst>
                                    <p:set>
                                      <p:cBhvr>
                                        <p:cTn id="74" fill="hold"/>
                                        <p:tgtEl>
                                          <p:spTgt spid="70">
                                            <p:txEl>
                                              <p:pRg st="2" end="2"/>
                                            </p:txEl>
                                          </p:spTgt>
                                        </p:tgtEl>
                                        <p:attrNameLst>
                                          <p:attrName>style.visibility</p:attrName>
                                        </p:attrNameLst>
                                      </p:cBhvr>
                                      <p:to>
                                        <p:strVal val="visible"/>
                                      </p:to>
                                    </p:set>
                                    <p:animEffect transition="in" filter="dissolve">
                                      <p:cBhvr additive="repl">
                                        <p:cTn id="75" dur="500"/>
                                        <p:tgtEl>
                                          <p:spTgt spid="7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pasted-image.pdf"/>
          <p:cNvPicPr/>
          <p:nvPr/>
        </p:nvPicPr>
        <p:blipFill>
          <a:blip r:embed="rId1"/>
          <a:stretch/>
        </p:blipFill>
        <p:spPr>
          <a:xfrm>
            <a:off x="0" y="0"/>
            <a:ext cx="9143640" cy="6857640"/>
          </a:xfrm>
          <a:prstGeom prst="rect">
            <a:avLst/>
          </a:prstGeom>
          <a:noFill/>
          <a:ln w="3175">
            <a:noFill/>
          </a:ln>
        </p:spPr>
      </p:pic>
      <p:sp>
        <p:nvSpPr>
          <p:cNvPr id="72" name="PlaceHolder 1"/>
          <p:cNvSpPr>
            <a:spLocks noGrp="1"/>
          </p:cNvSpPr>
          <p:nvPr>
            <p:ph type="title"/>
          </p:nvPr>
        </p:nvSpPr>
        <p:spPr>
          <a:xfrm>
            <a:off x="1367640" y="531720"/>
            <a:ext cx="6408360" cy="1142640"/>
          </a:xfrm>
          <a:prstGeom prst="rect">
            <a:avLst/>
          </a:prstGeom>
          <a:noFill/>
          <a:ln w="12600">
            <a:noFill/>
          </a:ln>
        </p:spPr>
        <p:txBody>
          <a:bodyPr lIns="45720" tIns="45720" rIns="45720" bIns="45720" anchor="t">
            <a:noAutofit/>
          </a:bodyPr>
          <a:p>
            <a:pPr indent="0" algn="ctr" defTabSz="676800">
              <a:lnSpc>
                <a:spcPct val="100000"/>
              </a:lnSpc>
              <a:buNone/>
              <a:tabLst>
                <a:tab pos="0" algn="l"/>
              </a:tabLst>
            </a:pPr>
            <a:r>
              <a:rPr lang="es-ES" sz="3550" b="1" u="none" strike="noStrike">
                <a:solidFill>
                  <a:srgbClr val="800000"/>
                </a:solidFill>
                <a:effectLst/>
                <a:uFillTx/>
                <a:latin typeface="Candara"/>
                <a:ea typeface="Candara"/>
              </a:rPr>
              <a:t>La inspiración divina aconseja a los ancianos</a:t>
            </a:r>
            <a:endParaRPr lang="es-ES" sz="3550" b="0" u="none" strike="noStrike">
              <a:solidFill>
                <a:srgbClr val="000000"/>
              </a:solidFill>
              <a:effectLst/>
              <a:uFillTx/>
              <a:latin typeface="Helvetica Light"/>
            </a:endParaRPr>
          </a:p>
        </p:txBody>
      </p:sp>
      <p:sp>
        <p:nvSpPr>
          <p:cNvPr id="73" name="PlaceHolder 2"/>
          <p:cNvSpPr>
            <a:spLocks noGrp="1"/>
          </p:cNvSpPr>
          <p:nvPr>
            <p:ph/>
          </p:nvPr>
        </p:nvSpPr>
        <p:spPr>
          <a:xfrm>
            <a:off x="1352160" y="1819800"/>
            <a:ext cx="6778800" cy="3888000"/>
          </a:xfrm>
          <a:prstGeom prst="rect">
            <a:avLst/>
          </a:prstGeom>
          <a:noFill/>
          <a:ln w="12600">
            <a:noFill/>
          </a:ln>
        </p:spPr>
        <p:txBody>
          <a:bodyPr lIns="45720" tIns="45720" rIns="45720" bIns="45720" anchor="t">
            <a:noAutofit/>
          </a:bodyPr>
          <a:p>
            <a:pPr indent="0" algn="l" defTabSz="877680">
              <a:lnSpc>
                <a:spcPct val="100000"/>
              </a:lnSpc>
              <a:spcBef>
                <a:spcPts val="799"/>
              </a:spcBef>
              <a:buNone/>
              <a:tabLst>
                <a:tab pos="0" algn="l"/>
              </a:tabLst>
            </a:pPr>
            <a:r>
              <a:rPr lang="es-ES" sz="3650" b="0" i="1" u="none" strike="noStrike">
                <a:solidFill>
                  <a:srgbClr val="20497A"/>
                </a:solidFill>
                <a:effectLst/>
                <a:uFillTx/>
                <a:latin typeface="Candara"/>
                <a:ea typeface="Candara"/>
              </a:rPr>
              <a:t>“Hay una gran necesidad de instrucción concernientes a las obligaciones y los deberes hacia Dios, especialmente con respecto a pagar honradamente el diezmo”.</a:t>
            </a:r>
            <a:endParaRPr lang="es-ES" sz="3650" b="0" u="none" strike="noStrike">
              <a:solidFill>
                <a:srgbClr val="000000"/>
              </a:solidFill>
              <a:effectLst/>
              <a:uFillTx/>
              <a:latin typeface="Helvetica Light"/>
            </a:endParaRPr>
          </a:p>
          <a:p>
            <a:pPr indent="0" algn="l" defTabSz="877680">
              <a:lnSpc>
                <a:spcPct val="100000"/>
              </a:lnSpc>
              <a:buNone/>
              <a:tabLst>
                <a:tab pos="0" algn="l"/>
              </a:tabLst>
            </a:pPr>
            <a:r>
              <a:rPr lang="es-ES" sz="3650" b="0" i="1" u="none" strike="noStrike">
                <a:solidFill>
                  <a:srgbClr val="942192"/>
                </a:solidFill>
                <a:effectLst/>
                <a:uFillTx/>
                <a:latin typeface="Candara"/>
                <a:ea typeface="Candara"/>
              </a:rPr>
              <a:t>CMC 109</a:t>
            </a:r>
            <a:endParaRPr lang="es-ES" sz="3650" b="0" u="none" strike="noStrike">
              <a:solidFill>
                <a:srgbClr val="000000"/>
              </a:solidFill>
              <a:effectLst/>
              <a:uFillTx/>
              <a:latin typeface="Helvetica Light"/>
            </a:endParaRPr>
          </a:p>
        </p:txBody>
      </p:sp>
    </p:spTree>
  </p:cSld>
  <p:timing>
    <p:tnLst>
      <p:par>
        <p:cTn id="76" dur="indefinite" restart="never" nodeType="tmRoot">
          <p:childTnLst>
            <p:seq>
              <p:cTn id="77" dur="indefinite" nodeType="mainSeq">
                <p:childTnLst>
                  <p:par>
                    <p:cTn id="78" fill="hold">
                      <p:stCondLst>
                        <p:cond delay="indefinite"/>
                      </p:stCondLst>
                      <p:childTnLst>
                        <p:par>
                          <p:cTn id="79" fill="hold">
                            <p:stCondLst>
                              <p:cond delay="0"/>
                            </p:stCondLst>
                            <p:childTnLst>
                              <p:par>
                                <p:cTn id="80" presetID="9" presetClass="entr" fill="hold" nodeType="clickEffect">
                                  <p:stCondLst>
                                    <p:cond delay="0"/>
                                  </p:stCondLst>
                                  <p:iterate type="el">
                                    <p:tmAbs val="0"/>
                                  </p:iterate>
                                  <p:childTnLst>
                                    <p:set>
                                      <p:cBhvr>
                                        <p:cTn id="81" fill="hold"/>
                                        <p:tgtEl>
                                          <p:spTgt spid="73"/>
                                        </p:tgtEl>
                                        <p:attrNameLst>
                                          <p:attrName>style.visibility</p:attrName>
                                        </p:attrNameLst>
                                      </p:cBhvr>
                                      <p:to>
                                        <p:strVal val="visible"/>
                                      </p:to>
                                    </p:set>
                                    <p:animEffect transition="in" filter="dissolve">
                                      <p:cBhvr additive="repl">
                                        <p:cTn id="82" dur="500"/>
                                        <p:tgtEl>
                                          <p:spTgt spid="73"/>
                                        </p:tgtEl>
                                      </p:cBhvr>
                                    </p:animEffect>
                                  </p:childTnLst>
                                </p:cTn>
                              </p:par>
                              <p:par>
                                <p:cTn id="83" presetID="9" presetClass="entr" fill="hold" nodeType="withEffect">
                                  <p:stCondLst>
                                    <p:cond delay="0"/>
                                  </p:stCondLst>
                                  <p:iterate type="el">
                                    <p:tmAbs val="0"/>
                                  </p:iterate>
                                  <p:childTnLst>
                                    <p:set>
                                      <p:cBhvr>
                                        <p:cTn id="84" fill="hold"/>
                                        <p:tgtEl>
                                          <p:spTgt spid="73">
                                            <p:txEl>
                                              <p:pRg st="0" end="0"/>
                                            </p:txEl>
                                          </p:spTgt>
                                        </p:tgtEl>
                                        <p:attrNameLst>
                                          <p:attrName>style.visibility</p:attrName>
                                        </p:attrNameLst>
                                      </p:cBhvr>
                                      <p:to>
                                        <p:strVal val="visible"/>
                                      </p:to>
                                    </p:set>
                                    <p:animEffect transition="in" filter="dissolve">
                                      <p:cBhvr additive="repl">
                                        <p:cTn id="85" dur="500"/>
                                        <p:tgtEl>
                                          <p:spTgt spid="73">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73">
                                            <p:txEl>
                                              <p:pRg st="1" end="1"/>
                                            </p:txEl>
                                          </p:spTgt>
                                        </p:tgtEl>
                                        <p:attrNameLst>
                                          <p:attrName>style.visibility</p:attrName>
                                        </p:attrNameLst>
                                      </p:cBhvr>
                                      <p:to>
                                        <p:strVal val="visible"/>
                                      </p:to>
                                    </p:set>
                                    <p:animEffect transition="in" filter="dissolve">
                                      <p:cBhvr additive="repl">
                                        <p:cTn id="90" dur="500"/>
                                        <p:tgtEl>
                                          <p:spTgt spid="7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pitchFamily="0" charset="1"/>
        <a:ea typeface="Helvetica Neue" pitchFamily="0" charset="1"/>
        <a:cs typeface="Helvetica Neue"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