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22.xml" ContentType="application/vnd.openxmlformats-officedocument.presentationml.slide+xml"/>
  <Override PartName="/ppt/slides/slide40.xml" ContentType="application/vnd.openxmlformats-officedocument.presentationml.slide+xml"/>
  <Override PartName="/ppt/slides/slide47.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34.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6.xml" ContentType="application/vnd.openxmlformats-officedocument.presentationml.slide+xml"/>
  <Override PartName="/ppt/slides/slide20.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35.xml" ContentType="application/vnd.openxmlformats-officedocument.presentationml.slide+xml"/>
  <Override PartName="/ppt/slides/slide29.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53.xml" ContentType="application/vnd.openxmlformats-officedocument.presentationml.slide+xml"/>
  <Override PartName="/ppt/slides/slide39.xml" ContentType="application/vnd.openxmlformats-officedocument.presentationml.slide+xml"/>
  <Override PartName="/ppt/slides/slide52.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9.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pn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alibri"/>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alibri"/>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alibri"/>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alibri"/>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alibri"/>
              </a:rPr>
              <a:t>Click to edit the outline text format</a:t>
            </a:r>
            <a:endParaRPr lang="es-ES" sz="3200" b="0" u="none" strike="noStrike">
              <a:solidFill>
                <a:srgbClr val="000000"/>
              </a:solidFill>
              <a:effectLst/>
              <a:uFillTx/>
              <a:latin typeface="Calibri"/>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Second Outline Level</a:t>
            </a:r>
            <a:endParaRPr lang="es-ES" sz="3200" b="0" u="none" strike="noStrike">
              <a:solidFill>
                <a:srgbClr val="000000"/>
              </a:solidFill>
              <a:effectLst/>
              <a:uFillTx/>
              <a:latin typeface="Calibri"/>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Third Outline Level</a:t>
            </a:r>
            <a:endParaRPr lang="es-ES" sz="3200" b="0" u="none" strike="noStrike">
              <a:solidFill>
                <a:srgbClr val="000000"/>
              </a:solidFill>
              <a:effectLst/>
              <a:uFillTx/>
              <a:latin typeface="Calibri"/>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libri"/>
              </a:rPr>
              <a:t>Fourth Outline Level</a:t>
            </a:r>
            <a:endParaRPr lang="es-ES" sz="3200" b="0" u="none" strike="noStrike">
              <a:solidFill>
                <a:srgbClr val="000000"/>
              </a:solidFill>
              <a:effectLst/>
              <a:uFillTx/>
              <a:latin typeface="Calibri"/>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libri"/>
              </a:rPr>
              <a:t>Fifth Outline Level</a:t>
            </a:r>
            <a:endParaRPr lang="es-ES" sz="3200" b="0"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Sixth Outline Level</a:t>
            </a:r>
            <a:endParaRPr lang="es-ES" sz="3200" b="0"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libri"/>
              </a:rPr>
              <a:t>Seventh Outline Level</a:t>
            </a:r>
            <a:endParaRPr lang="es-ES" sz="3200" b="0" u="none" strike="noStrike">
              <a:solidFill>
                <a:srgbClr val="000000"/>
              </a:solidFill>
              <a:effectLst/>
              <a:uFillTx/>
              <a:latin typeface="Calibri"/>
            </a:endParaRPr>
          </a:p>
        </p:txBody>
      </p:sp>
      <p:sp>
        <p:nvSpPr>
          <p:cNvPr id="6" name="PlaceHolder 4"/>
          <p:cNvSpPr>
            <a:spLocks noGrp="1"/>
          </p:cNvSpPr>
          <p:nvPr>
            <p:ph type="sldNum" idx="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40" name="image1.png"/>
          <p:cNvPicPr/>
          <p:nvPr/>
        </p:nvPicPr>
        <p:blipFill>
          <a:blip r:embed="rId2"/>
          <a:stretch/>
        </p:blipFill>
        <p:spPr>
          <a:xfrm>
            <a:off x="0" y="0"/>
            <a:ext cx="9143640" cy="6857640"/>
          </a:xfrm>
          <a:prstGeom prst="rect">
            <a:avLst/>
          </a:prstGeom>
          <a:noFill/>
          <a:ln w="12700">
            <a:noFill/>
          </a:ln>
        </p:spPr>
      </p:pic>
      <p:sp>
        <p:nvSpPr>
          <p:cNvPr id="41"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42"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43" name="PlaceHolder 3"/>
          <p:cNvSpPr>
            <a:spLocks noGrp="1"/>
          </p:cNvSpPr>
          <p:nvPr>
            <p:ph type="sldNum" idx="10"/>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4" name="image1.png"/>
          <p:cNvPicPr/>
          <p:nvPr/>
        </p:nvPicPr>
        <p:blipFill>
          <a:blip r:embed="rId2"/>
          <a:stretch/>
        </p:blipFill>
        <p:spPr>
          <a:xfrm>
            <a:off x="0" y="0"/>
            <a:ext cx="9143640" cy="6857640"/>
          </a:xfrm>
          <a:prstGeom prst="rect">
            <a:avLst/>
          </a:prstGeom>
          <a:noFill/>
          <a:ln w="12700">
            <a:noFill/>
          </a:ln>
        </p:spPr>
      </p:pic>
      <p:sp>
        <p:nvSpPr>
          <p:cNvPr id="45"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libri"/>
                <a:ea typeface="Calibri"/>
              </a:defRPr>
            </a:lvl1pPr>
          </a:lstStyle>
          <a:p>
            <a:pPr indent="0" algn="l" defTabSz="914400">
              <a:lnSpc>
                <a:spcPct val="100000"/>
              </a:lnSpc>
              <a:buNone/>
              <a:tabLst>
                <a:tab pos="0" algn="l"/>
              </a:tabLst>
            </a:pPr>
            <a:r>
              <a:rPr lang="es-ES" sz="4000" b="1" u="none" strike="noStrike" cap="all">
                <a:solidFill>
                  <a:srgbClr val="000000"/>
                </a:solidFill>
                <a:effectLst/>
                <a:uFillTx/>
                <a:latin typeface="Calibri"/>
                <a:ea typeface="Calibri"/>
              </a:rPr>
              <a:t>Title Text</a:t>
            </a:r>
            <a:endParaRPr lang="es-ES" sz="4000" b="1" u="none" strike="noStrike" cap="all">
              <a:solidFill>
                <a:srgbClr val="000000"/>
              </a:solidFill>
              <a:effectLst/>
              <a:uFillTx/>
              <a:latin typeface="Calibri"/>
            </a:endParaRPr>
          </a:p>
        </p:txBody>
      </p:sp>
      <p:sp>
        <p:nvSpPr>
          <p:cNvPr id="46"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libri"/>
                <a:ea typeface="Calibri"/>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One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Two</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Three</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Four</a:t>
            </a:r>
            <a:endParaRPr lang="es-ES" sz="2000" b="0" u="none" strike="noStrike">
              <a:solidFill>
                <a:srgbClr val="888888"/>
              </a:solidFill>
              <a:effectLst/>
              <a:uFillTx/>
              <a:latin typeface="Calibri"/>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libri"/>
                <a:ea typeface="Calibri"/>
              </a:rPr>
              <a:t>Body Level Five</a:t>
            </a:r>
            <a:endParaRPr lang="es-ES" sz="2000" b="0" u="none" strike="noStrike">
              <a:solidFill>
                <a:srgbClr val="888888"/>
              </a:solidFill>
              <a:effectLst/>
              <a:uFillTx/>
              <a:latin typeface="Calibri"/>
            </a:endParaRPr>
          </a:p>
        </p:txBody>
      </p:sp>
      <p:sp>
        <p:nvSpPr>
          <p:cNvPr id="47" name="PlaceHolder 3"/>
          <p:cNvSpPr>
            <a:spLocks noGrp="1"/>
          </p:cNvSpPr>
          <p:nvPr>
            <p:ph type="sldNum" idx="1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8" name="image1.png"/>
          <p:cNvPicPr/>
          <p:nvPr/>
        </p:nvPicPr>
        <p:blipFill>
          <a:blip r:embed="rId2"/>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0"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libri"/>
                <a:ea typeface="Calibri"/>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One</a:t>
            </a:r>
            <a:endParaRPr lang="es-ES" sz="2800" b="0" u="none" strike="noStrike">
              <a:solidFill>
                <a:srgbClr val="000000"/>
              </a:solidFill>
              <a:effectLst/>
              <a:uFillTx/>
              <a:latin typeface="Calibri"/>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Two</a:t>
            </a:r>
            <a:endParaRPr lang="es-ES" sz="2800" b="0" u="none" strike="noStrike">
              <a:solidFill>
                <a:srgbClr val="000000"/>
              </a:solidFill>
              <a:effectLst/>
              <a:uFillTx/>
              <a:latin typeface="Calibri"/>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Three</a:t>
            </a:r>
            <a:endParaRPr lang="es-ES" sz="2800" b="0" u="none" strike="noStrike">
              <a:solidFill>
                <a:srgbClr val="000000"/>
              </a:solidFill>
              <a:effectLst/>
              <a:uFillTx/>
              <a:latin typeface="Calibri"/>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Four</a:t>
            </a:r>
            <a:endParaRPr lang="es-ES" sz="2800" b="0" u="none" strike="noStrike">
              <a:solidFill>
                <a:srgbClr val="000000"/>
              </a:solidFill>
              <a:effectLst/>
              <a:uFillTx/>
              <a:latin typeface="Calibri"/>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libri"/>
                <a:ea typeface="Calibri"/>
              </a:rPr>
              <a:t>Body Level Five</a:t>
            </a:r>
            <a:endParaRPr lang="es-ES" sz="2800" b="0" u="none" strike="noStrike">
              <a:solidFill>
                <a:srgbClr val="000000"/>
              </a:solidFill>
              <a:effectLst/>
              <a:uFillTx/>
              <a:latin typeface="Calibri"/>
            </a:endParaRPr>
          </a:p>
        </p:txBody>
      </p:sp>
      <p:sp>
        <p:nvSpPr>
          <p:cNvPr id="51" name="PlaceHolder 3"/>
          <p:cNvSpPr>
            <a:spLocks noGrp="1"/>
          </p:cNvSpPr>
          <p:nvPr>
            <p:ph type="sldNum" idx="1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52" name="image1.png"/>
          <p:cNvPicPr/>
          <p:nvPr/>
        </p:nvPicPr>
        <p:blipFill>
          <a:blip r:embed="rId2"/>
          <a:stretch/>
        </p:blipFill>
        <p:spPr>
          <a:xfrm>
            <a:off x="0" y="0"/>
            <a:ext cx="9143640" cy="6857640"/>
          </a:xfrm>
          <a:prstGeom prst="rect">
            <a:avLst/>
          </a:prstGeom>
          <a:noFill/>
          <a:ln w="12700">
            <a:noFill/>
          </a:ln>
        </p:spPr>
      </p:pic>
      <p:sp>
        <p:nvSpPr>
          <p:cNvPr id="5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4"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libri"/>
                <a:ea typeface="Calibri"/>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One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Two</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Three</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Four</a:t>
            </a:r>
            <a:endParaRPr lang="es-ES" sz="2400" b="1" u="none" strike="noStrike">
              <a:solidFill>
                <a:srgbClr val="000000"/>
              </a:solidFill>
              <a:effectLst/>
              <a:uFillTx/>
              <a:latin typeface="Calibri"/>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libri"/>
                <a:ea typeface="Calibri"/>
              </a:rPr>
              <a:t>Body Level Five</a:t>
            </a:r>
            <a:endParaRPr lang="es-ES" sz="2400" b="1" u="none" strike="noStrike">
              <a:solidFill>
                <a:srgbClr val="000000"/>
              </a:solidFill>
              <a:effectLst/>
              <a:uFillTx/>
              <a:latin typeface="Calibri"/>
            </a:endParaRPr>
          </a:p>
        </p:txBody>
      </p:sp>
      <p:sp>
        <p:nvSpPr>
          <p:cNvPr id="55"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alibri"/>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libri"/>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libri"/>
              </a:defRPr>
            </a:lvl7pPr>
          </a:lstStyle>
          <a:p>
            <a:pPr marL="343080" indent="0" algn="l" defTabSz="914400">
              <a:spcBef>
                <a:spcPts val="499"/>
              </a:spcBef>
              <a:tabLst>
                <a:tab pos="0" algn="l"/>
              </a:tabLst>
            </a:pPr>
            <a:r>
              <a:rPr lang="es-ES" sz="3200" b="1" u="none" strike="noStrike">
                <a:solidFill>
                  <a:srgbClr val="000000"/>
                </a:solidFill>
                <a:effectLst/>
                <a:uFillTx/>
                <a:latin typeface="Calibri"/>
              </a:rPr>
              <a:t>Click to edit the outline text format</a:t>
            </a:r>
            <a:endParaRPr lang="es-ES" sz="3200" b="1" u="none" strike="noStrike">
              <a:solidFill>
                <a:srgbClr val="000000"/>
              </a:solidFill>
              <a:effectLst/>
              <a:uFillTx/>
              <a:latin typeface="Calibri"/>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Second Outline Level</a:t>
            </a:r>
            <a:endParaRPr lang="es-ES" sz="3200" b="1" u="none" strike="noStrike">
              <a:solidFill>
                <a:srgbClr val="000000"/>
              </a:solidFill>
              <a:effectLst/>
              <a:uFillTx/>
              <a:latin typeface="Calibri"/>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Third Outline Level</a:t>
            </a:r>
            <a:endParaRPr lang="es-ES" sz="3200" b="1" u="none" strike="noStrike">
              <a:solidFill>
                <a:srgbClr val="000000"/>
              </a:solidFill>
              <a:effectLst/>
              <a:uFillTx/>
              <a:latin typeface="Calibri"/>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libri"/>
              </a:rPr>
              <a:t>Fourth Outline Level</a:t>
            </a:r>
            <a:endParaRPr lang="es-ES" sz="3200" b="1" u="none" strike="noStrike">
              <a:solidFill>
                <a:srgbClr val="000000"/>
              </a:solidFill>
              <a:effectLst/>
              <a:uFillTx/>
              <a:latin typeface="Calibri"/>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Fifth Outline Level</a:t>
            </a:r>
            <a:endParaRPr lang="es-ES" sz="3200" b="1" u="none" strike="noStrike">
              <a:solidFill>
                <a:srgbClr val="000000"/>
              </a:solidFill>
              <a:effectLst/>
              <a:uFillTx/>
              <a:latin typeface="Calibri"/>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Sixth Outline Level</a:t>
            </a:r>
            <a:endParaRPr lang="es-ES" sz="3200" b="1" u="none" strike="noStrike">
              <a:solidFill>
                <a:srgbClr val="000000"/>
              </a:solidFill>
              <a:effectLst/>
              <a:uFillTx/>
              <a:latin typeface="Calibri"/>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libri"/>
              </a:rPr>
              <a:t>Seventh Outline Level</a:t>
            </a:r>
            <a:endParaRPr lang="es-ES" sz="3200" b="1" u="none" strike="noStrike">
              <a:solidFill>
                <a:srgbClr val="000000"/>
              </a:solidFill>
              <a:effectLst/>
              <a:uFillTx/>
              <a:latin typeface="Calibri"/>
            </a:endParaRPr>
          </a:p>
        </p:txBody>
      </p:sp>
      <p:sp>
        <p:nvSpPr>
          <p:cNvPr id="56" name="PlaceHolder 4"/>
          <p:cNvSpPr>
            <a:spLocks noGrp="1"/>
          </p:cNvSpPr>
          <p:nvPr>
            <p:ph type="sldNum" idx="1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7" name="image1.png"/>
          <p:cNvPicPr/>
          <p:nvPr/>
        </p:nvPicPr>
        <p:blipFill>
          <a:blip r:embed="rId2"/>
          <a:stretch/>
        </p:blipFill>
        <p:spPr>
          <a:xfrm>
            <a:off x="0" y="0"/>
            <a:ext cx="9143640" cy="6857640"/>
          </a:xfrm>
          <a:prstGeom prst="rect">
            <a:avLst/>
          </a:prstGeom>
          <a:noFill/>
          <a:ln w="12700">
            <a:noFill/>
          </a:ln>
        </p:spPr>
      </p:pic>
      <p:sp>
        <p:nvSpPr>
          <p:cNvPr id="58"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59" name="PlaceHolder 2"/>
          <p:cNvSpPr>
            <a:spLocks noGrp="1"/>
          </p:cNvSpPr>
          <p:nvPr>
            <p:ph type="sldNum" idx="1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60" name="image1.png"/>
          <p:cNvPicPr/>
          <p:nvPr/>
        </p:nvPicPr>
        <p:blipFill>
          <a:blip r:embed="rId2"/>
          <a:stretch/>
        </p:blipFill>
        <p:spPr>
          <a:xfrm>
            <a:off x="0" y="0"/>
            <a:ext cx="9143640" cy="6857640"/>
          </a:xfrm>
          <a:prstGeom prst="rect">
            <a:avLst/>
          </a:prstGeom>
          <a:noFill/>
          <a:ln w="12700">
            <a:noFill/>
          </a:ln>
        </p:spPr>
      </p:pic>
      <p:sp>
        <p:nvSpPr>
          <p:cNvPr id="61" name="PlaceHolder 1"/>
          <p:cNvSpPr>
            <a:spLocks noGrp="1"/>
          </p:cNvSpPr>
          <p:nvPr>
            <p:ph type="sldNum" idx="15"/>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png"/>
          <p:cNvPicPr/>
          <p:nvPr/>
        </p:nvPicPr>
        <p:blipFill>
          <a:blip r:embed="rId2"/>
          <a:stretch/>
        </p:blipFill>
        <p:spPr>
          <a:xfrm>
            <a:off x="0" y="0"/>
            <a:ext cx="9143640" cy="685764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libri"/>
                <a:ea typeface="Calibri"/>
              </a:defRPr>
            </a:lvl1pPr>
          </a:lstStyle>
          <a:p>
            <a:pPr indent="0" algn="l" defTabSz="914400">
              <a:lnSpc>
                <a:spcPct val="100000"/>
              </a:lnSpc>
              <a:buNone/>
              <a:tabLst>
                <a:tab pos="0" algn="l"/>
              </a:tabLst>
            </a:pPr>
            <a:r>
              <a:rPr lang="es-ES" sz="2000" b="1" u="none" strike="noStrike">
                <a:solidFill>
                  <a:srgbClr val="000000"/>
                </a:solidFill>
                <a:effectLst/>
                <a:uFillTx/>
                <a:latin typeface="Calibri"/>
                <a:ea typeface="Calibri"/>
              </a:rPr>
              <a:t>Title Text</a:t>
            </a:r>
            <a:endParaRPr lang="es-ES" sz="2000" b="1" u="none" strike="noStrike">
              <a:solidFill>
                <a:srgbClr val="000000"/>
              </a:solidFill>
              <a:effectLst/>
              <a:uFillTx/>
              <a:latin typeface="Calibri"/>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alibri"/>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libri"/>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libri"/>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alibri"/>
              </a:rPr>
              <a:t>Click to edit the outline text format</a:t>
            </a:r>
            <a:endParaRPr lang="es-ES" sz="1800" b="0" u="none" strike="noStrike">
              <a:solidFill>
                <a:srgbClr val="000000"/>
              </a:solidFill>
              <a:effectLst/>
              <a:uFillTx/>
              <a:latin typeface="Calibri"/>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Second Outline Level</a:t>
            </a:r>
            <a:endParaRPr lang="es-ES" sz="1800" b="0" u="none" strike="noStrike">
              <a:solidFill>
                <a:srgbClr val="000000"/>
              </a:solidFill>
              <a:effectLst/>
              <a:uFillTx/>
              <a:latin typeface="Calibri"/>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Third Outline Level</a:t>
            </a:r>
            <a:endParaRPr lang="es-ES" sz="1800" b="0" u="none" strike="noStrike">
              <a:solidFill>
                <a:srgbClr val="000000"/>
              </a:solidFill>
              <a:effectLst/>
              <a:uFillTx/>
              <a:latin typeface="Calibri"/>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libri"/>
              </a:rPr>
              <a:t>Fourth Outline Level</a:t>
            </a:r>
            <a:endParaRPr lang="es-ES" sz="1800" b="0" u="none" strike="noStrike">
              <a:solidFill>
                <a:srgbClr val="000000"/>
              </a:solidFill>
              <a:effectLst/>
              <a:uFillTx/>
              <a:latin typeface="Calibri"/>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Fifth Outline Level</a:t>
            </a:r>
            <a:endParaRPr lang="es-ES" sz="1800" b="0" u="none" strike="noStrike">
              <a:solidFill>
                <a:srgbClr val="000000"/>
              </a:solidFill>
              <a:effectLst/>
              <a:uFillTx/>
              <a:latin typeface="Calibri"/>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Sixth Outline Level</a:t>
            </a:r>
            <a:endParaRPr lang="es-ES" sz="1800" b="0" u="none" strike="noStrike">
              <a:solidFill>
                <a:srgbClr val="000000"/>
              </a:solidFill>
              <a:effectLst/>
              <a:uFillTx/>
              <a:latin typeface="Calibri"/>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libri"/>
              </a:rPr>
              <a:t>Seventh Outline Level</a:t>
            </a:r>
            <a:endParaRPr lang="es-ES" sz="1800" b="0" u="none" strike="noStrike">
              <a:solidFill>
                <a:srgbClr val="000000"/>
              </a:solidFill>
              <a:effectLst/>
              <a:uFillTx/>
              <a:latin typeface="Calibri"/>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libri"/>
                <a:ea typeface="Calibri"/>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One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Two</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Three</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Four</a:t>
            </a:r>
            <a:endParaRPr lang="es-ES" sz="1400" b="0" u="none" strike="noStrike">
              <a:solidFill>
                <a:srgbClr val="000000"/>
              </a:solidFill>
              <a:effectLst/>
              <a:uFillTx/>
              <a:latin typeface="Calibri"/>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libri"/>
                <a:ea typeface="Calibri"/>
              </a:rPr>
              <a:t>Body Level Five</a:t>
            </a:r>
            <a:endParaRPr lang="es-ES" sz="1400" b="0" u="none" strike="noStrike">
              <a:solidFill>
                <a:srgbClr val="000000"/>
              </a:solidFill>
              <a:effectLst/>
              <a:uFillTx/>
              <a:latin typeface="Calibri"/>
            </a:endParaRPr>
          </a:p>
        </p:txBody>
      </p:sp>
      <p:sp>
        <p:nvSpPr>
          <p:cNvPr id="11" name="PlaceHolder 4"/>
          <p:cNvSpPr>
            <a:spLocks noGrp="1"/>
          </p:cNvSpPr>
          <p:nvPr>
            <p:ph type="sldNum" idx="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png"/>
          <p:cNvPicPr/>
          <p:nvPr/>
        </p:nvPicPr>
        <p:blipFill>
          <a:blip r:embed="rId2"/>
          <a:stretch/>
        </p:blipFill>
        <p:spPr>
          <a:xfrm>
            <a:off x="0" y="0"/>
            <a:ext cx="9143640" cy="685764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5" name="PlaceHolder 3"/>
          <p:cNvSpPr>
            <a:spLocks noGrp="1"/>
          </p:cNvSpPr>
          <p:nvPr>
            <p:ph type="sldNum" idx="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png"/>
          <p:cNvPicPr/>
          <p:nvPr/>
        </p:nvPicPr>
        <p:blipFill>
          <a:blip r:embed="rId2"/>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libri"/>
                <a:ea typeface="Calibri"/>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One</a:t>
            </a:r>
            <a:endParaRPr lang="es-ES" sz="3200" b="0" u="none" strike="noStrike">
              <a:solidFill>
                <a:srgbClr val="000000"/>
              </a:solidFill>
              <a:effectLst/>
              <a:uFillTx/>
              <a:latin typeface="Calibri"/>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Two</a:t>
            </a:r>
            <a:endParaRPr lang="es-ES" sz="3200" b="0" u="none" strike="noStrike">
              <a:solidFill>
                <a:srgbClr val="000000"/>
              </a:solidFill>
              <a:effectLst/>
              <a:uFillTx/>
              <a:latin typeface="Calibri"/>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Three</a:t>
            </a:r>
            <a:endParaRPr lang="es-ES" sz="3200" b="0" u="none" strike="noStrike">
              <a:solidFill>
                <a:srgbClr val="000000"/>
              </a:solidFill>
              <a:effectLst/>
              <a:uFillTx/>
              <a:latin typeface="Calibri"/>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Four</a:t>
            </a:r>
            <a:endParaRPr lang="es-ES" sz="3200" b="0" u="none" strike="noStrike">
              <a:solidFill>
                <a:srgbClr val="000000"/>
              </a:solidFill>
              <a:effectLst/>
              <a:uFillTx/>
              <a:latin typeface="Calibri"/>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libri"/>
                <a:ea typeface="Calibri"/>
              </a:rPr>
              <a:t>Body Level Five</a:t>
            </a:r>
            <a:endParaRPr lang="es-ES" sz="3200" b="0" u="none" strike="noStrike">
              <a:solidFill>
                <a:srgbClr val="000000"/>
              </a:solidFill>
              <a:effectLst/>
              <a:uFillTx/>
              <a:latin typeface="Calibri"/>
            </a:endParaRPr>
          </a:p>
        </p:txBody>
      </p:sp>
      <p:sp>
        <p:nvSpPr>
          <p:cNvPr id="19" name="PlaceHolder 3"/>
          <p:cNvSpPr>
            <a:spLocks noGrp="1"/>
          </p:cNvSpPr>
          <p:nvPr>
            <p:ph type="sldNum" idx="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0" name="image1.png"/>
          <p:cNvPicPr/>
          <p:nvPr/>
        </p:nvPicPr>
        <p:blipFill>
          <a:blip r:embed="rId2"/>
          <a:stretch/>
        </p:blipFill>
        <p:spPr>
          <a:xfrm>
            <a:off x="0" y="0"/>
            <a:ext cx="9143640" cy="6857640"/>
          </a:xfrm>
          <a:prstGeom prst="rect">
            <a:avLst/>
          </a:prstGeom>
          <a:noFill/>
          <a:ln w="12700">
            <a:noFill/>
          </a:ln>
        </p:spPr>
      </p:pic>
      <p:sp>
        <p:nvSpPr>
          <p:cNvPr id="21" name="PlaceHolder 1"/>
          <p:cNvSpPr>
            <a:spLocks noGrp="1"/>
          </p:cNvSpPr>
          <p:nvPr>
            <p:ph type="title"/>
          </p:nvPr>
        </p:nvSpPr>
        <p:spPr>
          <a:xfrm>
            <a:off x="685800" y="2130480"/>
            <a:ext cx="7772040" cy="17553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2" name="PlaceHolder 2"/>
          <p:cNvSpPr>
            <a:spLocks noGrp="1"/>
          </p:cNvSpPr>
          <p:nvPr>
            <p:ph type="body"/>
          </p:nvPr>
        </p:nvSpPr>
        <p:spPr>
          <a:xfrm>
            <a:off x="1371600" y="3886200"/>
            <a:ext cx="6400440" cy="297144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24" name="image1.png"/>
          <p:cNvPicPr/>
          <p:nvPr/>
        </p:nvPicPr>
        <p:blipFill>
          <a:blip r:embed="rId2"/>
          <a:stretch/>
        </p:blipFill>
        <p:spPr>
          <a:xfrm>
            <a:off x="0" y="0"/>
            <a:ext cx="9143640" cy="685764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27" name="PlaceHolder 3"/>
          <p:cNvSpPr>
            <a:spLocks noGrp="1"/>
          </p:cNvSpPr>
          <p:nvPr>
            <p:ph type="sldNum" idx="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8" name="image1.png" hidden="1"/>
          <p:cNvPicPr/>
          <p:nvPr/>
        </p:nvPicPr>
        <p:blipFill>
          <a:blip r:embed="rId2"/>
          <a:stretch/>
        </p:blipFill>
        <p:spPr>
          <a:xfrm>
            <a:off x="0" y="0"/>
            <a:ext cx="9143640" cy="6857640"/>
          </a:xfrm>
          <a:prstGeom prst="rect">
            <a:avLst/>
          </a:prstGeom>
          <a:noFill/>
          <a:ln w="12700">
            <a:noFill/>
          </a:ln>
        </p:spPr>
      </p:pic>
      <p:sp>
        <p:nvSpPr>
          <p:cNvPr id="2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4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400" b="0" u="none" strike="noStrike">
                <a:solidFill>
                  <a:srgbClr val="000000"/>
                </a:solidFill>
                <a:effectLst/>
                <a:uFillTx/>
                <a:latin typeface="Helvetica Light"/>
                <a:ea typeface="Helvetica Light"/>
              </a:rPr>
              <a:t>Title Text</a:t>
            </a:r>
            <a:endParaRPr lang="es-ES" sz="5400" b="0" u="none" strike="noStrike">
              <a:solidFill>
                <a:srgbClr val="000000"/>
              </a:solidFill>
              <a:effectLst/>
              <a:uFillTx/>
              <a:latin typeface="Helvetica Light"/>
            </a:endParaRPr>
          </a:p>
        </p:txBody>
      </p:sp>
      <p:sp>
        <p:nvSpPr>
          <p:cNvPr id="3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0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0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0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0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0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One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Two</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Three</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Four</a:t>
            </a:r>
            <a:endParaRPr lang="es-ES" sz="2000" b="0" u="none" strike="noStrike">
              <a:solidFill>
                <a:srgbClr val="000000"/>
              </a:solidFill>
              <a:effectLst/>
              <a:uFillTx/>
              <a:latin typeface="Helvetica Light"/>
            </a:endParaRPr>
          </a:p>
          <a:p>
            <a:pPr indent="0" algn="ctr" defTabSz="410760">
              <a:lnSpc>
                <a:spcPct val="100000"/>
              </a:lnSpc>
              <a:buNone/>
              <a:tabLst>
                <a:tab pos="0" algn="l"/>
              </a:tabLst>
            </a:pPr>
            <a:r>
              <a:rPr lang="es-ES" sz="2000" b="0" u="none" strike="noStrike">
                <a:solidFill>
                  <a:srgbClr val="000000"/>
                </a:solidFill>
                <a:effectLst/>
                <a:uFillTx/>
                <a:latin typeface="Helvetica Light"/>
                <a:ea typeface="Helvetica Light"/>
              </a:rPr>
              <a:t>Body Level Five</a:t>
            </a:r>
            <a:endParaRPr lang="es-ES" sz="2000" b="0" u="none" strike="noStrike">
              <a:solidFill>
                <a:srgbClr val="000000"/>
              </a:solidFill>
              <a:effectLst/>
              <a:uFillTx/>
              <a:latin typeface="Helvetica Light"/>
            </a:endParaRPr>
          </a:p>
        </p:txBody>
      </p:sp>
      <p:sp>
        <p:nvSpPr>
          <p:cNvPr id="31" name="PlaceHolder 3"/>
          <p:cNvSpPr>
            <a:spLocks noGrp="1"/>
          </p:cNvSpPr>
          <p:nvPr>
            <p:ph type="sldNum" idx="7"/>
          </p:nvPr>
        </p:nvSpPr>
        <p:spPr>
          <a:xfrm>
            <a:off x="4447800" y="6505200"/>
            <a:ext cx="239040" cy="236160"/>
          </a:xfrm>
          <a:prstGeom prst="rect">
            <a:avLst/>
          </a:prstGeom>
          <a:noFill/>
          <a:ln w="12600">
            <a:noFill/>
          </a:ln>
        </p:spPr>
        <p:txBody>
          <a:bodyPr lIns="35640" tIns="35640" rIns="35640" bIns="35640" anchor="t">
            <a:noAutofit/>
          </a:bodyPr>
          <a:p>
            <a:pPr indent="0" algn="l">
              <a:buNone/>
            </a:pPr>
            <a:endParaRPr lang="es-ES" sz="11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pic>
        <p:nvPicPr>
          <p:cNvPr id="32" name="image1.png" hidden="1"/>
          <p:cNvPicPr/>
          <p:nvPr/>
        </p:nvPicPr>
        <p:blipFill>
          <a:blip r:embed="rId2"/>
          <a:stretch/>
        </p:blipFill>
        <p:spPr>
          <a:xfrm>
            <a:off x="0" y="0"/>
            <a:ext cx="9143640" cy="6857640"/>
          </a:xfrm>
          <a:prstGeom prst="rect">
            <a:avLst/>
          </a:prstGeom>
          <a:noFill/>
          <a:ln w="12700">
            <a:noFill/>
          </a:ln>
        </p:spPr>
      </p:pic>
      <p:sp>
        <p:nvSpPr>
          <p:cNvPr id="33"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4"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5" name="PlaceHolder 3"/>
          <p:cNvSpPr>
            <a:spLocks noGrp="1"/>
          </p:cNvSpPr>
          <p:nvPr>
            <p:ph type="sldNum" idx="8"/>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2">
    <p:bg>
      <p:bgPr>
        <a:solidFill>
          <a:srgbClr val="FFFFFF"/>
        </a:solidFill>
      </p:bgPr>
    </p:bg>
    <p:spTree>
      <p:nvGrpSpPr>
        <p:cNvPr id="1" name=""/>
        <p:cNvGrpSpPr/>
        <p:nvPr/>
      </p:nvGrpSpPr>
      <p:grpSpPr>
        <a:xfrm>
          <a:off x="0" y="0"/>
          <a:ext cx="0" cy="0"/>
          <a:chOff x="0" y="0"/>
          <a:chExt cx="0" cy="0"/>
        </a:xfrm>
      </p:grpSpPr>
      <p:pic>
        <p:nvPicPr>
          <p:cNvPr id="36" name="image1.png"/>
          <p:cNvPicPr/>
          <p:nvPr/>
        </p:nvPicPr>
        <p:blipFill>
          <a:blip r:embed="rId2"/>
          <a:stretch/>
        </p:blipFill>
        <p:spPr>
          <a:xfrm>
            <a:off x="0" y="0"/>
            <a:ext cx="9143640" cy="6857640"/>
          </a:xfrm>
          <a:prstGeom prst="rect">
            <a:avLst/>
          </a:prstGeom>
          <a:noFill/>
          <a:ln w="12700">
            <a:noFill/>
          </a:ln>
        </p:spPr>
      </p:pic>
      <p:sp>
        <p:nvSpPr>
          <p:cNvPr id="37"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libri"/>
                <a:ea typeface="Calibri"/>
              </a:defRPr>
            </a:lvl1pPr>
          </a:lstStyle>
          <a:p>
            <a:pPr indent="0" algn="ctr" defTabSz="914400">
              <a:lnSpc>
                <a:spcPct val="100000"/>
              </a:lnSpc>
              <a:buNone/>
              <a:tabLst>
                <a:tab pos="0" algn="l"/>
              </a:tabLst>
            </a:pPr>
            <a:r>
              <a:rPr lang="es-ES" sz="4400" b="0" u="none" strike="noStrike">
                <a:solidFill>
                  <a:srgbClr val="000000"/>
                </a:solidFill>
                <a:effectLst/>
                <a:uFillTx/>
                <a:latin typeface="Calibri"/>
                <a:ea typeface="Calibri"/>
              </a:rPr>
              <a:t>Title Text</a:t>
            </a:r>
            <a:endParaRPr lang="es-ES" sz="4400" b="0" u="none" strike="noStrike">
              <a:solidFill>
                <a:srgbClr val="000000"/>
              </a:solidFill>
              <a:effectLst/>
              <a:uFillTx/>
              <a:latin typeface="Calibri"/>
            </a:endParaRPr>
          </a:p>
        </p:txBody>
      </p:sp>
      <p:sp>
        <p:nvSpPr>
          <p:cNvPr id="38"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libri"/>
                <a:ea typeface="Calibri"/>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One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Two</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Three</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Four</a:t>
            </a:r>
            <a:endParaRPr lang="es-ES" sz="3200" b="0" u="none" strike="noStrike">
              <a:solidFill>
                <a:srgbClr val="888888"/>
              </a:solidFill>
              <a:effectLst/>
              <a:uFillTx/>
              <a:latin typeface="Calibri"/>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libri"/>
                <a:ea typeface="Calibri"/>
              </a:rPr>
              <a:t>Body Level Five</a:t>
            </a:r>
            <a:endParaRPr lang="es-ES" sz="3200" b="0" u="none" strike="noStrike">
              <a:solidFill>
                <a:srgbClr val="888888"/>
              </a:solidFill>
              <a:effectLst/>
              <a:uFillTx/>
              <a:latin typeface="Calibri"/>
            </a:endParaRPr>
          </a:p>
        </p:txBody>
      </p:sp>
      <p:sp>
        <p:nvSpPr>
          <p:cNvPr id="39" name="PlaceHolder 3"/>
          <p:cNvSpPr>
            <a:spLocks noGrp="1"/>
          </p:cNvSpPr>
          <p:nvPr>
            <p:ph type="sldNum" idx="9"/>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8.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3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4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5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5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5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5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2"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asted-image.pdf"/>
          <p:cNvPicPr/>
          <p:nvPr/>
        </p:nvPicPr>
        <p:blipFill>
          <a:blip r:embed="rId1"/>
          <a:stretch/>
        </p:blipFill>
        <p:spPr>
          <a:xfrm>
            <a:off x="-4320" y="-3240"/>
            <a:ext cx="9152640" cy="6864480"/>
          </a:xfrm>
          <a:prstGeom prst="rect">
            <a:avLst/>
          </a:prstGeom>
          <a:noFill/>
          <a:ln w="12700">
            <a:noFill/>
          </a:ln>
        </p:spPr>
      </p:pic>
      <p:pic>
        <p:nvPicPr>
          <p:cNvPr id="8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90" name="PlaceHolder 1"/>
          <p:cNvSpPr>
            <a:spLocks noGrp="1"/>
          </p:cNvSpPr>
          <p:nvPr>
            <p:ph/>
          </p:nvPr>
        </p:nvSpPr>
        <p:spPr>
          <a:xfrm>
            <a:off x="1353600" y="1133280"/>
            <a:ext cx="6701400" cy="4694760"/>
          </a:xfrm>
          <a:prstGeom prst="rect">
            <a:avLst/>
          </a:prstGeom>
          <a:noFill/>
          <a:ln w="12600">
            <a:noFill/>
          </a:ln>
        </p:spPr>
        <p:txBody>
          <a:bodyPr lIns="45720" tIns="45720" rIns="45720" bIns="45720" anchor="t">
            <a:noAutofit/>
          </a:bodyPr>
          <a:p>
            <a:pPr indent="0" algn="l" defTabSz="841320">
              <a:lnSpc>
                <a:spcPct val="100000"/>
              </a:lnSpc>
              <a:spcBef>
                <a:spcPts val="700"/>
              </a:spcBef>
              <a:buNone/>
              <a:tabLst>
                <a:tab pos="0" algn="l"/>
              </a:tabLst>
            </a:pPr>
            <a:r>
              <a:rPr lang="es-ES" sz="3309" b="0" i="1" u="none" strike="noStrike">
                <a:solidFill>
                  <a:srgbClr val="1E3184"/>
                </a:solidFill>
                <a:effectLst/>
                <a:uFillTx/>
                <a:latin typeface="Candara"/>
                <a:ea typeface="Candara"/>
              </a:rPr>
              <a:t>“Cuando el corazón del predicador es santificado por medio de la verdad, sus palabras serán una realidad viviente para él y para otros. Aquellos que lo escuchan sabrán que ha estado con Dios, y que se ha acercado a él en oración ferviente y eficaz. El Espíritu Santo ha descendido sobre él,</a:t>
            </a:r>
            <a:endParaRPr lang="es-ES" sz="3309" b="0" u="none" strike="noStrike">
              <a:solidFill>
                <a:srgbClr val="000000"/>
              </a:solidFill>
              <a:effectLst/>
              <a:uFillTx/>
              <a:latin typeface="Helvetica Ligh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pasted-image.pdf"/>
          <p:cNvPicPr/>
          <p:nvPr/>
        </p:nvPicPr>
        <p:blipFill>
          <a:blip r:embed="rId1"/>
          <a:stretch/>
        </p:blipFill>
        <p:spPr>
          <a:xfrm>
            <a:off x="-4320" y="-3240"/>
            <a:ext cx="9152640" cy="6864480"/>
          </a:xfrm>
          <a:prstGeom prst="rect">
            <a:avLst/>
          </a:prstGeom>
          <a:noFill/>
          <a:ln w="12700">
            <a:noFill/>
          </a:ln>
        </p:spPr>
      </p:pic>
      <p:pic>
        <p:nvPicPr>
          <p:cNvPr id="9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93" name="PlaceHolder 1"/>
          <p:cNvSpPr>
            <a:spLocks noGrp="1"/>
          </p:cNvSpPr>
          <p:nvPr>
            <p:ph/>
          </p:nvPr>
        </p:nvSpPr>
        <p:spPr>
          <a:xfrm>
            <a:off x="1236600" y="967320"/>
            <a:ext cx="6975360" cy="512136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130" b="0" i="1" u="none" strike="noStrike">
                <a:solidFill>
                  <a:srgbClr val="1E3184"/>
                </a:solidFill>
                <a:effectLst/>
                <a:uFillTx/>
                <a:latin typeface="Candara"/>
                <a:ea typeface="Candara"/>
              </a:rPr>
              <a:t>su alma ha sentido el vivo fuego celestial, y es capaz de comparar lo espiritual con lo espiritual. Le será dado poder para echar abajo la fortaleza de Satanás. Los corazones serán conmovidos por su presentación del amor de Dios, y muchos preguntarán, ‘¿qué debo hacer para ser salvo?’”</a:t>
            </a:r>
            <a:endParaRPr lang="es-ES" sz="3130" b="0" u="none" strike="noStrike">
              <a:solidFill>
                <a:srgbClr val="000000"/>
              </a:solidFill>
              <a:effectLst/>
              <a:uFillTx/>
              <a:latin typeface="Helvetica Light"/>
            </a:endParaRPr>
          </a:p>
          <a:p>
            <a:pPr indent="0" algn="l" defTabSz="795600">
              <a:lnSpc>
                <a:spcPct val="100000"/>
              </a:lnSpc>
              <a:buNone/>
              <a:tabLst>
                <a:tab pos="0" algn="l"/>
              </a:tabLst>
            </a:pPr>
            <a:r>
              <a:rPr lang="es-ES" sz="3130" b="0" i="1" u="none" strike="noStrike">
                <a:solidFill>
                  <a:srgbClr val="FF2600"/>
                </a:solidFill>
                <a:effectLst/>
                <a:uFillTx/>
                <a:latin typeface="Candara"/>
                <a:ea typeface="Candara"/>
              </a:rPr>
              <a:t>The Review and Herald, 15 de abril de 1902, par. 14</a:t>
            </a:r>
            <a:endParaRPr lang="es-ES" sz="3130" b="0" u="none" strike="noStrike">
              <a:solidFill>
                <a:srgbClr val="000000"/>
              </a:solidFill>
              <a:effectLst/>
              <a:uFillTx/>
              <a:latin typeface="Helvetica Ligh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asted-image.pdf"/>
          <p:cNvPicPr/>
          <p:nvPr/>
        </p:nvPicPr>
        <p:blipFill>
          <a:blip r:embed="rId1"/>
          <a:stretch/>
        </p:blipFill>
        <p:spPr>
          <a:xfrm>
            <a:off x="-4320" y="-3240"/>
            <a:ext cx="9152640" cy="6864480"/>
          </a:xfrm>
          <a:prstGeom prst="rect">
            <a:avLst/>
          </a:prstGeom>
          <a:noFill/>
          <a:ln w="12700">
            <a:noFill/>
          </a:ln>
        </p:spPr>
      </p:pic>
      <p:pic>
        <p:nvPicPr>
          <p:cNvPr id="95"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96" name="PlaceHolder 1"/>
          <p:cNvSpPr>
            <a:spLocks noGrp="1"/>
          </p:cNvSpPr>
          <p:nvPr>
            <p:ph/>
          </p:nvPr>
        </p:nvSpPr>
        <p:spPr>
          <a:xfrm>
            <a:off x="1191600" y="1448640"/>
            <a:ext cx="7138800" cy="396000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r>
              <a:rPr lang="es-ES" sz="3350" b="0" i="1" u="none" strike="noStrike">
                <a:solidFill>
                  <a:srgbClr val="1E3184"/>
                </a:solidFill>
                <a:effectLst/>
                <a:uFillTx/>
                <a:latin typeface="Candara"/>
                <a:ea typeface="Candara"/>
              </a:rPr>
              <a:t>“Y al oír Juan, en la cárcel, </a:t>
            </a:r>
            <a:r>
              <a:rPr lang="es-ES" sz="3350" b="1" i="1" u="none" strike="noStrike">
                <a:solidFill>
                  <a:srgbClr val="1E3184"/>
                </a:solidFill>
                <a:effectLst/>
                <a:uFillTx/>
                <a:latin typeface="Candara"/>
                <a:ea typeface="Candara"/>
              </a:rPr>
              <a:t>los hechos de Cristo</a:t>
            </a:r>
            <a:r>
              <a:rPr lang="es-ES" sz="3350" b="0" i="1" u="none" strike="noStrike">
                <a:solidFill>
                  <a:srgbClr val="1E3184"/>
                </a:solidFill>
                <a:effectLst/>
                <a:uFillTx/>
                <a:latin typeface="Candara"/>
                <a:ea typeface="Candara"/>
              </a:rPr>
              <a:t>, le envió dos de sus discípulos, para preguntarle: ¿Eres tú aquel que había de venir, o esperaremos a otro?... Id y haced saber a Juan las cosas que oís y veis”.</a:t>
            </a:r>
            <a:endParaRPr lang="es-ES" sz="3350" b="0" u="none" strike="noStrike">
              <a:solidFill>
                <a:srgbClr val="000000"/>
              </a:solidFill>
              <a:effectLst/>
              <a:uFillTx/>
              <a:latin typeface="Helvetica Light"/>
            </a:endParaRPr>
          </a:p>
          <a:p>
            <a:pPr indent="0" algn="l" defTabSz="850320">
              <a:lnSpc>
                <a:spcPct val="100000"/>
              </a:lnSpc>
              <a:buNone/>
              <a:tabLst>
                <a:tab pos="0" algn="l"/>
              </a:tabLst>
            </a:pPr>
            <a:r>
              <a:rPr lang="es-ES" sz="3350" b="0" i="1" u="none" strike="noStrike">
                <a:solidFill>
                  <a:srgbClr val="FF2600"/>
                </a:solidFill>
                <a:effectLst/>
                <a:uFillTx/>
                <a:latin typeface="Candara"/>
                <a:ea typeface="Candara"/>
              </a:rPr>
              <a:t>Mateo 11:2-4</a:t>
            </a:r>
            <a:endParaRPr lang="es-ES" sz="3350" b="0" u="none" strike="noStrike">
              <a:solidFill>
                <a:srgbClr val="000000"/>
              </a:solidFill>
              <a:effectLst/>
              <a:uFillTx/>
              <a:latin typeface="Helvetica Light"/>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pasted-image.pdf"/>
          <p:cNvPicPr/>
          <p:nvPr/>
        </p:nvPicPr>
        <p:blipFill>
          <a:blip r:embed="rId1"/>
          <a:stretch/>
        </p:blipFill>
        <p:spPr>
          <a:xfrm>
            <a:off x="-4320" y="-3240"/>
            <a:ext cx="9152640" cy="6864480"/>
          </a:xfrm>
          <a:prstGeom prst="rect">
            <a:avLst/>
          </a:prstGeom>
          <a:noFill/>
          <a:ln w="12700">
            <a:noFill/>
          </a:ln>
        </p:spPr>
      </p:pic>
      <p:pic>
        <p:nvPicPr>
          <p:cNvPr id="98"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99" name="PlaceHolder 1"/>
          <p:cNvSpPr>
            <a:spLocks noGrp="1"/>
          </p:cNvSpPr>
          <p:nvPr>
            <p:ph type="title"/>
          </p:nvPr>
        </p:nvSpPr>
        <p:spPr>
          <a:xfrm>
            <a:off x="1475640" y="1059840"/>
            <a:ext cx="6192360" cy="1007640"/>
          </a:xfrm>
          <a:prstGeom prst="rect">
            <a:avLst/>
          </a:prstGeom>
          <a:noFill/>
          <a:ln w="12600">
            <a:noFill/>
          </a:ln>
        </p:spPr>
        <p:txBody>
          <a:bodyPr lIns="45720" tIns="45720" rIns="45720" bIns="45720" anchor="t">
            <a:noAutofit/>
          </a:bodyPr>
          <a:p>
            <a:pPr indent="0" algn="l" defTabSz="887040">
              <a:lnSpc>
                <a:spcPct val="100000"/>
              </a:lnSpc>
              <a:buNone/>
              <a:tabLst>
                <a:tab pos="0" algn="l"/>
              </a:tabLst>
            </a:pPr>
            <a:r>
              <a:rPr lang="es-ES" sz="5240" b="1" u="none" strike="noStrike">
                <a:solidFill>
                  <a:srgbClr val="800000"/>
                </a:solidFill>
                <a:effectLst/>
                <a:uFillTx/>
                <a:latin typeface="Candara"/>
                <a:ea typeface="Candara"/>
              </a:rPr>
              <a:t>Consejos inspirados</a:t>
            </a:r>
            <a:endParaRPr lang="es-ES" sz="5240" b="0" u="none" strike="noStrike">
              <a:solidFill>
                <a:srgbClr val="000000"/>
              </a:solidFill>
              <a:effectLst/>
              <a:uFillTx/>
              <a:latin typeface="Helvetica Light"/>
            </a:endParaRPr>
          </a:p>
        </p:txBody>
      </p:sp>
      <p:sp>
        <p:nvSpPr>
          <p:cNvPr id="100" name="PlaceHolder 2"/>
          <p:cNvSpPr>
            <a:spLocks noGrp="1"/>
          </p:cNvSpPr>
          <p:nvPr>
            <p:ph/>
          </p:nvPr>
        </p:nvSpPr>
        <p:spPr>
          <a:xfrm>
            <a:off x="985680" y="2120040"/>
            <a:ext cx="7172280" cy="4032000"/>
          </a:xfrm>
          <a:prstGeom prst="rect">
            <a:avLst/>
          </a:prstGeom>
          <a:noFill/>
          <a:ln w="12600">
            <a:noFill/>
          </a:ln>
        </p:spPr>
        <p:txBody>
          <a:bodyPr lIns="45720" tIns="45720" rIns="45720" bIns="45720" anchor="t">
            <a:noAutofit/>
          </a:bodyPr>
          <a:p>
            <a:pPr indent="0" algn="l" defTabSz="831960">
              <a:lnSpc>
                <a:spcPct val="100000"/>
              </a:lnSpc>
              <a:spcBef>
                <a:spcPts val="700"/>
              </a:spcBef>
              <a:buNone/>
              <a:tabLst>
                <a:tab pos="0" algn="l"/>
              </a:tabLst>
            </a:pPr>
            <a:r>
              <a:rPr lang="es-ES" sz="3270" b="0" i="1" u="none" strike="noStrike">
                <a:solidFill>
                  <a:srgbClr val="1E3184"/>
                </a:solidFill>
                <a:effectLst/>
                <a:uFillTx/>
                <a:latin typeface="Candara"/>
                <a:ea typeface="Candara"/>
              </a:rPr>
              <a:t>“Este es el tema grandioso y celestial que en alto grado ha sido dejado fuera de los sermones, porque Cristo no está formado dentro de la mente humana. Y Satanás se ha salido con la suya al conseguir que esto sea así:</a:t>
            </a:r>
            <a:endParaRPr lang="es-ES" sz="3270" b="0" u="none" strike="noStrike">
              <a:solidFill>
                <a:srgbClr val="000000"/>
              </a:solidFill>
              <a:effectLst/>
              <a:uFillTx/>
              <a:latin typeface="Helvetica Light"/>
            </a:endParaRPr>
          </a:p>
        </p:txBody>
      </p:sp>
    </p:spTree>
  </p:cSld>
  <p:timing>
    <p:tnLst>
      <p:par>
        <p:cTn id="86" dur="indefinite" restart="never" nodeType="tmRoot">
          <p:childTnLst>
            <p:seq>
              <p:cTn id="87" dur="indefinite" nodeType="mainSeq">
                <p:childTnLst>
                  <p:par>
                    <p:cTn id="88" fill="hold">
                      <p:stCondLst>
                        <p:cond delay="indefinite"/>
                      </p:stCondLst>
                      <p:childTnLst>
                        <p:par>
                          <p:cTn id="89" fill="hold">
                            <p:stCondLst>
                              <p:cond delay="0"/>
                            </p:stCondLst>
                            <p:childTnLst>
                              <p:par>
                                <p:cTn id="90" presetID="9" presetClass="entr" fill="hold" nodeType="clickEffect">
                                  <p:stCondLst>
                                    <p:cond delay="0"/>
                                  </p:stCondLst>
                                  <p:iterate type="el">
                                    <p:tmAbs val="0"/>
                                  </p:iterate>
                                  <p:childTnLst>
                                    <p:set>
                                      <p:cBhvr>
                                        <p:cTn id="91" fill="hold"/>
                                        <p:tgtEl>
                                          <p:spTgt spid="100"/>
                                        </p:tgtEl>
                                        <p:attrNameLst>
                                          <p:attrName>style.visibility</p:attrName>
                                        </p:attrNameLst>
                                      </p:cBhvr>
                                      <p:to>
                                        <p:strVal val="visible"/>
                                      </p:to>
                                    </p:set>
                                    <p:animEffect transition="in" filter="dissolve">
                                      <p:cBhvr additive="repl">
                                        <p:cTn id="92" dur="500"/>
                                        <p:tgtEl>
                                          <p:spTgt spid="100"/>
                                        </p:tgtEl>
                                      </p:cBhvr>
                                    </p:animEffect>
                                  </p:childTnLst>
                                </p:cTn>
                              </p:par>
                              <p:par>
                                <p:cTn id="93" presetID="9" presetClass="entr" fill="hold" nodeType="withEffect">
                                  <p:stCondLst>
                                    <p:cond delay="0"/>
                                  </p:stCondLst>
                                  <p:iterate type="el">
                                    <p:tmAbs val="0"/>
                                  </p:iterate>
                                  <p:childTnLst>
                                    <p:set>
                                      <p:cBhvr>
                                        <p:cTn id="94" fill="hold"/>
                                        <p:tgtEl>
                                          <p:spTgt spid="100">
                                            <p:txEl>
                                              <p:pRg st="0" end="0"/>
                                            </p:txEl>
                                          </p:spTgt>
                                        </p:tgtEl>
                                        <p:attrNameLst>
                                          <p:attrName>style.visibility</p:attrName>
                                        </p:attrNameLst>
                                      </p:cBhvr>
                                      <p:to>
                                        <p:strVal val="visible"/>
                                      </p:to>
                                    </p:set>
                                    <p:animEffect transition="in" filter="dissolve">
                                      <p:cBhvr additive="repl">
                                        <p:cTn id="95" dur="500"/>
                                        <p:tgtEl>
                                          <p:spTgt spid="100">
                                            <p:txEl>
                                              <p:pRg st="0" end="0"/>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100">
                                            <p:txEl>
                                              <p:pRg st="1" end="1"/>
                                            </p:txEl>
                                          </p:spTgt>
                                        </p:tgtEl>
                                        <p:attrNameLst>
                                          <p:attrName>style.visibility</p:attrName>
                                        </p:attrNameLst>
                                      </p:cBhvr>
                                      <p:to>
                                        <p:strVal val="visible"/>
                                      </p:to>
                                    </p:set>
                                    <p:animEffect transition="in" filter="dissolve">
                                      <p:cBhvr additive="repl">
                                        <p:cTn id="100" dur="500"/>
                                        <p:tgtEl>
                                          <p:spTgt spid="10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4320" y="-3240"/>
            <a:ext cx="9152640" cy="6864480"/>
          </a:xfrm>
          <a:prstGeom prst="rect">
            <a:avLst/>
          </a:prstGeom>
          <a:noFill/>
          <a:ln w="12700">
            <a:noFill/>
          </a:ln>
        </p:spPr>
      </p:pic>
      <p:pic>
        <p:nvPicPr>
          <p:cNvPr id="10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03" name="PlaceHolder 1"/>
          <p:cNvSpPr>
            <a:spLocks noGrp="1"/>
          </p:cNvSpPr>
          <p:nvPr>
            <p:ph/>
          </p:nvPr>
        </p:nvSpPr>
        <p:spPr>
          <a:xfrm>
            <a:off x="1457640" y="1592640"/>
            <a:ext cx="6645960" cy="36720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que Cristo no haya sido el tema de contemplación y adoración. Este nombre, tan poderoso, tan esencial, debe estar en cada lengua”.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3MS 210</a:t>
            </a:r>
            <a:endParaRPr lang="es-ES" sz="4000" b="0" u="none" strike="noStrike">
              <a:solidFill>
                <a:srgbClr val="000000"/>
              </a:solidFill>
              <a:effectLst/>
              <a:uFillTx/>
              <a:latin typeface="Helvetica Light"/>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4" name="pasted-image.pdf"/>
          <p:cNvPicPr/>
          <p:nvPr/>
        </p:nvPicPr>
        <p:blipFill>
          <a:blip r:embed="rId1"/>
          <a:stretch/>
        </p:blipFill>
        <p:spPr>
          <a:xfrm>
            <a:off x="-4320" y="-3240"/>
            <a:ext cx="9152640" cy="6864480"/>
          </a:xfrm>
          <a:prstGeom prst="rect">
            <a:avLst/>
          </a:prstGeom>
          <a:noFill/>
          <a:ln w="12700">
            <a:noFill/>
          </a:ln>
        </p:spPr>
      </p:pic>
      <p:pic>
        <p:nvPicPr>
          <p:cNvPr id="105"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06" name="PlaceHolder 1"/>
          <p:cNvSpPr>
            <a:spLocks noGrp="1"/>
          </p:cNvSpPr>
          <p:nvPr>
            <p:ph/>
          </p:nvPr>
        </p:nvSpPr>
        <p:spPr>
          <a:xfrm>
            <a:off x="1496520" y="1864440"/>
            <a:ext cx="6346800" cy="312876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r>
              <a:rPr lang="es-ES" sz="3720" b="0" i="1" u="none" strike="noStrike">
                <a:solidFill>
                  <a:srgbClr val="1E3184"/>
                </a:solidFill>
                <a:effectLst/>
                <a:uFillTx/>
                <a:latin typeface="Candara"/>
                <a:ea typeface="Candara"/>
              </a:rPr>
              <a:t>“Ha habido discursos enteros secos y desprovistos de Cristo, en los cuales Jesús ha sido apenas mencionado”.</a:t>
            </a:r>
            <a:endParaRPr lang="es-ES" sz="3720" b="0" u="none" strike="noStrike">
              <a:solidFill>
                <a:srgbClr val="000000"/>
              </a:solidFill>
              <a:effectLst/>
              <a:uFillTx/>
              <a:latin typeface="Helvetica Light"/>
            </a:endParaRPr>
          </a:p>
          <a:p>
            <a:pPr indent="0" algn="l" defTabSz="850320">
              <a:lnSpc>
                <a:spcPct val="100000"/>
              </a:lnSpc>
              <a:buNone/>
              <a:tabLst>
                <a:tab pos="0" algn="l"/>
              </a:tabLst>
            </a:pPr>
            <a:r>
              <a:rPr lang="es-ES" sz="3720" b="0" i="1" u="none" strike="noStrike">
                <a:solidFill>
                  <a:srgbClr val="FF2600"/>
                </a:solidFill>
                <a:effectLst/>
                <a:uFillTx/>
                <a:latin typeface="Candara"/>
                <a:ea typeface="Candara"/>
              </a:rPr>
              <a:t>3MS 209</a:t>
            </a:r>
            <a:endParaRPr lang="es-ES" sz="3720" b="0" u="none" strike="noStrike">
              <a:solidFill>
                <a:srgbClr val="000000"/>
              </a:solidFill>
              <a:effectLst/>
              <a:uFillTx/>
              <a:latin typeface="Helvetica Ligh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4320" y="-3240"/>
            <a:ext cx="9152640" cy="6864480"/>
          </a:xfrm>
          <a:prstGeom prst="rect">
            <a:avLst/>
          </a:prstGeom>
          <a:noFill/>
          <a:ln w="12700">
            <a:noFill/>
          </a:ln>
        </p:spPr>
      </p:pic>
      <p:pic>
        <p:nvPicPr>
          <p:cNvPr id="108"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09" name="PlaceHolder 1"/>
          <p:cNvSpPr>
            <a:spLocks noGrp="1"/>
          </p:cNvSpPr>
          <p:nvPr>
            <p:ph/>
          </p:nvPr>
        </p:nvSpPr>
        <p:spPr>
          <a:xfrm>
            <a:off x="1268640" y="1361160"/>
            <a:ext cx="6606360" cy="4491000"/>
          </a:xfrm>
          <a:prstGeom prst="rect">
            <a:avLst/>
          </a:prstGeom>
          <a:noFill/>
          <a:ln w="12600">
            <a:noFill/>
          </a:ln>
        </p:spPr>
        <p:txBody>
          <a:bodyPr lIns="45720" tIns="45720" rIns="45720" bIns="45720" anchor="t">
            <a:noAutofit/>
          </a:bodyPr>
          <a:p>
            <a:pPr indent="0" algn="l" defTabSz="822960">
              <a:lnSpc>
                <a:spcPct val="100000"/>
              </a:lnSpc>
              <a:spcBef>
                <a:spcPts val="601"/>
              </a:spcBef>
              <a:buNone/>
              <a:tabLst>
                <a:tab pos="0" algn="l"/>
              </a:tabLst>
            </a:pPr>
            <a:r>
              <a:rPr lang="es-ES" sz="3240" b="0" i="1" u="none" strike="noStrike">
                <a:solidFill>
                  <a:srgbClr val="1E3184"/>
                </a:solidFill>
                <a:effectLst/>
                <a:uFillTx/>
                <a:latin typeface="Candara"/>
                <a:ea typeface="Candara"/>
              </a:rPr>
              <a:t>“Aquí está la obra de los ministros de Cristo. Debido a que esta obra no ha sido hecha, debido a que Cristo y su carácter, sus palabras y su obra no han sido presentados a la gente, el estado religioso de la Iglesia testifica en contra de los maestros.</a:t>
            </a:r>
            <a:endParaRPr lang="es-ES" sz="3240" b="0" u="none" strike="noStrike">
              <a:solidFill>
                <a:srgbClr val="000000"/>
              </a:solidFill>
              <a:effectLst/>
              <a:uFillTx/>
              <a:latin typeface="Helvetica Ligh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0" name="pasted-image.pdf"/>
          <p:cNvPicPr/>
          <p:nvPr/>
        </p:nvPicPr>
        <p:blipFill>
          <a:blip r:embed="rId1"/>
          <a:stretch/>
        </p:blipFill>
        <p:spPr>
          <a:xfrm>
            <a:off x="-4320" y="-3240"/>
            <a:ext cx="9152640" cy="6864480"/>
          </a:xfrm>
          <a:prstGeom prst="rect">
            <a:avLst/>
          </a:prstGeom>
          <a:noFill/>
          <a:ln w="12700">
            <a:noFill/>
          </a:ln>
        </p:spPr>
      </p:pic>
      <p:pic>
        <p:nvPicPr>
          <p:cNvPr id="111"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12" name="PlaceHolder 1"/>
          <p:cNvSpPr>
            <a:spLocks noGrp="1"/>
          </p:cNvSpPr>
          <p:nvPr>
            <p:ph/>
          </p:nvPr>
        </p:nvSpPr>
        <p:spPr>
          <a:xfrm>
            <a:off x="1500840" y="1776960"/>
            <a:ext cx="6490800" cy="381600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Las iglesias están a punto de morir porque se presenta poco a Cristo. Ellas no tienen vida ni discernimiento espiritual”.</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3MS 210</a:t>
            </a:r>
            <a:endParaRPr lang="es-ES" sz="4000" b="0" u="none" strike="noStrike">
              <a:solidFill>
                <a:srgbClr val="000000"/>
              </a:solidFill>
              <a:effectLst/>
              <a:uFillTx/>
              <a:latin typeface="Helvetica Ligh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4320" y="-3240"/>
            <a:ext cx="9152640" cy="6864480"/>
          </a:xfrm>
          <a:prstGeom prst="rect">
            <a:avLst/>
          </a:prstGeom>
          <a:noFill/>
          <a:ln w="12700">
            <a:noFill/>
          </a:ln>
        </p:spPr>
      </p:pic>
      <p:pic>
        <p:nvPicPr>
          <p:cNvPr id="114"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15" name="PlaceHolder 1"/>
          <p:cNvSpPr>
            <a:spLocks noGrp="1"/>
          </p:cNvSpPr>
          <p:nvPr>
            <p:ph type="title"/>
          </p:nvPr>
        </p:nvSpPr>
        <p:spPr>
          <a:xfrm>
            <a:off x="1675080" y="2457720"/>
            <a:ext cx="5987160" cy="2511720"/>
          </a:xfrm>
          <a:prstGeom prst="rect">
            <a:avLst/>
          </a:prstGeom>
          <a:noFill/>
          <a:ln w="12600">
            <a:noFill/>
          </a:ln>
        </p:spPr>
        <p:txBody>
          <a:bodyPr lIns="45720" tIns="45720" rIns="45720" bIns="45720" anchor="t">
            <a:noAutofit/>
          </a:bodyPr>
          <a:p>
            <a:pPr marL="711360" indent="-711360" algn="l" defTabSz="914400">
              <a:lnSpc>
                <a:spcPct val="100000"/>
              </a:lnSpc>
              <a:buNone/>
              <a:tabLst>
                <a:tab pos="0" algn="l"/>
              </a:tabLst>
            </a:pPr>
            <a:r>
              <a:rPr lang="es-ES" sz="5000" b="1" u="none" strike="noStrike">
                <a:solidFill>
                  <a:srgbClr val="800000"/>
                </a:solidFill>
                <a:effectLst/>
                <a:uFillTx/>
                <a:latin typeface="Candara"/>
                <a:ea typeface="Candara"/>
              </a:rPr>
              <a:t>II. Prediquen de la Palabra y con la Palabra </a:t>
            </a:r>
            <a:endParaRPr lang="es-ES" sz="5000"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6" name="pasted-image.pdf"/>
          <p:cNvPicPr/>
          <p:nvPr/>
        </p:nvPicPr>
        <p:blipFill>
          <a:blip r:embed="rId1"/>
          <a:stretch/>
        </p:blipFill>
        <p:spPr>
          <a:xfrm>
            <a:off x="-4320" y="-3240"/>
            <a:ext cx="9152640" cy="6864480"/>
          </a:xfrm>
          <a:prstGeom prst="rect">
            <a:avLst/>
          </a:prstGeom>
          <a:noFill/>
          <a:ln w="12700">
            <a:noFill/>
          </a:ln>
        </p:spPr>
      </p:pic>
      <p:pic>
        <p:nvPicPr>
          <p:cNvPr id="117"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18" name="PlaceHolder 1"/>
          <p:cNvSpPr>
            <a:spLocks noGrp="1"/>
          </p:cNvSpPr>
          <p:nvPr>
            <p:ph/>
          </p:nvPr>
        </p:nvSpPr>
        <p:spPr>
          <a:xfrm>
            <a:off x="1303920" y="1425600"/>
            <a:ext cx="6942240" cy="4515480"/>
          </a:xfrm>
          <a:prstGeom prst="rect">
            <a:avLst/>
          </a:prstGeom>
          <a:noFill/>
          <a:ln w="12600">
            <a:noFill/>
          </a:ln>
        </p:spPr>
        <p:txBody>
          <a:bodyPr lIns="45720" tIns="45720" rIns="45720" bIns="45720" anchor="t">
            <a:noAutofit/>
          </a:bodyPr>
          <a:p>
            <a:pPr indent="0" algn="l" defTabSz="859680">
              <a:lnSpc>
                <a:spcPct val="100000"/>
              </a:lnSpc>
              <a:spcBef>
                <a:spcPts val="700"/>
              </a:spcBef>
              <a:buNone/>
              <a:tabLst>
                <a:tab pos="0" algn="l"/>
              </a:tabLst>
            </a:pPr>
            <a:r>
              <a:rPr lang="es-ES" sz="3759" b="0" i="1" u="none" strike="noStrike">
                <a:solidFill>
                  <a:srgbClr val="1E3184"/>
                </a:solidFill>
                <a:effectLst/>
                <a:uFillTx/>
                <a:latin typeface="Candara"/>
                <a:ea typeface="Candara"/>
              </a:rPr>
              <a:t>“</a:t>
            </a:r>
            <a:r>
              <a:rPr lang="es-ES" sz="3759" b="0" u="none" strike="noStrike">
                <a:solidFill>
                  <a:srgbClr val="1E3184"/>
                </a:solidFill>
                <a:effectLst/>
                <a:uFillTx/>
                <a:latin typeface="Candara"/>
                <a:ea typeface="Candara"/>
              </a:rPr>
              <a:t>¡</a:t>
            </a:r>
            <a:r>
              <a:rPr lang="es-ES" sz="3759" b="0" i="1" u="none" strike="noStrike">
                <a:solidFill>
                  <a:srgbClr val="1E3184"/>
                </a:solidFill>
                <a:effectLst/>
                <a:uFillTx/>
                <a:latin typeface="Candara"/>
                <a:ea typeface="Candara"/>
              </a:rPr>
              <a:t>Ojalá que se diga de los ministros que están predicando al pueblo y a las iglesias: ‘Entonces les abrió el entendimiento, para que comprendiesen las Escrituras’!</a:t>
            </a:r>
            <a:endParaRPr lang="es-ES" sz="3759" b="0" u="none" strike="noStrike">
              <a:solidFill>
                <a:srgbClr val="000000"/>
              </a:solidFill>
              <a:effectLst/>
              <a:uFillTx/>
              <a:latin typeface="Helvetica Light"/>
            </a:endParaRPr>
          </a:p>
          <a:p>
            <a:pPr indent="0" algn="l" defTabSz="859680">
              <a:lnSpc>
                <a:spcPct val="100000"/>
              </a:lnSpc>
              <a:buNone/>
              <a:tabLst>
                <a:tab pos="0" algn="l"/>
              </a:tabLst>
            </a:pPr>
            <a:r>
              <a:rPr lang="es-ES" sz="3759" b="0" i="1" u="none" strike="noStrike">
                <a:solidFill>
                  <a:srgbClr val="1E3184"/>
                </a:solidFill>
                <a:effectLst/>
                <a:uFillTx/>
                <a:latin typeface="Candara"/>
                <a:ea typeface="Candara"/>
              </a:rPr>
              <a:t>Lucas 24:45”. </a:t>
            </a:r>
            <a:r>
              <a:rPr lang="es-ES" sz="3759" b="0" i="1" u="none" strike="noStrike">
                <a:solidFill>
                  <a:srgbClr val="FF2600"/>
                </a:solidFill>
                <a:effectLst/>
                <a:uFillTx/>
                <a:latin typeface="Candara"/>
                <a:ea typeface="Candara"/>
              </a:rPr>
              <a:t>3MS 213</a:t>
            </a:r>
            <a:endParaRPr lang="es-ES" sz="3759"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pasted-image.pdf"/>
          <p:cNvPicPr/>
          <p:nvPr/>
        </p:nvPicPr>
        <p:blipFill>
          <a:blip r:embed="rId1"/>
          <a:stretch/>
        </p:blipFill>
        <p:spPr>
          <a:xfrm>
            <a:off x="-4320" y="-3240"/>
            <a:ext cx="9152640" cy="6864480"/>
          </a:xfrm>
          <a:prstGeom prst="rect">
            <a:avLst/>
          </a:prstGeom>
          <a:noFill/>
          <a:ln w="12700">
            <a:noFill/>
          </a:ln>
        </p:spPr>
      </p:pic>
      <p:pic>
        <p:nvPicPr>
          <p:cNvPr id="64"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65" name="PlaceHolder 1"/>
          <p:cNvSpPr>
            <a:spLocks noGrp="1"/>
          </p:cNvSpPr>
          <p:nvPr>
            <p:ph/>
          </p:nvPr>
        </p:nvSpPr>
        <p:spPr>
          <a:xfrm>
            <a:off x="1242360" y="1700640"/>
            <a:ext cx="6850800" cy="3456000"/>
          </a:xfrm>
          <a:prstGeom prst="rect">
            <a:avLst/>
          </a:prstGeom>
          <a:noFill/>
          <a:ln w="12600">
            <a:noFill/>
          </a:ln>
        </p:spPr>
        <p:txBody>
          <a:bodyPr lIns="45720" tIns="45720" rIns="45720" bIns="45720" anchor="t">
            <a:noAutofit/>
          </a:bodyPr>
          <a:p>
            <a:pPr indent="0" algn="l" defTabSz="887040">
              <a:lnSpc>
                <a:spcPct val="100000"/>
              </a:lnSpc>
              <a:spcBef>
                <a:spcPts val="799"/>
              </a:spcBef>
              <a:buNone/>
              <a:tabLst>
                <a:tab pos="0" algn="l"/>
              </a:tabLst>
            </a:pPr>
            <a:r>
              <a:rPr lang="es-ES" sz="3490" b="0" i="1" u="none" strike="noStrike">
                <a:solidFill>
                  <a:srgbClr val="1E3184"/>
                </a:solidFill>
                <a:effectLst/>
                <a:uFillTx/>
                <a:latin typeface="Candara"/>
                <a:ea typeface="Candara"/>
              </a:rPr>
              <a:t>“Jesús les respondió diciendo: Ha llegado la hora para que el Hijo del Hombre sea glorificado…Y Yo, si fuere levantado de la tierra, a todos atraeré a mí mismo”.</a:t>
            </a:r>
            <a:endParaRPr lang="es-ES" sz="3490" b="0" u="none" strike="noStrike">
              <a:solidFill>
                <a:srgbClr val="000000"/>
              </a:solidFill>
              <a:effectLst/>
              <a:uFillTx/>
              <a:latin typeface="Helvetica Light"/>
            </a:endParaRPr>
          </a:p>
          <a:p>
            <a:pPr indent="0" algn="l" defTabSz="887040">
              <a:lnSpc>
                <a:spcPct val="100000"/>
              </a:lnSpc>
              <a:buNone/>
              <a:tabLst>
                <a:tab pos="0" algn="l"/>
              </a:tabLst>
            </a:pPr>
            <a:r>
              <a:rPr lang="es-ES" sz="3490" b="0" i="1" u="none" strike="noStrike">
                <a:solidFill>
                  <a:srgbClr val="FF2600"/>
                </a:solidFill>
                <a:effectLst/>
                <a:uFillTx/>
                <a:latin typeface="Candara"/>
                <a:ea typeface="Candara"/>
              </a:rPr>
              <a:t>Juan 12:23, 32</a:t>
            </a:r>
            <a:endParaRPr lang="es-ES" sz="349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9" name="pasted-image.pdf"/>
          <p:cNvPicPr/>
          <p:nvPr/>
        </p:nvPicPr>
        <p:blipFill>
          <a:blip r:embed="rId1"/>
          <a:stretch/>
        </p:blipFill>
        <p:spPr>
          <a:xfrm>
            <a:off x="-4320" y="-3240"/>
            <a:ext cx="9152640" cy="6864480"/>
          </a:xfrm>
          <a:prstGeom prst="rect">
            <a:avLst/>
          </a:prstGeom>
          <a:noFill/>
          <a:ln w="12700">
            <a:noFill/>
          </a:ln>
        </p:spPr>
      </p:pic>
      <p:pic>
        <p:nvPicPr>
          <p:cNvPr id="120"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21" name="PlaceHolder 1"/>
          <p:cNvSpPr>
            <a:spLocks noGrp="1"/>
          </p:cNvSpPr>
          <p:nvPr>
            <p:ph/>
          </p:nvPr>
        </p:nvSpPr>
        <p:spPr>
          <a:xfrm>
            <a:off x="1035000" y="1088640"/>
            <a:ext cx="7228440" cy="468000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No olviden que han sido llamados a </a:t>
            </a:r>
            <a:r>
              <a:rPr lang="es-ES" sz="3600" b="1" i="1" u="none" strike="noStrike">
                <a:solidFill>
                  <a:srgbClr val="1E3184"/>
                </a:solidFill>
                <a:effectLst/>
                <a:uFillTx/>
                <a:latin typeface="Candara"/>
                <a:ea typeface="Candara"/>
              </a:rPr>
              <a:t>predicar la Palabra.</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Lo que la gente necesita </a:t>
            </a:r>
            <a:r>
              <a:rPr lang="es-ES" sz="3600" b="1" i="1" u="none" strike="noStrike">
                <a:solidFill>
                  <a:srgbClr val="1E3184"/>
                </a:solidFill>
                <a:effectLst/>
                <a:uFillTx/>
                <a:latin typeface="Candara"/>
                <a:ea typeface="Candara"/>
              </a:rPr>
              <a:t>comprender es la Palabra.</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No den la impresión de usar más </a:t>
            </a:r>
            <a:r>
              <a:rPr lang="es-ES" sz="3600" b="1" i="1" u="none" strike="noStrike">
                <a:solidFill>
                  <a:srgbClr val="1E3184"/>
                </a:solidFill>
                <a:effectLst/>
                <a:uFillTx/>
                <a:latin typeface="Candara"/>
                <a:ea typeface="Candara"/>
              </a:rPr>
              <a:t>las</a:t>
            </a:r>
            <a:r>
              <a:rPr lang="es-ES" sz="3600" b="0" u="none" strike="noStrike">
                <a:solidFill>
                  <a:srgbClr val="1E3184"/>
                </a:solidFill>
                <a:effectLst/>
                <a:uFillTx/>
                <a:latin typeface="Candara"/>
                <a:ea typeface="Candara"/>
              </a:rPr>
              <a:t> </a:t>
            </a:r>
            <a:r>
              <a:rPr lang="es-ES" sz="3600" b="1" i="1" u="none" strike="noStrike">
                <a:solidFill>
                  <a:srgbClr val="1E3184"/>
                </a:solidFill>
                <a:effectLst/>
                <a:uFillTx/>
                <a:latin typeface="Candara"/>
                <a:ea typeface="Candara"/>
              </a:rPr>
              <a:t>historias, las ilustraciones y otros materiales</a:t>
            </a:r>
            <a:r>
              <a:rPr lang="es-ES" sz="3600" b="0" u="none" strike="noStrike">
                <a:solidFill>
                  <a:srgbClr val="1E3184"/>
                </a:solidFill>
                <a:effectLst/>
                <a:uFillTx/>
                <a:latin typeface="Candara"/>
                <a:ea typeface="Candara"/>
              </a:rPr>
              <a:t>, por</a:t>
            </a:r>
            <a:r>
              <a:rPr lang="es-ES" sz="3600" b="1" i="1" u="none" strike="noStrike">
                <a:solidFill>
                  <a:srgbClr val="1E3184"/>
                </a:solidFill>
                <a:effectLst/>
                <a:uFillTx/>
                <a:latin typeface="Candara"/>
                <a:ea typeface="Candara"/>
              </a:rPr>
              <a:t> </a:t>
            </a:r>
            <a:r>
              <a:rPr lang="es-ES" sz="3600" b="0" u="none" strike="noStrike">
                <a:solidFill>
                  <a:srgbClr val="1E3184"/>
                </a:solidFill>
                <a:effectLst/>
                <a:uFillTx/>
                <a:latin typeface="Candara"/>
                <a:ea typeface="Candara"/>
              </a:rPr>
              <a:t>encima del mensaje de la Biblia.</a:t>
            </a:r>
            <a:endParaRPr lang="es-ES" sz="3600" b="0" u="none" strike="noStrike">
              <a:solidFill>
                <a:srgbClr val="000000"/>
              </a:solidFill>
              <a:effectLst/>
              <a:uFillTx/>
              <a:latin typeface="Helvetica Light"/>
            </a:endParaRPr>
          </a:p>
        </p:txBody>
      </p:sp>
    </p:spTree>
  </p:cSld>
  <p:timing>
    <p:tnLst>
      <p:par>
        <p:cTn id="101" dur="indefinite" restart="never" nodeType="tmRoot">
          <p:childTnLst>
            <p:seq>
              <p:cTn id="102" dur="indefinite" nodeType="mainSeq">
                <p:childTnLst>
                  <p:par>
                    <p:cTn id="103" fill="hold">
                      <p:stCondLst>
                        <p:cond delay="indefinite"/>
                      </p:stCondLst>
                      <p:childTnLst>
                        <p:par>
                          <p:cTn id="104" fill="hold">
                            <p:stCondLst>
                              <p:cond delay="0"/>
                            </p:stCondLst>
                            <p:childTnLst>
                              <p:par>
                                <p:cTn id="105" presetID="9" presetClass="entr" fill="hold" nodeType="clickEffect">
                                  <p:stCondLst>
                                    <p:cond delay="0"/>
                                  </p:stCondLst>
                                  <p:iterate type="el">
                                    <p:tmAbs val="0"/>
                                  </p:iterate>
                                  <p:childTnLst>
                                    <p:set>
                                      <p:cBhvr>
                                        <p:cTn id="106" fill="hold"/>
                                        <p:tgtEl>
                                          <p:spTgt spid="121"/>
                                        </p:tgtEl>
                                        <p:attrNameLst>
                                          <p:attrName>style.visibility</p:attrName>
                                        </p:attrNameLst>
                                      </p:cBhvr>
                                      <p:to>
                                        <p:strVal val="visible"/>
                                      </p:to>
                                    </p:set>
                                    <p:animEffect transition="in" filter="dissolve">
                                      <p:cBhvr additive="repl">
                                        <p:cTn id="107" dur="500"/>
                                        <p:tgtEl>
                                          <p:spTgt spid="121"/>
                                        </p:tgtEl>
                                      </p:cBhvr>
                                    </p:animEffect>
                                  </p:childTnLst>
                                </p:cTn>
                              </p:par>
                              <p:par>
                                <p:cTn id="108" presetID="9" presetClass="entr" fill="hold" nodeType="withEffect">
                                  <p:stCondLst>
                                    <p:cond delay="0"/>
                                  </p:stCondLst>
                                  <p:iterate type="el">
                                    <p:tmAbs val="0"/>
                                  </p:iterate>
                                  <p:childTnLst>
                                    <p:set>
                                      <p:cBhvr>
                                        <p:cTn id="109" fill="hold"/>
                                        <p:tgtEl>
                                          <p:spTgt spid="121">
                                            <p:txEl>
                                              <p:pRg st="0" end="0"/>
                                            </p:txEl>
                                          </p:spTgt>
                                        </p:tgtEl>
                                        <p:attrNameLst>
                                          <p:attrName>style.visibility</p:attrName>
                                        </p:attrNameLst>
                                      </p:cBhvr>
                                      <p:to>
                                        <p:strVal val="visible"/>
                                      </p:to>
                                    </p:set>
                                    <p:animEffect transition="in" filter="dissolve">
                                      <p:cBhvr additive="repl">
                                        <p:cTn id="110" dur="500"/>
                                        <p:tgtEl>
                                          <p:spTgt spid="121">
                                            <p:txEl>
                                              <p:pRg st="0" end="0"/>
                                            </p:txEl>
                                          </p:spTgt>
                                        </p:tgtEl>
                                      </p:cBhvr>
                                    </p:animEffect>
                                  </p:childTnLst>
                                </p:cTn>
                              </p:par>
                            </p:childTnLst>
                          </p:cTn>
                        </p:par>
                      </p:childTnLst>
                    </p:cTn>
                  </p:par>
                  <p:par>
                    <p:cTn id="111" fill="hold">
                      <p:stCondLst>
                        <p:cond delay="indefinite"/>
                      </p:stCondLst>
                      <p:childTnLst>
                        <p:par>
                          <p:cTn id="112" fill="hold">
                            <p:stCondLst>
                              <p:cond delay="0"/>
                            </p:stCondLst>
                            <p:childTnLst>
                              <p:par>
                                <p:cTn id="113" presetID="9" presetClass="entr" fill="hold" nodeType="clickEffect">
                                  <p:stCondLst>
                                    <p:cond delay="0"/>
                                  </p:stCondLst>
                                  <p:iterate type="el">
                                    <p:tmAbs val="0"/>
                                  </p:iterate>
                                  <p:childTnLst>
                                    <p:set>
                                      <p:cBhvr>
                                        <p:cTn id="114" fill="hold"/>
                                        <p:tgtEl>
                                          <p:spTgt spid="121">
                                            <p:txEl>
                                              <p:pRg st="1" end="1"/>
                                            </p:txEl>
                                          </p:spTgt>
                                        </p:tgtEl>
                                        <p:attrNameLst>
                                          <p:attrName>style.visibility</p:attrName>
                                        </p:attrNameLst>
                                      </p:cBhvr>
                                      <p:to>
                                        <p:strVal val="visible"/>
                                      </p:to>
                                    </p:set>
                                    <p:animEffect transition="in" filter="dissolve">
                                      <p:cBhvr additive="repl">
                                        <p:cTn id="115" dur="500"/>
                                        <p:tgtEl>
                                          <p:spTgt spid="121">
                                            <p:txEl>
                                              <p:pRg st="1" end="1"/>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121">
                                            <p:txEl>
                                              <p:pRg st="2" end="2"/>
                                            </p:txEl>
                                          </p:spTgt>
                                        </p:tgtEl>
                                        <p:attrNameLst>
                                          <p:attrName>style.visibility</p:attrName>
                                        </p:attrNameLst>
                                      </p:cBhvr>
                                      <p:to>
                                        <p:strVal val="visible"/>
                                      </p:to>
                                    </p:set>
                                    <p:animEffect transition="in" filter="dissolve">
                                      <p:cBhvr additive="repl">
                                        <p:cTn id="120" dur="500"/>
                                        <p:tgtEl>
                                          <p:spTgt spid="121">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2" name="pasted-image.pdf"/>
          <p:cNvPicPr/>
          <p:nvPr/>
        </p:nvPicPr>
        <p:blipFill>
          <a:blip r:embed="rId1"/>
          <a:stretch/>
        </p:blipFill>
        <p:spPr>
          <a:xfrm>
            <a:off x="-4320" y="-3240"/>
            <a:ext cx="9152640" cy="6864480"/>
          </a:xfrm>
          <a:prstGeom prst="rect">
            <a:avLst/>
          </a:prstGeom>
          <a:noFill/>
          <a:ln w="12700">
            <a:noFill/>
          </a:ln>
        </p:spPr>
      </p:pic>
      <p:pic>
        <p:nvPicPr>
          <p:cNvPr id="123"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24" name="PlaceHolder 1"/>
          <p:cNvSpPr>
            <a:spLocks noGrp="1"/>
          </p:cNvSpPr>
          <p:nvPr>
            <p:ph/>
          </p:nvPr>
        </p:nvSpPr>
        <p:spPr>
          <a:xfrm>
            <a:off x="891000" y="938520"/>
            <a:ext cx="7362000" cy="4680000"/>
          </a:xfrm>
          <a:prstGeom prst="rect">
            <a:avLst/>
          </a:prstGeom>
          <a:noFill/>
          <a:ln w="12600">
            <a:noFill/>
          </a:ln>
        </p:spPr>
        <p:txBody>
          <a:bodyPr lIns="45720" tIns="45720" rIns="45720" bIns="45720" anchor="t">
            <a:noAutofit/>
          </a:bodyPr>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Aún el Espíritu de la Profecía hay que usarlo </a:t>
            </a:r>
            <a:r>
              <a:rPr lang="es-ES" sz="3350" b="1" i="1" u="none" strike="noStrike">
                <a:solidFill>
                  <a:srgbClr val="1E3184"/>
                </a:solidFill>
                <a:effectLst/>
                <a:uFillTx/>
                <a:latin typeface="Candara"/>
                <a:ea typeface="Candara"/>
              </a:rPr>
              <a:t>sabiamente, no dando a entender que está por encima</a:t>
            </a:r>
            <a:r>
              <a:rPr lang="es-ES" sz="3350" b="0" u="none" strike="noStrike">
                <a:solidFill>
                  <a:srgbClr val="1E3184"/>
                </a:solidFill>
                <a:effectLst/>
                <a:uFillTx/>
                <a:latin typeface="Candara"/>
                <a:ea typeface="Candara"/>
              </a:rPr>
              <a:t> de las enseñanzas de la Biblia.</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Muestren que el </a:t>
            </a:r>
            <a:r>
              <a:rPr lang="es-ES" sz="3350" b="1" i="1" u="none" strike="noStrike">
                <a:solidFill>
                  <a:srgbClr val="1E3184"/>
                </a:solidFill>
                <a:effectLst/>
                <a:uFillTx/>
                <a:latin typeface="Candara"/>
                <a:ea typeface="Candara"/>
              </a:rPr>
              <a:t>fundamento de su tema es la Palabra de Dios, la Biblia.</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El poder está en la Palabra, en el mensaje y </a:t>
            </a:r>
            <a:r>
              <a:rPr lang="es-ES" sz="3350" b="1" i="1" u="none" strike="noStrike">
                <a:solidFill>
                  <a:srgbClr val="1E3184"/>
                </a:solidFill>
                <a:effectLst/>
                <a:uFillTx/>
                <a:latin typeface="Candara"/>
                <a:ea typeface="Candara"/>
              </a:rPr>
              <a:t>no en los mensajeros.</a:t>
            </a:r>
            <a:endParaRPr lang="es-ES" sz="3350" b="0" u="none" strike="noStrike">
              <a:solidFill>
                <a:srgbClr val="000000"/>
              </a:solidFill>
              <a:effectLst/>
              <a:uFillTx/>
              <a:latin typeface="Helvetica Light"/>
            </a:endParaRPr>
          </a:p>
        </p:txBody>
      </p:sp>
    </p:spTree>
  </p:cSld>
  <p:timing>
    <p:tnLst>
      <p:par>
        <p:cTn id="121" dur="indefinite" restart="never" nodeType="tmRoot">
          <p:childTnLst>
            <p:seq>
              <p:cTn id="122" dur="indefinite" nodeType="mainSeq">
                <p:childTnLst>
                  <p:par>
                    <p:cTn id="123" fill="hold">
                      <p:stCondLst>
                        <p:cond delay="indefinite"/>
                      </p:stCondLst>
                      <p:childTnLst>
                        <p:par>
                          <p:cTn id="124" fill="hold">
                            <p:stCondLst>
                              <p:cond delay="0"/>
                            </p:stCondLst>
                            <p:childTnLst>
                              <p:par>
                                <p:cTn id="125" presetID="9" presetClass="entr" fill="hold" nodeType="clickEffect">
                                  <p:stCondLst>
                                    <p:cond delay="0"/>
                                  </p:stCondLst>
                                  <p:iterate type="el">
                                    <p:tmAbs val="0"/>
                                  </p:iterate>
                                  <p:childTnLst>
                                    <p:set>
                                      <p:cBhvr>
                                        <p:cTn id="126" fill="hold"/>
                                        <p:tgtEl>
                                          <p:spTgt spid="124"/>
                                        </p:tgtEl>
                                        <p:attrNameLst>
                                          <p:attrName>style.visibility</p:attrName>
                                        </p:attrNameLst>
                                      </p:cBhvr>
                                      <p:to>
                                        <p:strVal val="visible"/>
                                      </p:to>
                                    </p:set>
                                    <p:animEffect transition="in" filter="dissolve">
                                      <p:cBhvr additive="repl">
                                        <p:cTn id="127" dur="500"/>
                                        <p:tgtEl>
                                          <p:spTgt spid="124"/>
                                        </p:tgtEl>
                                      </p:cBhvr>
                                    </p:animEffect>
                                  </p:childTnLst>
                                </p:cTn>
                              </p:par>
                              <p:par>
                                <p:cTn id="128" presetID="9" presetClass="entr" fill="hold" nodeType="withEffect">
                                  <p:stCondLst>
                                    <p:cond delay="0"/>
                                  </p:stCondLst>
                                  <p:iterate type="el">
                                    <p:tmAbs val="0"/>
                                  </p:iterate>
                                  <p:childTnLst>
                                    <p:set>
                                      <p:cBhvr>
                                        <p:cTn id="129" fill="hold"/>
                                        <p:tgtEl>
                                          <p:spTgt spid="124">
                                            <p:txEl>
                                              <p:pRg st="0" end="0"/>
                                            </p:txEl>
                                          </p:spTgt>
                                        </p:tgtEl>
                                        <p:attrNameLst>
                                          <p:attrName>style.visibility</p:attrName>
                                        </p:attrNameLst>
                                      </p:cBhvr>
                                      <p:to>
                                        <p:strVal val="visible"/>
                                      </p:to>
                                    </p:set>
                                    <p:animEffect transition="in" filter="dissolve">
                                      <p:cBhvr additive="repl">
                                        <p:cTn id="130" dur="500"/>
                                        <p:tgtEl>
                                          <p:spTgt spid="124">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124">
                                            <p:txEl>
                                              <p:pRg st="1" end="1"/>
                                            </p:txEl>
                                          </p:spTgt>
                                        </p:tgtEl>
                                        <p:attrNameLst>
                                          <p:attrName>style.visibility</p:attrName>
                                        </p:attrNameLst>
                                      </p:cBhvr>
                                      <p:to>
                                        <p:strVal val="visible"/>
                                      </p:to>
                                    </p:set>
                                    <p:animEffect transition="in" filter="dissolve">
                                      <p:cBhvr additive="repl">
                                        <p:cTn id="135" dur="500"/>
                                        <p:tgtEl>
                                          <p:spTgt spid="124">
                                            <p:txEl>
                                              <p:pRg st="1" end="1"/>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9" presetClass="entr" fill="hold" nodeType="clickEffect">
                                  <p:stCondLst>
                                    <p:cond delay="0"/>
                                  </p:stCondLst>
                                  <p:iterate type="el">
                                    <p:tmAbs val="0"/>
                                  </p:iterate>
                                  <p:childTnLst>
                                    <p:set>
                                      <p:cBhvr>
                                        <p:cTn id="139" fill="hold"/>
                                        <p:tgtEl>
                                          <p:spTgt spid="124">
                                            <p:txEl>
                                              <p:pRg st="2" end="2"/>
                                            </p:txEl>
                                          </p:spTgt>
                                        </p:tgtEl>
                                        <p:attrNameLst>
                                          <p:attrName>style.visibility</p:attrName>
                                        </p:attrNameLst>
                                      </p:cBhvr>
                                      <p:to>
                                        <p:strVal val="visible"/>
                                      </p:to>
                                    </p:set>
                                    <p:animEffect transition="in" filter="dissolve">
                                      <p:cBhvr additive="repl">
                                        <p:cTn id="140" dur="500"/>
                                        <p:tgtEl>
                                          <p:spTgt spid="12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pasted-image.pdf"/>
          <p:cNvPicPr/>
          <p:nvPr/>
        </p:nvPicPr>
        <p:blipFill>
          <a:blip r:embed="rId1"/>
          <a:stretch/>
        </p:blipFill>
        <p:spPr>
          <a:xfrm>
            <a:off x="-4320" y="-3240"/>
            <a:ext cx="9152640" cy="6864480"/>
          </a:xfrm>
          <a:prstGeom prst="rect">
            <a:avLst/>
          </a:prstGeom>
          <a:noFill/>
          <a:ln w="12700">
            <a:noFill/>
          </a:ln>
        </p:spPr>
      </p:pic>
      <p:pic>
        <p:nvPicPr>
          <p:cNvPr id="12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27" name="PlaceHolder 1"/>
          <p:cNvSpPr>
            <a:spLocks noGrp="1"/>
          </p:cNvSpPr>
          <p:nvPr>
            <p:ph/>
          </p:nvPr>
        </p:nvSpPr>
        <p:spPr>
          <a:xfrm>
            <a:off x="914760" y="1150200"/>
            <a:ext cx="7314120" cy="4938480"/>
          </a:xfrm>
          <a:prstGeom prst="rect">
            <a:avLst/>
          </a:prstGeom>
          <a:noFill/>
          <a:ln w="12600">
            <a:noFill/>
          </a:ln>
        </p:spPr>
        <p:txBody>
          <a:bodyPr lIns="45720" tIns="45720" rIns="45720" bIns="45720" anchor="t">
            <a:noAutofit/>
          </a:bodyPr>
          <a:p>
            <a:pPr marL="284760" indent="-284760" algn="l" defTabSz="758880">
              <a:lnSpc>
                <a:spcPct val="100000"/>
              </a:lnSpc>
              <a:spcBef>
                <a:spcPts val="601"/>
              </a:spcBef>
              <a:buClr>
                <a:srgbClr val="1E3184"/>
              </a:buClr>
              <a:buFont typeface="Arial"/>
              <a:buChar char="•"/>
              <a:tabLst>
                <a:tab pos="0" algn="l"/>
              </a:tabLst>
            </a:pPr>
            <a:r>
              <a:rPr lang="es-ES" sz="2990" b="0" u="none" strike="noStrike">
                <a:solidFill>
                  <a:srgbClr val="1E3184"/>
                </a:solidFill>
                <a:effectLst/>
                <a:uFillTx/>
                <a:latin typeface="Candara"/>
                <a:ea typeface="Candara"/>
              </a:rPr>
              <a:t>La vida eterna se encuentra en las </a:t>
            </a:r>
            <a:r>
              <a:rPr lang="es-ES" sz="2990" b="1" i="1" u="none" strike="noStrike">
                <a:solidFill>
                  <a:srgbClr val="1E3184"/>
                </a:solidFill>
                <a:effectLst/>
                <a:uFillTx/>
                <a:latin typeface="Candara"/>
                <a:ea typeface="Candara"/>
              </a:rPr>
              <a:t>Escrituras y no en ustedes como predicadores.</a:t>
            </a:r>
            <a:endParaRPr lang="es-ES" sz="2990" b="0" u="none" strike="noStrike">
              <a:solidFill>
                <a:srgbClr val="000000"/>
              </a:solidFill>
              <a:effectLst/>
              <a:uFillTx/>
              <a:latin typeface="Helvetica Light"/>
            </a:endParaRPr>
          </a:p>
          <a:p>
            <a:pPr marL="284760" indent="-284760" algn="l" defTabSz="758880">
              <a:lnSpc>
                <a:spcPct val="100000"/>
              </a:lnSpc>
              <a:spcBef>
                <a:spcPts val="601"/>
              </a:spcBef>
              <a:buClr>
                <a:srgbClr val="1E3184"/>
              </a:buClr>
              <a:buFont typeface="Arial"/>
              <a:buChar char="•"/>
              <a:tabLst>
                <a:tab pos="0" algn="l"/>
              </a:tabLst>
            </a:pPr>
            <a:r>
              <a:rPr lang="es-ES" sz="2990" b="0" u="none" strike="noStrike">
                <a:solidFill>
                  <a:srgbClr val="1E3184"/>
                </a:solidFill>
                <a:effectLst/>
                <a:uFillTx/>
                <a:latin typeface="Candara"/>
                <a:ea typeface="Candara"/>
              </a:rPr>
              <a:t>No reemplacen la Biblia por el </a:t>
            </a:r>
            <a:r>
              <a:rPr lang="es-ES" sz="2990" b="1" i="1" u="none" strike="noStrike">
                <a:solidFill>
                  <a:srgbClr val="1E3184"/>
                </a:solidFill>
                <a:effectLst/>
                <a:uFillTx/>
                <a:latin typeface="Candara"/>
                <a:ea typeface="Candara"/>
              </a:rPr>
              <a:t>internet.</a:t>
            </a:r>
            <a:endParaRPr lang="es-ES" sz="2990" b="0" u="none" strike="noStrike">
              <a:solidFill>
                <a:srgbClr val="000000"/>
              </a:solidFill>
              <a:effectLst/>
              <a:uFillTx/>
              <a:latin typeface="Helvetica Light"/>
            </a:endParaRPr>
          </a:p>
          <a:p>
            <a:pPr marL="284760" indent="-284760" algn="l" defTabSz="758880">
              <a:lnSpc>
                <a:spcPct val="100000"/>
              </a:lnSpc>
              <a:spcBef>
                <a:spcPts val="601"/>
              </a:spcBef>
              <a:buClr>
                <a:srgbClr val="1E3184"/>
              </a:buClr>
              <a:buFont typeface="Arial"/>
              <a:buChar char="•"/>
              <a:tabLst>
                <a:tab pos="0" algn="l"/>
              </a:tabLst>
            </a:pPr>
            <a:r>
              <a:rPr lang="es-ES" sz="2990" b="0" u="none" strike="noStrike">
                <a:solidFill>
                  <a:srgbClr val="1E3184"/>
                </a:solidFill>
                <a:effectLst/>
                <a:uFillTx/>
                <a:latin typeface="Candara"/>
                <a:ea typeface="Candara"/>
              </a:rPr>
              <a:t>No la reemplacen por </a:t>
            </a:r>
            <a:r>
              <a:rPr lang="es-ES" sz="2990" b="1" i="1" u="none" strike="noStrike">
                <a:solidFill>
                  <a:srgbClr val="1E3184"/>
                </a:solidFill>
                <a:effectLst/>
                <a:uFillTx/>
                <a:latin typeface="Candara"/>
                <a:ea typeface="Candara"/>
              </a:rPr>
              <a:t>historias que, aunque útiles, no deben ser la base o el fundamento </a:t>
            </a:r>
            <a:r>
              <a:rPr lang="es-ES" sz="2990" b="0" u="none" strike="noStrike">
                <a:solidFill>
                  <a:srgbClr val="1E3184"/>
                </a:solidFill>
                <a:effectLst/>
                <a:uFillTx/>
                <a:latin typeface="Candara"/>
                <a:ea typeface="Candara"/>
              </a:rPr>
              <a:t>del mensaje.</a:t>
            </a:r>
            <a:endParaRPr lang="es-ES" sz="2990" b="0" u="none" strike="noStrike">
              <a:solidFill>
                <a:srgbClr val="000000"/>
              </a:solidFill>
              <a:effectLst/>
              <a:uFillTx/>
              <a:latin typeface="Helvetica Light"/>
            </a:endParaRPr>
          </a:p>
          <a:p>
            <a:pPr marL="284760" indent="-284760" algn="l" defTabSz="758880">
              <a:lnSpc>
                <a:spcPct val="100000"/>
              </a:lnSpc>
              <a:spcBef>
                <a:spcPts val="601"/>
              </a:spcBef>
              <a:buClr>
                <a:srgbClr val="1E3184"/>
              </a:buClr>
              <a:buFont typeface="Arial"/>
              <a:buChar char="•"/>
              <a:tabLst>
                <a:tab pos="0" algn="l"/>
              </a:tabLst>
            </a:pPr>
            <a:r>
              <a:rPr lang="es-ES" sz="2990" b="0" u="none" strike="noStrike">
                <a:solidFill>
                  <a:srgbClr val="1E3184"/>
                </a:solidFill>
                <a:effectLst/>
                <a:uFillTx/>
                <a:latin typeface="Candara"/>
                <a:ea typeface="Candara"/>
              </a:rPr>
              <a:t>No olviden que la Biblia es útil para  </a:t>
            </a:r>
            <a:r>
              <a:rPr lang="es-ES" sz="2990" b="1" i="1" u="none" strike="noStrike">
                <a:solidFill>
                  <a:srgbClr val="1E3184"/>
                </a:solidFill>
                <a:effectLst/>
                <a:uFillTx/>
                <a:latin typeface="Candara"/>
                <a:ea typeface="Candara"/>
              </a:rPr>
              <a:t>enseñar, corregir e instruir en justicia.</a:t>
            </a:r>
            <a:endParaRPr lang="es-ES" sz="2990" b="0" u="none" strike="noStrike">
              <a:solidFill>
                <a:srgbClr val="000000"/>
              </a:solidFill>
              <a:effectLst/>
              <a:uFillTx/>
              <a:latin typeface="Helvetica Light"/>
            </a:endParaRPr>
          </a:p>
        </p:txBody>
      </p:sp>
    </p:spTree>
  </p:cSld>
  <p:timing>
    <p:tnLst>
      <p:par>
        <p:cTn id="141" dur="indefinite" restart="never" nodeType="tmRoot">
          <p:childTnLst>
            <p:seq>
              <p:cTn id="142" dur="indefinite" nodeType="mainSeq">
                <p:childTnLst>
                  <p:par>
                    <p:cTn id="143" fill="hold">
                      <p:stCondLst>
                        <p:cond delay="indefinite"/>
                      </p:stCondLst>
                      <p:childTnLst>
                        <p:par>
                          <p:cTn id="144" fill="hold">
                            <p:stCondLst>
                              <p:cond delay="0"/>
                            </p:stCondLst>
                            <p:childTnLst>
                              <p:par>
                                <p:cTn id="145" presetID="9" presetClass="entr" fill="hold" nodeType="clickEffect">
                                  <p:stCondLst>
                                    <p:cond delay="0"/>
                                  </p:stCondLst>
                                  <p:iterate type="el">
                                    <p:tmAbs val="0"/>
                                  </p:iterate>
                                  <p:childTnLst>
                                    <p:set>
                                      <p:cBhvr>
                                        <p:cTn id="146" fill="hold"/>
                                        <p:tgtEl>
                                          <p:spTgt spid="127"/>
                                        </p:tgtEl>
                                        <p:attrNameLst>
                                          <p:attrName>style.visibility</p:attrName>
                                        </p:attrNameLst>
                                      </p:cBhvr>
                                      <p:to>
                                        <p:strVal val="visible"/>
                                      </p:to>
                                    </p:set>
                                    <p:animEffect transition="in" filter="dissolve">
                                      <p:cBhvr additive="repl">
                                        <p:cTn id="147" dur="500"/>
                                        <p:tgtEl>
                                          <p:spTgt spid="127"/>
                                        </p:tgtEl>
                                      </p:cBhvr>
                                    </p:animEffect>
                                  </p:childTnLst>
                                </p:cTn>
                              </p:par>
                              <p:par>
                                <p:cTn id="148" presetID="9" presetClass="entr" fill="hold" nodeType="withEffect">
                                  <p:stCondLst>
                                    <p:cond delay="0"/>
                                  </p:stCondLst>
                                  <p:iterate type="el">
                                    <p:tmAbs val="0"/>
                                  </p:iterate>
                                  <p:childTnLst>
                                    <p:set>
                                      <p:cBhvr>
                                        <p:cTn id="149" fill="hold"/>
                                        <p:tgtEl>
                                          <p:spTgt spid="127">
                                            <p:txEl>
                                              <p:pRg st="0" end="0"/>
                                            </p:txEl>
                                          </p:spTgt>
                                        </p:tgtEl>
                                        <p:attrNameLst>
                                          <p:attrName>style.visibility</p:attrName>
                                        </p:attrNameLst>
                                      </p:cBhvr>
                                      <p:to>
                                        <p:strVal val="visible"/>
                                      </p:to>
                                    </p:set>
                                    <p:animEffect transition="in" filter="dissolve">
                                      <p:cBhvr additive="repl">
                                        <p:cTn id="150" dur="500"/>
                                        <p:tgtEl>
                                          <p:spTgt spid="127">
                                            <p:txEl>
                                              <p:pRg st="0" end="0"/>
                                            </p:txEl>
                                          </p:spTgt>
                                        </p:tgtEl>
                                      </p:cBhvr>
                                    </p:animEffect>
                                  </p:childTnLst>
                                </p:cTn>
                              </p:par>
                            </p:childTnLst>
                          </p:cTn>
                        </p:par>
                      </p:childTnLst>
                    </p:cTn>
                  </p:par>
                  <p:par>
                    <p:cTn id="151" fill="hold">
                      <p:stCondLst>
                        <p:cond delay="indefinite"/>
                      </p:stCondLst>
                      <p:childTnLst>
                        <p:par>
                          <p:cTn id="152" fill="hold">
                            <p:stCondLst>
                              <p:cond delay="0"/>
                            </p:stCondLst>
                            <p:childTnLst>
                              <p:par>
                                <p:cTn id="153" presetID="9" presetClass="entr" fill="hold" nodeType="clickEffect">
                                  <p:stCondLst>
                                    <p:cond delay="0"/>
                                  </p:stCondLst>
                                  <p:iterate type="el">
                                    <p:tmAbs val="0"/>
                                  </p:iterate>
                                  <p:childTnLst>
                                    <p:set>
                                      <p:cBhvr>
                                        <p:cTn id="154" fill="hold"/>
                                        <p:tgtEl>
                                          <p:spTgt spid="127">
                                            <p:txEl>
                                              <p:pRg st="1" end="1"/>
                                            </p:txEl>
                                          </p:spTgt>
                                        </p:tgtEl>
                                        <p:attrNameLst>
                                          <p:attrName>style.visibility</p:attrName>
                                        </p:attrNameLst>
                                      </p:cBhvr>
                                      <p:to>
                                        <p:strVal val="visible"/>
                                      </p:to>
                                    </p:set>
                                    <p:animEffect transition="in" filter="dissolve">
                                      <p:cBhvr additive="repl">
                                        <p:cTn id="155" dur="500"/>
                                        <p:tgtEl>
                                          <p:spTgt spid="127">
                                            <p:txEl>
                                              <p:pRg st="1" end="1"/>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127">
                                            <p:txEl>
                                              <p:pRg st="2" end="2"/>
                                            </p:txEl>
                                          </p:spTgt>
                                        </p:tgtEl>
                                        <p:attrNameLst>
                                          <p:attrName>style.visibility</p:attrName>
                                        </p:attrNameLst>
                                      </p:cBhvr>
                                      <p:to>
                                        <p:strVal val="visible"/>
                                      </p:to>
                                    </p:set>
                                    <p:animEffect transition="in" filter="dissolve">
                                      <p:cBhvr additive="repl">
                                        <p:cTn id="160" dur="500"/>
                                        <p:tgtEl>
                                          <p:spTgt spid="127">
                                            <p:txEl>
                                              <p:pRg st="2" end="2"/>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fill="hold" nodeType="clickEffect">
                                  <p:stCondLst>
                                    <p:cond delay="0"/>
                                  </p:stCondLst>
                                  <p:iterate type="el">
                                    <p:tmAbs val="0"/>
                                  </p:iterate>
                                  <p:childTnLst>
                                    <p:set>
                                      <p:cBhvr>
                                        <p:cTn id="164" fill="hold"/>
                                        <p:tgtEl>
                                          <p:spTgt spid="127">
                                            <p:txEl>
                                              <p:pRg st="3" end="3"/>
                                            </p:txEl>
                                          </p:spTgt>
                                        </p:tgtEl>
                                        <p:attrNameLst>
                                          <p:attrName>style.visibility</p:attrName>
                                        </p:attrNameLst>
                                      </p:cBhvr>
                                      <p:to>
                                        <p:strVal val="visible"/>
                                      </p:to>
                                    </p:set>
                                    <p:animEffect transition="in" filter="dissolve">
                                      <p:cBhvr additive="repl">
                                        <p:cTn id="165" dur="500"/>
                                        <p:tgtEl>
                                          <p:spTgt spid="12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pasted-image.pdf"/>
          <p:cNvPicPr/>
          <p:nvPr/>
        </p:nvPicPr>
        <p:blipFill>
          <a:blip r:embed="rId1"/>
          <a:stretch/>
        </p:blipFill>
        <p:spPr>
          <a:xfrm>
            <a:off x="-4320" y="-3240"/>
            <a:ext cx="9152640" cy="6864480"/>
          </a:xfrm>
          <a:prstGeom prst="rect">
            <a:avLst/>
          </a:prstGeom>
          <a:noFill/>
          <a:ln w="12700">
            <a:noFill/>
          </a:ln>
        </p:spPr>
      </p:pic>
      <p:pic>
        <p:nvPicPr>
          <p:cNvPr id="12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30" name="PlaceHolder 1"/>
          <p:cNvSpPr>
            <a:spLocks noGrp="1"/>
          </p:cNvSpPr>
          <p:nvPr>
            <p:ph/>
          </p:nvPr>
        </p:nvSpPr>
        <p:spPr>
          <a:xfrm>
            <a:off x="1576800" y="1527120"/>
            <a:ext cx="6415200" cy="4032000"/>
          </a:xfrm>
          <a:prstGeom prst="rect">
            <a:avLst/>
          </a:prstGeom>
          <a:noFill/>
          <a:ln w="12600">
            <a:noFill/>
          </a:ln>
        </p:spPr>
        <p:txBody>
          <a:bodyPr lIns="45720" tIns="45720" rIns="45720" bIns="45720" anchor="t">
            <a:noAutofit/>
          </a:bodyPr>
          <a:p>
            <a:pPr indent="0" algn="l" defTabSz="896040">
              <a:lnSpc>
                <a:spcPct val="100000"/>
              </a:lnSpc>
              <a:spcBef>
                <a:spcPts val="901"/>
              </a:spcBef>
              <a:buNone/>
              <a:tabLst>
                <a:tab pos="0" algn="l"/>
              </a:tabLst>
            </a:pPr>
            <a:r>
              <a:rPr lang="es-ES" sz="3920" b="0" i="1" u="none" strike="noStrike">
                <a:solidFill>
                  <a:srgbClr val="1E3184"/>
                </a:solidFill>
                <a:effectLst/>
                <a:uFillTx/>
                <a:latin typeface="Candara"/>
                <a:ea typeface="Candara"/>
              </a:rPr>
              <a:t>“Escudriñad las Escrituras; porque a vosotros os parece que en ellas tenéis la vida eterna; y ellas son las que dan testimonio de mí”</a:t>
            </a:r>
            <a:r>
              <a:rPr lang="es-ES" sz="3530" b="0" i="1" u="none" strike="noStrike">
                <a:solidFill>
                  <a:srgbClr val="1E3184"/>
                </a:solidFill>
                <a:effectLst/>
                <a:uFillTx/>
                <a:latin typeface="Candara"/>
                <a:ea typeface="Candara"/>
              </a:rPr>
              <a:t>.</a:t>
            </a:r>
            <a:endParaRPr lang="es-ES" sz="3530" b="0" u="none" strike="noStrike">
              <a:solidFill>
                <a:srgbClr val="000000"/>
              </a:solidFill>
              <a:effectLst/>
              <a:uFillTx/>
              <a:latin typeface="Helvetica Light"/>
            </a:endParaRPr>
          </a:p>
          <a:p>
            <a:pPr indent="0" algn="l" defTabSz="896040">
              <a:lnSpc>
                <a:spcPct val="100000"/>
              </a:lnSpc>
              <a:buNone/>
              <a:tabLst>
                <a:tab pos="0" algn="l"/>
              </a:tabLst>
            </a:pPr>
            <a:r>
              <a:rPr lang="es-ES" sz="3530" b="0" i="1" u="none" strike="noStrike">
                <a:solidFill>
                  <a:srgbClr val="FF2600"/>
                </a:solidFill>
                <a:effectLst/>
                <a:uFillTx/>
                <a:latin typeface="Candara"/>
                <a:ea typeface="Candara"/>
              </a:rPr>
              <a:t>Juan 5:39</a:t>
            </a:r>
            <a:endParaRPr lang="es-ES" sz="353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1" name="pasted-image.pdf"/>
          <p:cNvPicPr/>
          <p:nvPr/>
        </p:nvPicPr>
        <p:blipFill>
          <a:blip r:embed="rId1"/>
          <a:stretch/>
        </p:blipFill>
        <p:spPr>
          <a:xfrm>
            <a:off x="-4320" y="-3240"/>
            <a:ext cx="9152640" cy="6864480"/>
          </a:xfrm>
          <a:prstGeom prst="rect">
            <a:avLst/>
          </a:prstGeom>
          <a:noFill/>
          <a:ln w="12700">
            <a:noFill/>
          </a:ln>
        </p:spPr>
      </p:pic>
      <p:pic>
        <p:nvPicPr>
          <p:cNvPr id="13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33" name="PlaceHolder 1"/>
          <p:cNvSpPr>
            <a:spLocks noGrp="1"/>
          </p:cNvSpPr>
          <p:nvPr>
            <p:ph/>
          </p:nvPr>
        </p:nvSpPr>
        <p:spPr>
          <a:xfrm>
            <a:off x="1373760" y="1376640"/>
            <a:ext cx="6827760" cy="432648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130" b="0" i="1" u="none" strike="noStrike">
                <a:solidFill>
                  <a:srgbClr val="1E3184"/>
                </a:solidFill>
                <a:effectLst/>
                <a:uFillTx/>
                <a:latin typeface="Candara"/>
                <a:ea typeface="Candara"/>
              </a:rPr>
              <a:t>“Las declaraciones de los hombres no tienen valor alguno. Que la palabra de Dios hable a la gente. Que quienes han oído solo tradiciones y máximas de los hombres, escuchen la voz de Dios, cuyas promesas son un Sí y un Amén en Cristo Jesús”.</a:t>
            </a:r>
            <a:endParaRPr lang="es-ES" sz="3130" b="0" u="none" strike="noStrike">
              <a:solidFill>
                <a:srgbClr val="000000"/>
              </a:solidFill>
              <a:effectLst/>
              <a:uFillTx/>
              <a:latin typeface="Helvetica Light"/>
            </a:endParaRPr>
          </a:p>
          <a:p>
            <a:pPr indent="0" algn="l" defTabSz="795600">
              <a:lnSpc>
                <a:spcPct val="100000"/>
              </a:lnSpc>
              <a:buNone/>
              <a:tabLst>
                <a:tab pos="0" algn="l"/>
              </a:tabLst>
            </a:pPr>
            <a:r>
              <a:rPr lang="es-ES" sz="3130" b="0" i="1" u="none" strike="noStrike">
                <a:solidFill>
                  <a:srgbClr val="FF2600"/>
                </a:solidFill>
                <a:effectLst/>
                <a:uFillTx/>
                <a:latin typeface="Candara"/>
                <a:ea typeface="Candara"/>
              </a:rPr>
              <a:t>The Review and Herald, 11 de marzo de 1902, par. 13</a:t>
            </a:r>
            <a:endParaRPr lang="es-ES" sz="3130" b="0" u="none" strike="noStrike">
              <a:solidFill>
                <a:srgbClr val="000000"/>
              </a:solidFill>
              <a:effectLst/>
              <a:uFillTx/>
              <a:latin typeface="Helvetica Ligh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pasted-image.pdf"/>
          <p:cNvPicPr/>
          <p:nvPr/>
        </p:nvPicPr>
        <p:blipFill>
          <a:blip r:embed="rId1"/>
          <a:stretch/>
        </p:blipFill>
        <p:spPr>
          <a:xfrm>
            <a:off x="-4320" y="-3240"/>
            <a:ext cx="9152640" cy="6864480"/>
          </a:xfrm>
          <a:prstGeom prst="rect">
            <a:avLst/>
          </a:prstGeom>
          <a:noFill/>
          <a:ln w="12700">
            <a:noFill/>
          </a:ln>
        </p:spPr>
      </p:pic>
      <p:pic>
        <p:nvPicPr>
          <p:cNvPr id="135"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36" name="PlaceHolder 1"/>
          <p:cNvSpPr>
            <a:spLocks noGrp="1"/>
          </p:cNvSpPr>
          <p:nvPr>
            <p:ph type="title"/>
          </p:nvPr>
        </p:nvSpPr>
        <p:spPr>
          <a:xfrm>
            <a:off x="1368000" y="2378880"/>
            <a:ext cx="6407280" cy="2565000"/>
          </a:xfrm>
          <a:prstGeom prst="rect">
            <a:avLst/>
          </a:prstGeom>
          <a:noFill/>
          <a:ln w="12600">
            <a:noFill/>
          </a:ln>
        </p:spPr>
        <p:txBody>
          <a:bodyPr lIns="45720" tIns="45720" rIns="45720" bIns="45720" anchor="t">
            <a:noAutofit/>
          </a:bodyPr>
          <a:p>
            <a:pPr marL="1308240" indent="-1308240" algn="l" defTabSz="914400">
              <a:lnSpc>
                <a:spcPct val="100000"/>
              </a:lnSpc>
              <a:buNone/>
              <a:tabLst>
                <a:tab pos="0" algn="l"/>
              </a:tabLst>
            </a:pPr>
            <a:r>
              <a:rPr lang="es-ES" sz="5000" b="1" u="none" strike="noStrike">
                <a:solidFill>
                  <a:srgbClr val="800000"/>
                </a:solidFill>
                <a:effectLst/>
                <a:uFillTx/>
                <a:latin typeface="Candara"/>
                <a:ea typeface="Candara"/>
              </a:rPr>
              <a:t>  III. Oren mucho al preparar los sermones</a:t>
            </a:r>
            <a:endParaRPr lang="es-ES" sz="5000" b="0" u="none" strike="noStrike">
              <a:solidFill>
                <a:srgbClr val="000000"/>
              </a:solidFill>
              <a:effectLst/>
              <a:uFillTx/>
              <a:latin typeface="Helvetica Light"/>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pasted-image.pdf"/>
          <p:cNvPicPr/>
          <p:nvPr/>
        </p:nvPicPr>
        <p:blipFill>
          <a:blip r:embed="rId1"/>
          <a:stretch/>
        </p:blipFill>
        <p:spPr>
          <a:xfrm>
            <a:off x="-4320" y="-3240"/>
            <a:ext cx="9152640" cy="6864480"/>
          </a:xfrm>
          <a:prstGeom prst="rect">
            <a:avLst/>
          </a:prstGeom>
          <a:noFill/>
          <a:ln w="12700">
            <a:noFill/>
          </a:ln>
        </p:spPr>
      </p:pic>
      <p:pic>
        <p:nvPicPr>
          <p:cNvPr id="138"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39" name="PlaceHolder 1"/>
          <p:cNvSpPr>
            <a:spLocks noGrp="1"/>
          </p:cNvSpPr>
          <p:nvPr>
            <p:ph/>
          </p:nvPr>
        </p:nvSpPr>
        <p:spPr>
          <a:xfrm>
            <a:off x="1235880" y="849600"/>
            <a:ext cx="6951600" cy="5158440"/>
          </a:xfrm>
          <a:prstGeom prst="rect">
            <a:avLst/>
          </a:prstGeom>
          <a:noFill/>
          <a:ln w="12600">
            <a:noFill/>
          </a:ln>
        </p:spPr>
        <p:txBody>
          <a:bodyPr lIns="45720" tIns="45720" rIns="45720" bIns="45720" anchor="t">
            <a:noAutofit/>
          </a:bodyPr>
          <a:p>
            <a:pPr marL="318960" indent="-318960" algn="l" defTabSz="850320">
              <a:lnSpc>
                <a:spcPct val="100000"/>
              </a:lnSpc>
              <a:spcBef>
                <a:spcPts val="700"/>
              </a:spcBef>
              <a:buClr>
                <a:srgbClr val="1E3184"/>
              </a:buClr>
              <a:buFont typeface="Arial"/>
              <a:buChar char="•"/>
              <a:tabLst>
                <a:tab pos="0" algn="l"/>
              </a:tabLst>
            </a:pPr>
            <a:r>
              <a:rPr lang="es-ES" sz="2980" b="0" u="none" strike="noStrike">
                <a:solidFill>
                  <a:srgbClr val="1E3184"/>
                </a:solidFill>
                <a:effectLst/>
                <a:uFillTx/>
                <a:latin typeface="Candara"/>
                <a:ea typeface="Candara"/>
              </a:rPr>
              <a:t>Oren desde el momento en que comienzan a pensar en el tema.</a:t>
            </a:r>
            <a:endParaRPr lang="es-ES" sz="2980" b="0" u="none" strike="noStrike">
              <a:solidFill>
                <a:srgbClr val="000000"/>
              </a:solidFill>
              <a:effectLst/>
              <a:uFillTx/>
              <a:latin typeface="Helvetica Light"/>
            </a:endParaRPr>
          </a:p>
          <a:p>
            <a:pPr marL="318960" indent="-318960" algn="l" defTabSz="850320">
              <a:lnSpc>
                <a:spcPct val="100000"/>
              </a:lnSpc>
              <a:spcBef>
                <a:spcPts val="700"/>
              </a:spcBef>
              <a:buClr>
                <a:srgbClr val="1E3184"/>
              </a:buClr>
              <a:buFont typeface="Arial"/>
              <a:buChar char="•"/>
              <a:tabLst>
                <a:tab pos="0" algn="l"/>
              </a:tabLst>
            </a:pPr>
            <a:r>
              <a:rPr lang="es-ES" sz="2980" b="0" u="none" strike="noStrike">
                <a:solidFill>
                  <a:srgbClr val="1E3184"/>
                </a:solidFill>
                <a:effectLst/>
                <a:uFillTx/>
                <a:latin typeface="Candara"/>
                <a:ea typeface="Candara"/>
              </a:rPr>
              <a:t>Pídanle a Dios que les ayude a encontrar las ideas necesarias para que el tema llegue al corazón de las personas.</a:t>
            </a:r>
            <a:endParaRPr lang="es-ES" sz="2980" b="0" u="none" strike="noStrike">
              <a:solidFill>
                <a:srgbClr val="000000"/>
              </a:solidFill>
              <a:effectLst/>
              <a:uFillTx/>
              <a:latin typeface="Helvetica Light"/>
            </a:endParaRPr>
          </a:p>
          <a:p>
            <a:pPr marL="318960" indent="-318960" algn="l" defTabSz="850320">
              <a:lnSpc>
                <a:spcPct val="100000"/>
              </a:lnSpc>
              <a:spcBef>
                <a:spcPts val="700"/>
              </a:spcBef>
              <a:buClr>
                <a:srgbClr val="1E3184"/>
              </a:buClr>
              <a:buFont typeface="Arial"/>
              <a:buChar char="•"/>
              <a:tabLst>
                <a:tab pos="0" algn="l"/>
              </a:tabLst>
            </a:pPr>
            <a:r>
              <a:rPr lang="es-ES" sz="2980" b="0" u="none" strike="noStrike">
                <a:solidFill>
                  <a:srgbClr val="1E3184"/>
                </a:solidFill>
                <a:effectLst/>
                <a:uFillTx/>
                <a:latin typeface="Candara"/>
                <a:ea typeface="Candara"/>
              </a:rPr>
              <a:t>Al orar, el Señor les mostrará la verdadera necesidad de la congregación y les ayudará a encontrar el mensaje que supla o ayude en dicha necesidad.</a:t>
            </a:r>
            <a:endParaRPr lang="es-ES" sz="2980" b="0" u="none" strike="noStrike">
              <a:solidFill>
                <a:srgbClr val="000000"/>
              </a:solidFill>
              <a:effectLst/>
              <a:uFillTx/>
              <a:latin typeface="Helvetica Light"/>
            </a:endParaRPr>
          </a:p>
        </p:txBody>
      </p:sp>
    </p:spTree>
  </p:cSld>
  <p:timing>
    <p:tnLst>
      <p:par>
        <p:cTn id="166" dur="indefinite" restart="never" nodeType="tmRoot">
          <p:childTnLst>
            <p:seq>
              <p:cTn id="167" dur="indefinite" nodeType="mainSeq">
                <p:childTnLst>
                  <p:par>
                    <p:cTn id="168" fill="hold">
                      <p:stCondLst>
                        <p:cond delay="indefinite"/>
                      </p:stCondLst>
                      <p:childTnLst>
                        <p:par>
                          <p:cTn id="169" fill="hold">
                            <p:stCondLst>
                              <p:cond delay="0"/>
                            </p:stCondLst>
                            <p:childTnLst>
                              <p:par>
                                <p:cTn id="170" presetID="9" presetClass="entr" fill="hold" nodeType="clickEffect">
                                  <p:stCondLst>
                                    <p:cond delay="0"/>
                                  </p:stCondLst>
                                  <p:iterate type="el">
                                    <p:tmAbs val="0"/>
                                  </p:iterate>
                                  <p:childTnLst>
                                    <p:set>
                                      <p:cBhvr>
                                        <p:cTn id="171" fill="hold"/>
                                        <p:tgtEl>
                                          <p:spTgt spid="139"/>
                                        </p:tgtEl>
                                        <p:attrNameLst>
                                          <p:attrName>style.visibility</p:attrName>
                                        </p:attrNameLst>
                                      </p:cBhvr>
                                      <p:to>
                                        <p:strVal val="visible"/>
                                      </p:to>
                                    </p:set>
                                    <p:animEffect transition="in" filter="dissolve">
                                      <p:cBhvr additive="repl">
                                        <p:cTn id="172" dur="500"/>
                                        <p:tgtEl>
                                          <p:spTgt spid="139"/>
                                        </p:tgtEl>
                                      </p:cBhvr>
                                    </p:animEffect>
                                  </p:childTnLst>
                                </p:cTn>
                              </p:par>
                              <p:par>
                                <p:cTn id="173" presetID="9" presetClass="entr" fill="hold" nodeType="withEffect">
                                  <p:stCondLst>
                                    <p:cond delay="0"/>
                                  </p:stCondLst>
                                  <p:iterate type="el">
                                    <p:tmAbs val="0"/>
                                  </p:iterate>
                                  <p:childTnLst>
                                    <p:set>
                                      <p:cBhvr>
                                        <p:cTn id="174" fill="hold"/>
                                        <p:tgtEl>
                                          <p:spTgt spid="139">
                                            <p:txEl>
                                              <p:pRg st="0" end="0"/>
                                            </p:txEl>
                                          </p:spTgt>
                                        </p:tgtEl>
                                        <p:attrNameLst>
                                          <p:attrName>style.visibility</p:attrName>
                                        </p:attrNameLst>
                                      </p:cBhvr>
                                      <p:to>
                                        <p:strVal val="visible"/>
                                      </p:to>
                                    </p:set>
                                    <p:animEffect transition="in" filter="dissolve">
                                      <p:cBhvr additive="repl">
                                        <p:cTn id="175" dur="500"/>
                                        <p:tgtEl>
                                          <p:spTgt spid="139">
                                            <p:txEl>
                                              <p:pRg st="0" end="0"/>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9" presetClass="entr" fill="hold" nodeType="clickEffect">
                                  <p:stCondLst>
                                    <p:cond delay="0"/>
                                  </p:stCondLst>
                                  <p:iterate type="el">
                                    <p:tmAbs val="0"/>
                                  </p:iterate>
                                  <p:childTnLst>
                                    <p:set>
                                      <p:cBhvr>
                                        <p:cTn id="179" fill="hold"/>
                                        <p:tgtEl>
                                          <p:spTgt spid="139">
                                            <p:txEl>
                                              <p:pRg st="1" end="1"/>
                                            </p:txEl>
                                          </p:spTgt>
                                        </p:tgtEl>
                                        <p:attrNameLst>
                                          <p:attrName>style.visibility</p:attrName>
                                        </p:attrNameLst>
                                      </p:cBhvr>
                                      <p:to>
                                        <p:strVal val="visible"/>
                                      </p:to>
                                    </p:set>
                                    <p:animEffect transition="in" filter="dissolve">
                                      <p:cBhvr additive="repl">
                                        <p:cTn id="180" dur="500"/>
                                        <p:tgtEl>
                                          <p:spTgt spid="139">
                                            <p:txEl>
                                              <p:pRg st="1" end="1"/>
                                            </p:txEl>
                                          </p:spTgt>
                                        </p:tgtEl>
                                      </p:cBhvr>
                                    </p:animEffect>
                                  </p:childTnLst>
                                </p:cTn>
                              </p:par>
                            </p:childTnLst>
                          </p:cTn>
                        </p:par>
                      </p:childTnLst>
                    </p:cTn>
                  </p:par>
                  <p:par>
                    <p:cTn id="181" fill="hold">
                      <p:stCondLst>
                        <p:cond delay="indefinite"/>
                      </p:stCondLst>
                      <p:childTnLst>
                        <p:par>
                          <p:cTn id="182" fill="hold">
                            <p:stCondLst>
                              <p:cond delay="0"/>
                            </p:stCondLst>
                            <p:childTnLst>
                              <p:par>
                                <p:cTn id="183" presetID="9" presetClass="entr" fill="hold" nodeType="clickEffect">
                                  <p:stCondLst>
                                    <p:cond delay="0"/>
                                  </p:stCondLst>
                                  <p:iterate type="el">
                                    <p:tmAbs val="0"/>
                                  </p:iterate>
                                  <p:childTnLst>
                                    <p:set>
                                      <p:cBhvr>
                                        <p:cTn id="184" fill="hold"/>
                                        <p:tgtEl>
                                          <p:spTgt spid="139">
                                            <p:txEl>
                                              <p:pRg st="2" end="2"/>
                                            </p:txEl>
                                          </p:spTgt>
                                        </p:tgtEl>
                                        <p:attrNameLst>
                                          <p:attrName>style.visibility</p:attrName>
                                        </p:attrNameLst>
                                      </p:cBhvr>
                                      <p:to>
                                        <p:strVal val="visible"/>
                                      </p:to>
                                    </p:set>
                                    <p:animEffect transition="in" filter="dissolve">
                                      <p:cBhvr additive="repl">
                                        <p:cTn id="185" dur="500"/>
                                        <p:tgtEl>
                                          <p:spTgt spid="13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pasted-image.pdf"/>
          <p:cNvPicPr/>
          <p:nvPr/>
        </p:nvPicPr>
        <p:blipFill>
          <a:blip r:embed="rId1"/>
          <a:stretch/>
        </p:blipFill>
        <p:spPr>
          <a:xfrm>
            <a:off x="-4320" y="-3240"/>
            <a:ext cx="9152640" cy="6864480"/>
          </a:xfrm>
          <a:prstGeom prst="rect">
            <a:avLst/>
          </a:prstGeom>
          <a:noFill/>
          <a:ln w="12700">
            <a:noFill/>
          </a:ln>
        </p:spPr>
      </p:pic>
      <p:pic>
        <p:nvPicPr>
          <p:cNvPr id="141"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42" name="PlaceHolder 1"/>
          <p:cNvSpPr>
            <a:spLocks noGrp="1"/>
          </p:cNvSpPr>
          <p:nvPr>
            <p:ph/>
          </p:nvPr>
        </p:nvSpPr>
        <p:spPr>
          <a:xfrm>
            <a:off x="1060200" y="1298880"/>
            <a:ext cx="7354800" cy="4032000"/>
          </a:xfrm>
          <a:prstGeom prst="rect">
            <a:avLst/>
          </a:prstGeom>
          <a:noFill/>
          <a:ln w="12600">
            <a:noFill/>
          </a:ln>
        </p:spPr>
        <p:txBody>
          <a:bodyPr lIns="45720" tIns="45720" rIns="45720" bIns="45720" anchor="t">
            <a:noAutofit/>
          </a:bodyPr>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Oren mucho antes de la </a:t>
            </a:r>
            <a:r>
              <a:rPr lang="es-ES" sz="4000" b="1" i="1" u="none" strike="noStrike">
                <a:solidFill>
                  <a:srgbClr val="1E3184"/>
                </a:solidFill>
                <a:effectLst/>
                <a:uFillTx/>
                <a:latin typeface="Candara"/>
                <a:ea typeface="Candara"/>
              </a:rPr>
              <a:t>presentación del mensaje.</a:t>
            </a:r>
            <a:endParaRPr lang="es-ES" sz="4000" b="0" u="none" strike="noStrike">
              <a:solidFill>
                <a:srgbClr val="000000"/>
              </a:solidFill>
              <a:effectLst/>
              <a:uFillTx/>
              <a:latin typeface="Helvetica Light"/>
            </a:endParaRPr>
          </a:p>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Oren al finalizar pidiéndole a Dios que </a:t>
            </a:r>
            <a:r>
              <a:rPr lang="es-ES" sz="4000" b="1" i="1" u="none" strike="noStrike">
                <a:solidFill>
                  <a:srgbClr val="1E3184"/>
                </a:solidFill>
                <a:effectLst/>
                <a:uFillTx/>
                <a:latin typeface="Candara"/>
                <a:ea typeface="Candara"/>
              </a:rPr>
              <a:t>continúe el trabajo en los corazones mediante su Santo Espíritu.</a:t>
            </a:r>
            <a:endParaRPr lang="es-ES" sz="4000" b="0" u="none" strike="noStrike">
              <a:solidFill>
                <a:srgbClr val="000000"/>
              </a:solidFill>
              <a:effectLst/>
              <a:uFillTx/>
              <a:latin typeface="Helvetica Light"/>
            </a:endParaRPr>
          </a:p>
        </p:txBody>
      </p:sp>
    </p:spTree>
  </p:cSld>
  <p:timing>
    <p:tnLst>
      <p:par>
        <p:cTn id="186" dur="indefinite" restart="never" nodeType="tmRoot">
          <p:childTnLst>
            <p:seq>
              <p:cTn id="187" dur="indefinite" nodeType="mainSeq">
                <p:childTnLst>
                  <p:par>
                    <p:cTn id="188" fill="hold">
                      <p:stCondLst>
                        <p:cond delay="indefinite"/>
                      </p:stCondLst>
                      <p:childTnLst>
                        <p:par>
                          <p:cTn id="189" fill="hold">
                            <p:stCondLst>
                              <p:cond delay="0"/>
                            </p:stCondLst>
                            <p:childTnLst>
                              <p:par>
                                <p:cTn id="190" presetID="9" presetClass="entr" fill="hold" nodeType="clickEffect">
                                  <p:stCondLst>
                                    <p:cond delay="0"/>
                                  </p:stCondLst>
                                  <p:iterate type="el">
                                    <p:tmAbs val="0"/>
                                  </p:iterate>
                                  <p:childTnLst>
                                    <p:set>
                                      <p:cBhvr>
                                        <p:cTn id="191" fill="hold"/>
                                        <p:tgtEl>
                                          <p:spTgt spid="142"/>
                                        </p:tgtEl>
                                        <p:attrNameLst>
                                          <p:attrName>style.visibility</p:attrName>
                                        </p:attrNameLst>
                                      </p:cBhvr>
                                      <p:to>
                                        <p:strVal val="visible"/>
                                      </p:to>
                                    </p:set>
                                    <p:animEffect transition="in" filter="dissolve">
                                      <p:cBhvr additive="repl">
                                        <p:cTn id="192" dur="500"/>
                                        <p:tgtEl>
                                          <p:spTgt spid="142"/>
                                        </p:tgtEl>
                                      </p:cBhvr>
                                    </p:animEffect>
                                  </p:childTnLst>
                                </p:cTn>
                              </p:par>
                              <p:par>
                                <p:cTn id="193" presetID="9" presetClass="entr" fill="hold" nodeType="withEffect">
                                  <p:stCondLst>
                                    <p:cond delay="0"/>
                                  </p:stCondLst>
                                  <p:iterate type="el">
                                    <p:tmAbs val="0"/>
                                  </p:iterate>
                                  <p:childTnLst>
                                    <p:set>
                                      <p:cBhvr>
                                        <p:cTn id="194" fill="hold"/>
                                        <p:tgtEl>
                                          <p:spTgt spid="142">
                                            <p:txEl>
                                              <p:pRg st="0" end="0"/>
                                            </p:txEl>
                                          </p:spTgt>
                                        </p:tgtEl>
                                        <p:attrNameLst>
                                          <p:attrName>style.visibility</p:attrName>
                                        </p:attrNameLst>
                                      </p:cBhvr>
                                      <p:to>
                                        <p:strVal val="visible"/>
                                      </p:to>
                                    </p:set>
                                    <p:animEffect transition="in" filter="dissolve">
                                      <p:cBhvr additive="repl">
                                        <p:cTn id="195" dur="500"/>
                                        <p:tgtEl>
                                          <p:spTgt spid="142">
                                            <p:txEl>
                                              <p:pRg st="0" end="0"/>
                                            </p:txEl>
                                          </p:spTgt>
                                        </p:tgtEl>
                                      </p:cBhvr>
                                    </p:animEffect>
                                  </p:childTnLst>
                                </p:cTn>
                              </p:par>
                            </p:childTnLst>
                          </p:cTn>
                        </p:par>
                      </p:childTnLst>
                    </p:cTn>
                  </p:par>
                  <p:par>
                    <p:cTn id="196" fill="hold">
                      <p:stCondLst>
                        <p:cond delay="indefinite"/>
                      </p:stCondLst>
                      <p:childTnLst>
                        <p:par>
                          <p:cTn id="197" fill="hold">
                            <p:stCondLst>
                              <p:cond delay="0"/>
                            </p:stCondLst>
                            <p:childTnLst>
                              <p:par>
                                <p:cTn id="198" presetID="9" presetClass="entr" fill="hold" nodeType="clickEffect">
                                  <p:stCondLst>
                                    <p:cond delay="0"/>
                                  </p:stCondLst>
                                  <p:iterate type="el">
                                    <p:tmAbs val="0"/>
                                  </p:iterate>
                                  <p:childTnLst>
                                    <p:set>
                                      <p:cBhvr>
                                        <p:cTn id="199" fill="hold"/>
                                        <p:tgtEl>
                                          <p:spTgt spid="142">
                                            <p:txEl>
                                              <p:pRg st="1" end="1"/>
                                            </p:txEl>
                                          </p:spTgt>
                                        </p:tgtEl>
                                        <p:attrNameLst>
                                          <p:attrName>style.visibility</p:attrName>
                                        </p:attrNameLst>
                                      </p:cBhvr>
                                      <p:to>
                                        <p:strVal val="visible"/>
                                      </p:to>
                                    </p:set>
                                    <p:animEffect transition="in" filter="dissolve">
                                      <p:cBhvr additive="repl">
                                        <p:cTn id="200" dur="500"/>
                                        <p:tgtEl>
                                          <p:spTgt spid="14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3" name="pasted-image.pdf"/>
          <p:cNvPicPr/>
          <p:nvPr/>
        </p:nvPicPr>
        <p:blipFill>
          <a:blip r:embed="rId1"/>
          <a:stretch/>
        </p:blipFill>
        <p:spPr>
          <a:xfrm>
            <a:off x="-4320" y="-3240"/>
            <a:ext cx="9152640" cy="6864480"/>
          </a:xfrm>
          <a:prstGeom prst="rect">
            <a:avLst/>
          </a:prstGeom>
          <a:noFill/>
          <a:ln w="12700">
            <a:noFill/>
          </a:ln>
        </p:spPr>
      </p:pic>
      <p:pic>
        <p:nvPicPr>
          <p:cNvPr id="144"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45" name="PlaceHolder 1"/>
          <p:cNvSpPr>
            <a:spLocks noGrp="1"/>
          </p:cNvSpPr>
          <p:nvPr>
            <p:ph/>
          </p:nvPr>
        </p:nvSpPr>
        <p:spPr>
          <a:xfrm>
            <a:off x="1076400" y="1078200"/>
            <a:ext cx="7194240" cy="4933080"/>
          </a:xfrm>
          <a:prstGeom prst="rect">
            <a:avLst/>
          </a:prstGeom>
          <a:noFill/>
          <a:ln w="12600">
            <a:noFill/>
          </a:ln>
        </p:spPr>
        <p:txBody>
          <a:bodyPr lIns="45720" tIns="45720" rIns="45720" bIns="45720" anchor="t">
            <a:noAutofit/>
          </a:bodyPr>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En sus oraciones, pídanle a Dios que les acompañe con su Presencia mientras </a:t>
            </a:r>
            <a:r>
              <a:rPr lang="es-ES" sz="3459" b="1" i="1" u="none" strike="noStrike">
                <a:solidFill>
                  <a:srgbClr val="1E3184"/>
                </a:solidFill>
                <a:effectLst/>
                <a:uFillTx/>
                <a:latin typeface="Candara"/>
                <a:ea typeface="Candara"/>
              </a:rPr>
              <a:t>predican.</a:t>
            </a:r>
            <a:endParaRPr lang="es-ES" sz="3459" b="0" u="none" strike="noStrike">
              <a:solidFill>
                <a:srgbClr val="000000"/>
              </a:solidFill>
              <a:effectLst/>
              <a:uFillTx/>
              <a:latin typeface="Helvetica Light"/>
            </a:endParaRPr>
          </a:p>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Oren por las personas que escucharán el mensaje, tanto creyentes como no </a:t>
            </a:r>
            <a:r>
              <a:rPr lang="es-ES" sz="3459" b="1" i="1" u="none" strike="noStrike">
                <a:solidFill>
                  <a:srgbClr val="1E3184"/>
                </a:solidFill>
                <a:effectLst/>
                <a:uFillTx/>
                <a:latin typeface="Candara"/>
                <a:ea typeface="Candara"/>
              </a:rPr>
              <a:t>creyentes.</a:t>
            </a:r>
            <a:endParaRPr lang="es-ES" sz="3459" b="0" u="none" strike="noStrike">
              <a:solidFill>
                <a:srgbClr val="000000"/>
              </a:solidFill>
              <a:effectLst/>
              <a:uFillTx/>
              <a:latin typeface="Helvetica Light"/>
            </a:endParaRPr>
          </a:p>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Pídanle a Dios que cumpla su </a:t>
            </a:r>
            <a:r>
              <a:rPr lang="es-ES" sz="3459" b="1" i="1" u="none" strike="noStrike">
                <a:solidFill>
                  <a:srgbClr val="1E3184"/>
                </a:solidFill>
                <a:effectLst/>
                <a:uFillTx/>
                <a:latin typeface="Candara"/>
                <a:ea typeface="Candara"/>
              </a:rPr>
              <a:t>promesa: El les recordará lo que deben decir.</a:t>
            </a:r>
            <a:endParaRPr lang="es-ES" sz="3459" b="0" u="none" strike="noStrike">
              <a:solidFill>
                <a:srgbClr val="000000"/>
              </a:solidFill>
              <a:effectLst/>
              <a:uFillTx/>
              <a:latin typeface="Helvetica Light"/>
            </a:endParaRPr>
          </a:p>
        </p:txBody>
      </p:sp>
    </p:spTree>
  </p:cSld>
  <p:timing>
    <p:tnLst>
      <p:par>
        <p:cTn id="201" dur="indefinite" restart="never" nodeType="tmRoot">
          <p:childTnLst>
            <p:seq>
              <p:cTn id="202" dur="indefinite" nodeType="mainSeq">
                <p:childTnLst>
                  <p:par>
                    <p:cTn id="203" fill="hold">
                      <p:stCondLst>
                        <p:cond delay="indefinite"/>
                      </p:stCondLst>
                      <p:childTnLst>
                        <p:par>
                          <p:cTn id="204" fill="hold">
                            <p:stCondLst>
                              <p:cond delay="0"/>
                            </p:stCondLst>
                            <p:childTnLst>
                              <p:par>
                                <p:cTn id="205" presetID="9" presetClass="entr" fill="hold" nodeType="clickEffect">
                                  <p:stCondLst>
                                    <p:cond delay="0"/>
                                  </p:stCondLst>
                                  <p:iterate type="el">
                                    <p:tmAbs val="0"/>
                                  </p:iterate>
                                  <p:childTnLst>
                                    <p:set>
                                      <p:cBhvr>
                                        <p:cTn id="206" fill="hold"/>
                                        <p:tgtEl>
                                          <p:spTgt spid="145"/>
                                        </p:tgtEl>
                                        <p:attrNameLst>
                                          <p:attrName>style.visibility</p:attrName>
                                        </p:attrNameLst>
                                      </p:cBhvr>
                                      <p:to>
                                        <p:strVal val="visible"/>
                                      </p:to>
                                    </p:set>
                                    <p:animEffect transition="in" filter="dissolve">
                                      <p:cBhvr additive="repl">
                                        <p:cTn id="207" dur="500"/>
                                        <p:tgtEl>
                                          <p:spTgt spid="145"/>
                                        </p:tgtEl>
                                      </p:cBhvr>
                                    </p:animEffect>
                                  </p:childTnLst>
                                </p:cTn>
                              </p:par>
                              <p:par>
                                <p:cTn id="208" presetID="9" presetClass="entr" fill="hold" nodeType="withEffect">
                                  <p:stCondLst>
                                    <p:cond delay="0"/>
                                  </p:stCondLst>
                                  <p:iterate type="el">
                                    <p:tmAbs val="0"/>
                                  </p:iterate>
                                  <p:childTnLst>
                                    <p:set>
                                      <p:cBhvr>
                                        <p:cTn id="209" fill="hold"/>
                                        <p:tgtEl>
                                          <p:spTgt spid="145">
                                            <p:txEl>
                                              <p:pRg st="0" end="0"/>
                                            </p:txEl>
                                          </p:spTgt>
                                        </p:tgtEl>
                                        <p:attrNameLst>
                                          <p:attrName>style.visibility</p:attrName>
                                        </p:attrNameLst>
                                      </p:cBhvr>
                                      <p:to>
                                        <p:strVal val="visible"/>
                                      </p:to>
                                    </p:set>
                                    <p:animEffect transition="in" filter="dissolve">
                                      <p:cBhvr additive="repl">
                                        <p:cTn id="210" dur="500"/>
                                        <p:tgtEl>
                                          <p:spTgt spid="145">
                                            <p:txEl>
                                              <p:pRg st="0" end="0"/>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45">
                                            <p:txEl>
                                              <p:pRg st="1" end="1"/>
                                            </p:txEl>
                                          </p:spTgt>
                                        </p:tgtEl>
                                        <p:attrNameLst>
                                          <p:attrName>style.visibility</p:attrName>
                                        </p:attrNameLst>
                                      </p:cBhvr>
                                      <p:to>
                                        <p:strVal val="visible"/>
                                      </p:to>
                                    </p:set>
                                    <p:animEffect transition="in" filter="dissolve">
                                      <p:cBhvr additive="repl">
                                        <p:cTn id="215" dur="500"/>
                                        <p:tgtEl>
                                          <p:spTgt spid="145">
                                            <p:txEl>
                                              <p:pRg st="1" end="1"/>
                                            </p:txEl>
                                          </p:spTgt>
                                        </p:tgtEl>
                                      </p:cBhvr>
                                    </p:animEffect>
                                  </p:childTnLst>
                                </p:cTn>
                              </p:par>
                            </p:childTnLst>
                          </p:cTn>
                        </p:par>
                      </p:childTnLst>
                    </p:cTn>
                  </p:par>
                  <p:par>
                    <p:cTn id="216" fill="hold">
                      <p:stCondLst>
                        <p:cond delay="indefinite"/>
                      </p:stCondLst>
                      <p:childTnLst>
                        <p:par>
                          <p:cTn id="217" fill="hold">
                            <p:stCondLst>
                              <p:cond delay="0"/>
                            </p:stCondLst>
                            <p:childTnLst>
                              <p:par>
                                <p:cTn id="218" presetID="9" presetClass="entr" fill="hold" nodeType="clickEffect">
                                  <p:stCondLst>
                                    <p:cond delay="0"/>
                                  </p:stCondLst>
                                  <p:iterate type="el">
                                    <p:tmAbs val="0"/>
                                  </p:iterate>
                                  <p:childTnLst>
                                    <p:set>
                                      <p:cBhvr>
                                        <p:cTn id="219" fill="hold"/>
                                        <p:tgtEl>
                                          <p:spTgt spid="145">
                                            <p:txEl>
                                              <p:pRg st="2" end="2"/>
                                            </p:txEl>
                                          </p:spTgt>
                                        </p:tgtEl>
                                        <p:attrNameLst>
                                          <p:attrName>style.visibility</p:attrName>
                                        </p:attrNameLst>
                                      </p:cBhvr>
                                      <p:to>
                                        <p:strVal val="visible"/>
                                      </p:to>
                                    </p:set>
                                    <p:animEffect transition="in" filter="dissolve">
                                      <p:cBhvr additive="repl">
                                        <p:cTn id="220" dur="500"/>
                                        <p:tgtEl>
                                          <p:spTgt spid="14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pasted-image.pdf"/>
          <p:cNvPicPr/>
          <p:nvPr/>
        </p:nvPicPr>
        <p:blipFill>
          <a:blip r:embed="rId1"/>
          <a:stretch/>
        </p:blipFill>
        <p:spPr>
          <a:xfrm>
            <a:off x="-4320" y="-3240"/>
            <a:ext cx="9152640" cy="6864480"/>
          </a:xfrm>
          <a:prstGeom prst="rect">
            <a:avLst/>
          </a:prstGeom>
          <a:noFill/>
          <a:ln w="12700">
            <a:noFill/>
          </a:ln>
        </p:spPr>
      </p:pic>
      <p:pic>
        <p:nvPicPr>
          <p:cNvPr id="147"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48" name="PlaceHolder 1"/>
          <p:cNvSpPr>
            <a:spLocks noGrp="1"/>
          </p:cNvSpPr>
          <p:nvPr>
            <p:ph/>
          </p:nvPr>
        </p:nvSpPr>
        <p:spPr>
          <a:xfrm>
            <a:off x="1178640" y="1124640"/>
            <a:ext cx="6989400" cy="4947480"/>
          </a:xfrm>
          <a:prstGeom prst="rect">
            <a:avLst/>
          </a:prstGeom>
          <a:noFill/>
          <a:ln w="12600">
            <a:noFill/>
          </a:ln>
        </p:spPr>
        <p:txBody>
          <a:bodyPr lIns="45720" tIns="45720" rIns="45720" bIns="45720" anchor="t">
            <a:noAutofit/>
          </a:bodyPr>
          <a:p>
            <a:pPr indent="0" algn="l" defTabSz="850320">
              <a:lnSpc>
                <a:spcPct val="100000"/>
              </a:lnSpc>
              <a:spcBef>
                <a:spcPts val="700"/>
              </a:spcBef>
              <a:buNone/>
              <a:tabLst>
                <a:tab pos="0" algn="l"/>
              </a:tabLst>
            </a:pPr>
            <a:r>
              <a:rPr lang="es-ES" sz="3350" b="0" i="1" u="none" strike="noStrike">
                <a:solidFill>
                  <a:srgbClr val="1E3184"/>
                </a:solidFill>
                <a:effectLst/>
                <a:uFillTx/>
                <a:latin typeface="Candara"/>
                <a:ea typeface="Candara"/>
              </a:rPr>
              <a:t>“Si estudiamos la Palabra con interés, y oramos para comprenderla, veremos nuevas bellezas en cada línea. Dios revelará una verdad preciosa tan claramente que la mente obtendrá un sincero placer y será una fiesta continua cuando sus confortantes y sublimes verdades sean reveladas”.</a:t>
            </a:r>
            <a:endParaRPr lang="es-ES" sz="3350" b="0" u="none" strike="noStrike">
              <a:solidFill>
                <a:srgbClr val="000000"/>
              </a:solidFill>
              <a:effectLst/>
              <a:uFillTx/>
              <a:latin typeface="Helvetica Light"/>
            </a:endParaRPr>
          </a:p>
          <a:p>
            <a:pPr indent="0" algn="l" defTabSz="850320">
              <a:lnSpc>
                <a:spcPct val="100000"/>
              </a:lnSpc>
              <a:buNone/>
              <a:tabLst>
                <a:tab pos="0" algn="l"/>
              </a:tabLst>
            </a:pPr>
            <a:r>
              <a:rPr lang="es-ES" sz="3350" b="0" i="1" u="none" strike="noStrike">
                <a:solidFill>
                  <a:srgbClr val="FF2600"/>
                </a:solidFill>
                <a:effectLst/>
                <a:uFillTx/>
                <a:latin typeface="Candara"/>
                <a:ea typeface="Candara"/>
              </a:rPr>
              <a:t>2TI 303</a:t>
            </a:r>
            <a:endParaRPr lang="es-ES" sz="3350" b="0" u="none" strike="noStrike">
              <a:solidFill>
                <a:srgbClr val="000000"/>
              </a:solidFill>
              <a:effectLst/>
              <a:uFillTx/>
              <a:latin typeface="Helvetica Light"/>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6" name="pasted-image.pdf"/>
          <p:cNvPicPr/>
          <p:nvPr/>
        </p:nvPicPr>
        <p:blipFill>
          <a:blip r:embed="rId1"/>
          <a:stretch/>
        </p:blipFill>
        <p:spPr>
          <a:xfrm>
            <a:off x="-4320" y="-3240"/>
            <a:ext cx="9152640" cy="6864480"/>
          </a:xfrm>
          <a:prstGeom prst="rect">
            <a:avLst/>
          </a:prstGeom>
          <a:noFill/>
          <a:ln w="12700">
            <a:noFill/>
          </a:ln>
        </p:spPr>
      </p:pic>
      <p:pic>
        <p:nvPicPr>
          <p:cNvPr id="67"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68" name="PlaceHolder 1"/>
          <p:cNvSpPr>
            <a:spLocks noGrp="1"/>
          </p:cNvSpPr>
          <p:nvPr>
            <p:ph/>
          </p:nvPr>
        </p:nvSpPr>
        <p:spPr>
          <a:xfrm>
            <a:off x="896760" y="909360"/>
            <a:ext cx="6994800" cy="503856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3600" b="0" u="none" strike="noStrike">
                <a:solidFill>
                  <a:srgbClr val="1E3184"/>
                </a:solidFill>
                <a:effectLst/>
                <a:uFillTx/>
                <a:latin typeface="Candara"/>
                <a:ea typeface="Candara"/>
              </a:rPr>
              <a:t>Hoy en día es fácil que los predicadores pierdan de vista lo que debe ser el centro de sus mensajes. Existe el riesgo, inclusive, de ser negligente en el estudio cuidadoso de las Escrituras y a pesar de ello todavía presentarle a la congregación un mensaje bonito. </a:t>
            </a:r>
            <a:endParaRPr lang="es-ES" sz="360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9" name="pasted-image.pdf"/>
          <p:cNvPicPr/>
          <p:nvPr/>
        </p:nvPicPr>
        <p:blipFill>
          <a:blip r:embed="rId1"/>
          <a:stretch/>
        </p:blipFill>
        <p:spPr>
          <a:xfrm>
            <a:off x="-4320" y="-3240"/>
            <a:ext cx="9152640" cy="6864480"/>
          </a:xfrm>
          <a:prstGeom prst="rect">
            <a:avLst/>
          </a:prstGeom>
          <a:noFill/>
          <a:ln w="12700">
            <a:noFill/>
          </a:ln>
        </p:spPr>
      </p:pic>
      <p:pic>
        <p:nvPicPr>
          <p:cNvPr id="150"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51" name="PlaceHolder 1"/>
          <p:cNvSpPr>
            <a:spLocks noGrp="1"/>
          </p:cNvSpPr>
          <p:nvPr>
            <p:ph type="title"/>
          </p:nvPr>
        </p:nvSpPr>
        <p:spPr>
          <a:xfrm>
            <a:off x="1151640" y="2213280"/>
            <a:ext cx="6840360" cy="2880000"/>
          </a:xfrm>
          <a:prstGeom prst="rect">
            <a:avLst/>
          </a:prstGeom>
          <a:noFill/>
          <a:ln w="12600">
            <a:noFill/>
          </a:ln>
        </p:spPr>
        <p:txBody>
          <a:bodyPr lIns="45720" tIns="45720" rIns="45720" bIns="45720" anchor="t">
            <a:noAutofit/>
          </a:bodyPr>
          <a:p>
            <a:pPr marL="901800" indent="-901800" algn="l" defTabSz="914400">
              <a:lnSpc>
                <a:spcPct val="100000"/>
              </a:lnSpc>
              <a:buNone/>
              <a:tabLst>
                <a:tab pos="0" algn="l"/>
              </a:tabLst>
            </a:pPr>
            <a:r>
              <a:rPr lang="es-ES" sz="5000" b="1" u="none" strike="noStrike">
                <a:solidFill>
                  <a:srgbClr val="800000"/>
                </a:solidFill>
                <a:effectLst/>
                <a:uFillTx/>
                <a:latin typeface="Candara"/>
                <a:ea typeface="Candara"/>
              </a:rPr>
              <a:t>IV. Sean sensibles a la influencia del Espíritu Santo</a:t>
            </a:r>
            <a:endParaRPr lang="es-ES" sz="5000" b="0" u="none" strike="noStrike">
              <a:solidFill>
                <a:srgbClr val="000000"/>
              </a:solidFill>
              <a:effectLst/>
              <a:uFillTx/>
              <a:latin typeface="Helvetica Light"/>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pasted-image.pdf"/>
          <p:cNvPicPr/>
          <p:nvPr/>
        </p:nvPicPr>
        <p:blipFill>
          <a:blip r:embed="rId1"/>
          <a:stretch/>
        </p:blipFill>
        <p:spPr>
          <a:xfrm>
            <a:off x="-4320" y="-3240"/>
            <a:ext cx="9152640" cy="6864480"/>
          </a:xfrm>
          <a:prstGeom prst="rect">
            <a:avLst/>
          </a:prstGeom>
          <a:noFill/>
          <a:ln w="12700">
            <a:noFill/>
          </a:ln>
        </p:spPr>
      </p:pic>
      <p:pic>
        <p:nvPicPr>
          <p:cNvPr id="153"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54" name="PlaceHolder 1"/>
          <p:cNvSpPr>
            <a:spLocks noGrp="1"/>
          </p:cNvSpPr>
          <p:nvPr>
            <p:ph/>
          </p:nvPr>
        </p:nvSpPr>
        <p:spPr>
          <a:xfrm>
            <a:off x="1182600" y="1196640"/>
            <a:ext cx="6778800" cy="4464000"/>
          </a:xfrm>
          <a:prstGeom prst="rect">
            <a:avLst/>
          </a:prstGeom>
          <a:noFill/>
          <a:ln w="12600">
            <a:noFill/>
          </a:ln>
        </p:spPr>
        <p:txBody>
          <a:bodyPr lIns="45720" tIns="45720" rIns="45720" bIns="45720" anchor="t">
            <a:noAutofit/>
          </a:bodyPr>
          <a:p>
            <a:pPr marL="329040" indent="-329040" algn="l" defTabSz="877680">
              <a:lnSpc>
                <a:spcPct val="100000"/>
              </a:lnSpc>
              <a:spcBef>
                <a:spcPts val="901"/>
              </a:spcBef>
              <a:buClr>
                <a:srgbClr val="1E3184"/>
              </a:buClr>
              <a:buFont typeface="Arial"/>
              <a:buChar char="•"/>
              <a:tabLst>
                <a:tab pos="0" algn="l"/>
              </a:tabLst>
            </a:pPr>
            <a:r>
              <a:rPr lang="es-ES" sz="3840" b="0" u="none" strike="noStrike">
                <a:solidFill>
                  <a:srgbClr val="1E3184"/>
                </a:solidFill>
                <a:effectLst/>
                <a:uFillTx/>
                <a:latin typeface="Candara"/>
                <a:ea typeface="Candara"/>
              </a:rPr>
              <a:t>Pídanle a Dios que les </a:t>
            </a:r>
            <a:r>
              <a:rPr lang="es-ES" sz="3840" b="1" i="1" u="none" strike="noStrike">
                <a:solidFill>
                  <a:srgbClr val="1E3184"/>
                </a:solidFill>
                <a:effectLst/>
                <a:uFillTx/>
                <a:latin typeface="Candara"/>
                <a:ea typeface="Candara"/>
              </a:rPr>
              <a:t>inspire pensamientos claros.</a:t>
            </a:r>
            <a:endParaRPr lang="es-ES" sz="3840" b="0" u="none" strike="noStrike">
              <a:solidFill>
                <a:srgbClr val="000000"/>
              </a:solidFill>
              <a:effectLst/>
              <a:uFillTx/>
              <a:latin typeface="Helvetica Light"/>
            </a:endParaRPr>
          </a:p>
          <a:p>
            <a:pPr marL="329040" indent="-329040" algn="l" defTabSz="877680">
              <a:lnSpc>
                <a:spcPct val="100000"/>
              </a:lnSpc>
              <a:spcBef>
                <a:spcPts val="901"/>
              </a:spcBef>
              <a:buClr>
                <a:srgbClr val="1E3184"/>
              </a:buClr>
              <a:buFont typeface="Arial"/>
              <a:buChar char="•"/>
              <a:tabLst>
                <a:tab pos="0" algn="l"/>
              </a:tabLst>
            </a:pPr>
            <a:r>
              <a:rPr lang="es-ES" sz="3840" b="0" u="none" strike="noStrike">
                <a:solidFill>
                  <a:srgbClr val="1E3184"/>
                </a:solidFill>
                <a:effectLst/>
                <a:uFillTx/>
                <a:latin typeface="Candara"/>
                <a:ea typeface="Candara"/>
              </a:rPr>
              <a:t>Sean susceptible a la voz del Espíritu Santo.</a:t>
            </a:r>
            <a:endParaRPr lang="es-ES" sz="3840" b="0" u="none" strike="noStrike">
              <a:solidFill>
                <a:srgbClr val="000000"/>
              </a:solidFill>
              <a:effectLst/>
              <a:uFillTx/>
              <a:latin typeface="Helvetica Light"/>
            </a:endParaRPr>
          </a:p>
          <a:p>
            <a:pPr marL="329040" indent="-329040" algn="l" defTabSz="877680">
              <a:lnSpc>
                <a:spcPct val="100000"/>
              </a:lnSpc>
              <a:spcBef>
                <a:spcPts val="901"/>
              </a:spcBef>
              <a:buClr>
                <a:srgbClr val="1E3184"/>
              </a:buClr>
              <a:buFont typeface="Arial"/>
              <a:buChar char="•"/>
              <a:tabLst>
                <a:tab pos="0" algn="l"/>
              </a:tabLst>
            </a:pPr>
            <a:r>
              <a:rPr lang="es-ES" sz="3840" b="0" u="none" strike="noStrike">
                <a:solidFill>
                  <a:srgbClr val="1E3184"/>
                </a:solidFill>
                <a:effectLst/>
                <a:uFillTx/>
                <a:latin typeface="Candara"/>
                <a:ea typeface="Candara"/>
              </a:rPr>
              <a:t>Estén alertas a cualquier </a:t>
            </a:r>
            <a:r>
              <a:rPr lang="es-ES" sz="3840" b="1" i="1" u="none" strike="noStrike">
                <a:solidFill>
                  <a:srgbClr val="1E3184"/>
                </a:solidFill>
                <a:effectLst/>
                <a:uFillTx/>
                <a:latin typeface="Candara"/>
                <a:ea typeface="Candara"/>
              </a:rPr>
              <a:t>sugerencia que se les haga.</a:t>
            </a:r>
            <a:endParaRPr lang="es-ES" sz="3840" b="0" u="none" strike="noStrike">
              <a:solidFill>
                <a:srgbClr val="000000"/>
              </a:solidFill>
              <a:effectLst/>
              <a:uFillTx/>
              <a:latin typeface="Helvetica Light"/>
            </a:endParaRPr>
          </a:p>
        </p:txBody>
      </p:sp>
    </p:spTree>
  </p:cSld>
  <p:timing>
    <p:tnLst>
      <p:par>
        <p:cTn id="221" dur="indefinite" restart="never" nodeType="tmRoot">
          <p:childTnLst>
            <p:seq>
              <p:cTn id="222" dur="indefinite" nodeType="mainSeq">
                <p:childTnLst>
                  <p:par>
                    <p:cTn id="223" fill="hold">
                      <p:stCondLst>
                        <p:cond delay="indefinite"/>
                      </p:stCondLst>
                      <p:childTnLst>
                        <p:par>
                          <p:cTn id="224" fill="hold">
                            <p:stCondLst>
                              <p:cond delay="0"/>
                            </p:stCondLst>
                            <p:childTnLst>
                              <p:par>
                                <p:cTn id="225" presetID="9" presetClass="entr" fill="hold" nodeType="clickEffect">
                                  <p:stCondLst>
                                    <p:cond delay="0"/>
                                  </p:stCondLst>
                                  <p:iterate type="el">
                                    <p:tmAbs val="0"/>
                                  </p:iterate>
                                  <p:childTnLst>
                                    <p:set>
                                      <p:cBhvr>
                                        <p:cTn id="226" fill="hold"/>
                                        <p:tgtEl>
                                          <p:spTgt spid="154"/>
                                        </p:tgtEl>
                                        <p:attrNameLst>
                                          <p:attrName>style.visibility</p:attrName>
                                        </p:attrNameLst>
                                      </p:cBhvr>
                                      <p:to>
                                        <p:strVal val="visible"/>
                                      </p:to>
                                    </p:set>
                                    <p:animEffect transition="in" filter="dissolve">
                                      <p:cBhvr additive="repl">
                                        <p:cTn id="227" dur="500"/>
                                        <p:tgtEl>
                                          <p:spTgt spid="154"/>
                                        </p:tgtEl>
                                      </p:cBhvr>
                                    </p:animEffect>
                                  </p:childTnLst>
                                </p:cTn>
                              </p:par>
                              <p:par>
                                <p:cTn id="228" presetID="9" presetClass="entr" fill="hold" nodeType="withEffect">
                                  <p:stCondLst>
                                    <p:cond delay="0"/>
                                  </p:stCondLst>
                                  <p:iterate type="el">
                                    <p:tmAbs val="0"/>
                                  </p:iterate>
                                  <p:childTnLst>
                                    <p:set>
                                      <p:cBhvr>
                                        <p:cTn id="229" fill="hold"/>
                                        <p:tgtEl>
                                          <p:spTgt spid="154">
                                            <p:txEl>
                                              <p:pRg st="0" end="0"/>
                                            </p:txEl>
                                          </p:spTgt>
                                        </p:tgtEl>
                                        <p:attrNameLst>
                                          <p:attrName>style.visibility</p:attrName>
                                        </p:attrNameLst>
                                      </p:cBhvr>
                                      <p:to>
                                        <p:strVal val="visible"/>
                                      </p:to>
                                    </p:set>
                                    <p:animEffect transition="in" filter="dissolve">
                                      <p:cBhvr additive="repl">
                                        <p:cTn id="230" dur="500"/>
                                        <p:tgtEl>
                                          <p:spTgt spid="154">
                                            <p:txEl>
                                              <p:pRg st="0" end="0"/>
                                            </p:txEl>
                                          </p:spTgt>
                                        </p:tgtEl>
                                      </p:cBhvr>
                                    </p:animEffect>
                                  </p:childTnLst>
                                </p:cTn>
                              </p:par>
                            </p:childTnLst>
                          </p:cTn>
                        </p:par>
                      </p:childTnLst>
                    </p:cTn>
                  </p:par>
                  <p:par>
                    <p:cTn id="231" fill="hold">
                      <p:stCondLst>
                        <p:cond delay="indefinite"/>
                      </p:stCondLst>
                      <p:childTnLst>
                        <p:par>
                          <p:cTn id="232" fill="hold">
                            <p:stCondLst>
                              <p:cond delay="0"/>
                            </p:stCondLst>
                            <p:childTnLst>
                              <p:par>
                                <p:cTn id="233" presetID="9" presetClass="entr" fill="hold" nodeType="clickEffect">
                                  <p:stCondLst>
                                    <p:cond delay="0"/>
                                  </p:stCondLst>
                                  <p:iterate type="el">
                                    <p:tmAbs val="0"/>
                                  </p:iterate>
                                  <p:childTnLst>
                                    <p:set>
                                      <p:cBhvr>
                                        <p:cTn id="234" fill="hold"/>
                                        <p:tgtEl>
                                          <p:spTgt spid="154">
                                            <p:txEl>
                                              <p:pRg st="1" end="1"/>
                                            </p:txEl>
                                          </p:spTgt>
                                        </p:tgtEl>
                                        <p:attrNameLst>
                                          <p:attrName>style.visibility</p:attrName>
                                        </p:attrNameLst>
                                      </p:cBhvr>
                                      <p:to>
                                        <p:strVal val="visible"/>
                                      </p:to>
                                    </p:set>
                                    <p:animEffect transition="in" filter="dissolve">
                                      <p:cBhvr additive="repl">
                                        <p:cTn id="235" dur="500"/>
                                        <p:tgtEl>
                                          <p:spTgt spid="154">
                                            <p:txEl>
                                              <p:pRg st="1" end="1"/>
                                            </p:txEl>
                                          </p:spTgt>
                                        </p:tgtEl>
                                      </p:cBhvr>
                                    </p:animEffect>
                                  </p:childTnLst>
                                </p:cTn>
                              </p:par>
                            </p:childTnLst>
                          </p:cTn>
                        </p:par>
                      </p:childTnLst>
                    </p:cTn>
                  </p:par>
                  <p:par>
                    <p:cTn id="236" fill="hold">
                      <p:stCondLst>
                        <p:cond delay="indefinite"/>
                      </p:stCondLst>
                      <p:childTnLst>
                        <p:par>
                          <p:cTn id="237" fill="hold">
                            <p:stCondLst>
                              <p:cond delay="0"/>
                            </p:stCondLst>
                            <p:childTnLst>
                              <p:par>
                                <p:cTn id="238" presetID="9" presetClass="entr" fill="hold" nodeType="clickEffect">
                                  <p:stCondLst>
                                    <p:cond delay="0"/>
                                  </p:stCondLst>
                                  <p:iterate type="el">
                                    <p:tmAbs val="0"/>
                                  </p:iterate>
                                  <p:childTnLst>
                                    <p:set>
                                      <p:cBhvr>
                                        <p:cTn id="239" fill="hold"/>
                                        <p:tgtEl>
                                          <p:spTgt spid="154">
                                            <p:txEl>
                                              <p:pRg st="2" end="2"/>
                                            </p:txEl>
                                          </p:spTgt>
                                        </p:tgtEl>
                                        <p:attrNameLst>
                                          <p:attrName>style.visibility</p:attrName>
                                        </p:attrNameLst>
                                      </p:cBhvr>
                                      <p:to>
                                        <p:strVal val="visible"/>
                                      </p:to>
                                    </p:set>
                                    <p:animEffect transition="in" filter="dissolve">
                                      <p:cBhvr additive="repl">
                                        <p:cTn id="240" dur="500"/>
                                        <p:tgtEl>
                                          <p:spTgt spid="15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5" name="pasted-image.pdf"/>
          <p:cNvPicPr/>
          <p:nvPr/>
        </p:nvPicPr>
        <p:blipFill>
          <a:blip r:embed="rId1"/>
          <a:stretch/>
        </p:blipFill>
        <p:spPr>
          <a:xfrm>
            <a:off x="-4320" y="-3240"/>
            <a:ext cx="9152640" cy="6864480"/>
          </a:xfrm>
          <a:prstGeom prst="rect">
            <a:avLst/>
          </a:prstGeom>
          <a:noFill/>
          <a:ln w="12700">
            <a:noFill/>
          </a:ln>
        </p:spPr>
      </p:pic>
      <p:pic>
        <p:nvPicPr>
          <p:cNvPr id="15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57" name="PlaceHolder 1"/>
          <p:cNvSpPr>
            <a:spLocks noGrp="1"/>
          </p:cNvSpPr>
          <p:nvPr>
            <p:ph/>
          </p:nvPr>
        </p:nvSpPr>
        <p:spPr>
          <a:xfrm>
            <a:off x="1101960" y="1232640"/>
            <a:ext cx="7234200" cy="4392000"/>
          </a:xfrm>
          <a:prstGeom prst="rect">
            <a:avLst/>
          </a:prstGeom>
          <a:noFill/>
          <a:ln w="12600">
            <a:noFill/>
          </a:ln>
        </p:spPr>
        <p:txBody>
          <a:bodyPr lIns="45720" tIns="45720" rIns="45720" bIns="45720" anchor="t">
            <a:noAutofit/>
          </a:bodyPr>
          <a:p>
            <a:pPr marL="305280" indent="-305280" algn="l" defTabSz="813960">
              <a:lnSpc>
                <a:spcPct val="100000"/>
              </a:lnSpc>
              <a:spcBef>
                <a:spcPts val="799"/>
              </a:spcBef>
              <a:buClr>
                <a:srgbClr val="1E3184"/>
              </a:buClr>
              <a:buFont typeface="Arial"/>
              <a:buChar char="•"/>
              <a:tabLst>
                <a:tab pos="0" algn="l"/>
              </a:tabLst>
            </a:pPr>
            <a:r>
              <a:rPr lang="es-ES" sz="3559" b="0" u="none" strike="noStrike">
                <a:solidFill>
                  <a:srgbClr val="1E3184"/>
                </a:solidFill>
                <a:effectLst/>
                <a:uFillTx/>
                <a:latin typeface="Candara"/>
                <a:ea typeface="Candara"/>
              </a:rPr>
              <a:t>Si después de orar mucho, sienten la impresión de cambiar algo o agregar algo, </a:t>
            </a:r>
            <a:r>
              <a:rPr lang="es-ES" sz="3559" b="1" i="1" u="none" strike="noStrike">
                <a:solidFill>
                  <a:srgbClr val="1E3184"/>
                </a:solidFill>
                <a:effectLst/>
                <a:uFillTx/>
                <a:latin typeface="Candara"/>
                <a:ea typeface="Candara"/>
              </a:rPr>
              <a:t>escuchen </a:t>
            </a:r>
            <a:r>
              <a:rPr lang="es-ES" sz="3559" b="0" u="none" strike="noStrike">
                <a:solidFill>
                  <a:srgbClr val="1E3184"/>
                </a:solidFill>
                <a:effectLst/>
                <a:uFillTx/>
                <a:latin typeface="Candara"/>
                <a:ea typeface="Candara"/>
              </a:rPr>
              <a:t>la voz de Dios y háganlo.</a:t>
            </a:r>
            <a:endParaRPr lang="es-ES" sz="3559" b="0" u="none" strike="noStrike">
              <a:solidFill>
                <a:srgbClr val="000000"/>
              </a:solidFill>
              <a:effectLst/>
              <a:uFillTx/>
              <a:latin typeface="Helvetica Light"/>
            </a:endParaRPr>
          </a:p>
          <a:p>
            <a:pPr marL="305280" indent="-305280" algn="l" defTabSz="813960">
              <a:lnSpc>
                <a:spcPct val="100000"/>
              </a:lnSpc>
              <a:spcBef>
                <a:spcPts val="799"/>
              </a:spcBef>
              <a:buClr>
                <a:srgbClr val="1E3184"/>
              </a:buClr>
              <a:buFont typeface="Arial"/>
              <a:buChar char="•"/>
              <a:tabLst>
                <a:tab pos="0" algn="l"/>
              </a:tabLst>
            </a:pPr>
            <a:r>
              <a:rPr lang="es-ES" sz="3559" b="0" u="none" strike="noStrike">
                <a:solidFill>
                  <a:srgbClr val="1E3184"/>
                </a:solidFill>
                <a:effectLst/>
                <a:uFillTx/>
                <a:latin typeface="Candara"/>
                <a:ea typeface="Candara"/>
              </a:rPr>
              <a:t>No se esfuercen para que el mensaje se escuche bonito; oren a Dios para que el mensaje sea </a:t>
            </a:r>
            <a:r>
              <a:rPr lang="es-ES" sz="3559" b="1" i="1" u="none" strike="noStrike">
                <a:solidFill>
                  <a:srgbClr val="1E3184"/>
                </a:solidFill>
                <a:effectLst/>
                <a:uFillTx/>
                <a:latin typeface="Candara"/>
                <a:ea typeface="Candara"/>
              </a:rPr>
              <a:t>eficaz.</a:t>
            </a:r>
            <a:endParaRPr lang="es-ES" sz="3559" b="0" u="none" strike="noStrike">
              <a:solidFill>
                <a:srgbClr val="000000"/>
              </a:solidFill>
              <a:effectLst/>
              <a:uFillTx/>
              <a:latin typeface="Helvetica Light"/>
            </a:endParaRPr>
          </a:p>
        </p:txBody>
      </p:sp>
    </p:spTree>
  </p:cSld>
  <p:timing>
    <p:tnLst>
      <p:par>
        <p:cTn id="241" dur="indefinite" restart="never" nodeType="tmRoot">
          <p:childTnLst>
            <p:seq>
              <p:cTn id="242" dur="indefinite" nodeType="mainSeq">
                <p:childTnLst>
                  <p:par>
                    <p:cTn id="243" fill="hold">
                      <p:stCondLst>
                        <p:cond delay="indefinite"/>
                      </p:stCondLst>
                      <p:childTnLst>
                        <p:par>
                          <p:cTn id="244" fill="hold">
                            <p:stCondLst>
                              <p:cond delay="0"/>
                            </p:stCondLst>
                            <p:childTnLst>
                              <p:par>
                                <p:cTn id="245" presetID="9" presetClass="entr" fill="hold" nodeType="clickEffect">
                                  <p:stCondLst>
                                    <p:cond delay="0"/>
                                  </p:stCondLst>
                                  <p:iterate type="el">
                                    <p:tmAbs val="0"/>
                                  </p:iterate>
                                  <p:childTnLst>
                                    <p:set>
                                      <p:cBhvr>
                                        <p:cTn id="246" fill="hold"/>
                                        <p:tgtEl>
                                          <p:spTgt spid="157"/>
                                        </p:tgtEl>
                                        <p:attrNameLst>
                                          <p:attrName>style.visibility</p:attrName>
                                        </p:attrNameLst>
                                      </p:cBhvr>
                                      <p:to>
                                        <p:strVal val="visible"/>
                                      </p:to>
                                    </p:set>
                                    <p:animEffect transition="in" filter="dissolve">
                                      <p:cBhvr additive="repl">
                                        <p:cTn id="247" dur="500"/>
                                        <p:tgtEl>
                                          <p:spTgt spid="157"/>
                                        </p:tgtEl>
                                      </p:cBhvr>
                                    </p:animEffect>
                                  </p:childTnLst>
                                </p:cTn>
                              </p:par>
                              <p:par>
                                <p:cTn id="248" presetID="9" presetClass="entr" fill="hold" nodeType="withEffect">
                                  <p:stCondLst>
                                    <p:cond delay="0"/>
                                  </p:stCondLst>
                                  <p:iterate type="el">
                                    <p:tmAbs val="0"/>
                                  </p:iterate>
                                  <p:childTnLst>
                                    <p:set>
                                      <p:cBhvr>
                                        <p:cTn id="249" fill="hold"/>
                                        <p:tgtEl>
                                          <p:spTgt spid="157">
                                            <p:txEl>
                                              <p:pRg st="0" end="0"/>
                                            </p:txEl>
                                          </p:spTgt>
                                        </p:tgtEl>
                                        <p:attrNameLst>
                                          <p:attrName>style.visibility</p:attrName>
                                        </p:attrNameLst>
                                      </p:cBhvr>
                                      <p:to>
                                        <p:strVal val="visible"/>
                                      </p:to>
                                    </p:set>
                                    <p:animEffect transition="in" filter="dissolve">
                                      <p:cBhvr additive="repl">
                                        <p:cTn id="250" dur="500"/>
                                        <p:tgtEl>
                                          <p:spTgt spid="157">
                                            <p:txEl>
                                              <p:pRg st="0" end="0"/>
                                            </p:txEl>
                                          </p:spTgt>
                                        </p:tgtEl>
                                      </p:cBhvr>
                                    </p:animEffect>
                                  </p:childTnLst>
                                </p:cTn>
                              </p:par>
                            </p:childTnLst>
                          </p:cTn>
                        </p:par>
                      </p:childTnLst>
                    </p:cTn>
                  </p:par>
                  <p:par>
                    <p:cTn id="251" fill="hold">
                      <p:stCondLst>
                        <p:cond delay="indefinite"/>
                      </p:stCondLst>
                      <p:childTnLst>
                        <p:par>
                          <p:cTn id="252" fill="hold">
                            <p:stCondLst>
                              <p:cond delay="0"/>
                            </p:stCondLst>
                            <p:childTnLst>
                              <p:par>
                                <p:cTn id="253" presetID="9" presetClass="entr" fill="hold" nodeType="clickEffect">
                                  <p:stCondLst>
                                    <p:cond delay="0"/>
                                  </p:stCondLst>
                                  <p:iterate type="el">
                                    <p:tmAbs val="0"/>
                                  </p:iterate>
                                  <p:childTnLst>
                                    <p:set>
                                      <p:cBhvr>
                                        <p:cTn id="254" fill="hold"/>
                                        <p:tgtEl>
                                          <p:spTgt spid="157">
                                            <p:txEl>
                                              <p:pRg st="1" end="1"/>
                                            </p:txEl>
                                          </p:spTgt>
                                        </p:tgtEl>
                                        <p:attrNameLst>
                                          <p:attrName>style.visibility</p:attrName>
                                        </p:attrNameLst>
                                      </p:cBhvr>
                                      <p:to>
                                        <p:strVal val="visible"/>
                                      </p:to>
                                    </p:set>
                                    <p:animEffect transition="in" filter="dissolve">
                                      <p:cBhvr additive="repl">
                                        <p:cTn id="255" dur="500"/>
                                        <p:tgtEl>
                                          <p:spTgt spid="15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pasted-image.pdf"/>
          <p:cNvPicPr/>
          <p:nvPr/>
        </p:nvPicPr>
        <p:blipFill>
          <a:blip r:embed="rId1"/>
          <a:stretch/>
        </p:blipFill>
        <p:spPr>
          <a:xfrm>
            <a:off x="-4320" y="-3240"/>
            <a:ext cx="9152640" cy="6864480"/>
          </a:xfrm>
          <a:prstGeom prst="rect">
            <a:avLst/>
          </a:prstGeom>
          <a:noFill/>
          <a:ln w="12700">
            <a:noFill/>
          </a:ln>
        </p:spPr>
      </p:pic>
      <p:pic>
        <p:nvPicPr>
          <p:cNvPr id="15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60" name="PlaceHolder 1"/>
          <p:cNvSpPr>
            <a:spLocks noGrp="1"/>
          </p:cNvSpPr>
          <p:nvPr>
            <p:ph type="title"/>
          </p:nvPr>
        </p:nvSpPr>
        <p:spPr>
          <a:xfrm>
            <a:off x="1123920" y="824040"/>
            <a:ext cx="6657480" cy="9266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800" b="1" u="none" strike="noStrike">
                <a:solidFill>
                  <a:srgbClr val="800000"/>
                </a:solidFill>
                <a:effectLst/>
                <a:uFillTx/>
                <a:latin typeface="Candara"/>
                <a:ea typeface="Candara"/>
              </a:rPr>
              <a:t>Consejos inspirados</a:t>
            </a:r>
            <a:endParaRPr lang="es-ES" sz="4800" b="0" u="none" strike="noStrike">
              <a:solidFill>
                <a:srgbClr val="000000"/>
              </a:solidFill>
              <a:effectLst/>
              <a:uFillTx/>
              <a:latin typeface="Helvetica Light"/>
            </a:endParaRPr>
          </a:p>
        </p:txBody>
      </p:sp>
      <p:sp>
        <p:nvSpPr>
          <p:cNvPr id="161" name="PlaceHolder 2"/>
          <p:cNvSpPr>
            <a:spLocks noGrp="1"/>
          </p:cNvSpPr>
          <p:nvPr>
            <p:ph/>
          </p:nvPr>
        </p:nvSpPr>
        <p:spPr>
          <a:xfrm>
            <a:off x="935640" y="1764360"/>
            <a:ext cx="7272360" cy="420912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130" b="0" i="1" u="none" strike="noStrike">
                <a:solidFill>
                  <a:srgbClr val="1E3184"/>
                </a:solidFill>
                <a:effectLst/>
                <a:uFillTx/>
                <a:latin typeface="Candara"/>
                <a:ea typeface="Candara"/>
              </a:rPr>
              <a:t>“Los discursos floridos no serán suficientes para alimentar el alma del hambriento hijo de Dios… Un hombre inteligente declaró, ‘¡Oh si mi pastor me diera algo más que flores, periodos brillantes, y gratificaciones intelectuales! Mi alma está hambrienta del pan de vida. Anhelo algo simple, nutritivo y bíblico’.</a:t>
            </a:r>
            <a:endParaRPr lang="es-ES" sz="3130" b="0" u="none" strike="noStrike">
              <a:solidFill>
                <a:srgbClr val="000000"/>
              </a:solidFill>
              <a:effectLst/>
              <a:uFillTx/>
              <a:latin typeface="Helvetica Light"/>
            </a:endParaRPr>
          </a:p>
        </p:txBody>
      </p:sp>
    </p:spTree>
  </p:cSld>
  <p:timing>
    <p:tnLst>
      <p:par>
        <p:cTn id="256" dur="indefinite" restart="never" nodeType="tmRoot">
          <p:childTnLst>
            <p:seq>
              <p:cTn id="257" dur="indefinite" nodeType="mainSeq">
                <p:childTnLst>
                  <p:par>
                    <p:cTn id="258" fill="hold">
                      <p:stCondLst>
                        <p:cond delay="indefinite"/>
                      </p:stCondLst>
                      <p:childTnLst>
                        <p:par>
                          <p:cTn id="259" fill="hold">
                            <p:stCondLst>
                              <p:cond delay="0"/>
                            </p:stCondLst>
                            <p:childTnLst>
                              <p:par>
                                <p:cTn id="260" presetID="9" presetClass="entr" fill="hold" nodeType="clickEffect">
                                  <p:stCondLst>
                                    <p:cond delay="0"/>
                                  </p:stCondLst>
                                  <p:iterate type="el">
                                    <p:tmAbs val="0"/>
                                  </p:iterate>
                                  <p:childTnLst>
                                    <p:set>
                                      <p:cBhvr>
                                        <p:cTn id="261" fill="hold"/>
                                        <p:tgtEl>
                                          <p:spTgt spid="161"/>
                                        </p:tgtEl>
                                        <p:attrNameLst>
                                          <p:attrName>style.visibility</p:attrName>
                                        </p:attrNameLst>
                                      </p:cBhvr>
                                      <p:to>
                                        <p:strVal val="visible"/>
                                      </p:to>
                                    </p:set>
                                    <p:animEffect transition="in" filter="dissolve">
                                      <p:cBhvr additive="repl">
                                        <p:cTn id="262" dur="500"/>
                                        <p:tgtEl>
                                          <p:spTgt spid="161"/>
                                        </p:tgtEl>
                                      </p:cBhvr>
                                    </p:animEffect>
                                  </p:childTnLst>
                                </p:cTn>
                              </p:par>
                              <p:par>
                                <p:cTn id="263" presetID="9" presetClass="entr" fill="hold" nodeType="withEffect">
                                  <p:stCondLst>
                                    <p:cond delay="0"/>
                                  </p:stCondLst>
                                  <p:iterate type="el">
                                    <p:tmAbs val="0"/>
                                  </p:iterate>
                                  <p:childTnLst>
                                    <p:set>
                                      <p:cBhvr>
                                        <p:cTn id="264" fill="hold"/>
                                        <p:tgtEl>
                                          <p:spTgt spid="161">
                                            <p:txEl>
                                              <p:pRg st="0" end="0"/>
                                            </p:txEl>
                                          </p:spTgt>
                                        </p:tgtEl>
                                        <p:attrNameLst>
                                          <p:attrName>style.visibility</p:attrName>
                                        </p:attrNameLst>
                                      </p:cBhvr>
                                      <p:to>
                                        <p:strVal val="visible"/>
                                      </p:to>
                                    </p:set>
                                    <p:animEffect transition="in" filter="dissolve">
                                      <p:cBhvr additive="repl">
                                        <p:cTn id="265" dur="500"/>
                                        <p:tgtEl>
                                          <p:spTgt spid="161">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2" name="pasted-image.pdf"/>
          <p:cNvPicPr/>
          <p:nvPr/>
        </p:nvPicPr>
        <p:blipFill>
          <a:blip r:embed="rId1"/>
          <a:stretch/>
        </p:blipFill>
        <p:spPr>
          <a:xfrm>
            <a:off x="-4320" y="-3240"/>
            <a:ext cx="9152640" cy="6864480"/>
          </a:xfrm>
          <a:prstGeom prst="rect">
            <a:avLst/>
          </a:prstGeom>
          <a:noFill/>
          <a:ln w="12700">
            <a:noFill/>
          </a:ln>
        </p:spPr>
      </p:pic>
      <p:pic>
        <p:nvPicPr>
          <p:cNvPr id="163"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64" name="PlaceHolder 1"/>
          <p:cNvSpPr>
            <a:spLocks noGrp="1"/>
          </p:cNvSpPr>
          <p:nvPr>
            <p:ph/>
          </p:nvPr>
        </p:nvSpPr>
        <p:spPr>
          <a:xfrm>
            <a:off x="1288080" y="1080360"/>
            <a:ext cx="6922800" cy="5025960"/>
          </a:xfrm>
          <a:prstGeom prst="rect">
            <a:avLst/>
          </a:prstGeom>
          <a:noFill/>
          <a:ln w="12600">
            <a:noFill/>
          </a:ln>
        </p:spPr>
        <p:txBody>
          <a:bodyPr lIns="45720" tIns="45720" rIns="45720" bIns="45720" anchor="t">
            <a:noAutofit/>
          </a:bodyPr>
          <a:p>
            <a:pPr indent="0" algn="l" defTabSz="777240">
              <a:lnSpc>
                <a:spcPct val="100000"/>
              </a:lnSpc>
              <a:spcBef>
                <a:spcPts val="499"/>
              </a:spcBef>
              <a:buNone/>
              <a:tabLst>
                <a:tab pos="0" algn="l"/>
              </a:tabLst>
            </a:pPr>
            <a:r>
              <a:rPr lang="es-ES" sz="3060" b="0" i="1" u="none" strike="noStrike">
                <a:solidFill>
                  <a:srgbClr val="1E3184"/>
                </a:solidFill>
                <a:effectLst/>
                <a:uFillTx/>
                <a:latin typeface="Candara"/>
                <a:ea typeface="Candara"/>
              </a:rPr>
              <a:t>Daniel Webster pronunció estas enérgicas palabras: “Si el clérigo de nuestros días volviese a la simplicidad del Evangelio de la verdad, y le predicara más a los individuos y menos a la multitud, no habría tantas quejas de la decadencia de la verdadera religión. Muchos de los ministros de hoy toman un texto de San Pablo, y predican de los periódicos.</a:t>
            </a:r>
            <a:endParaRPr lang="es-ES" sz="3060" b="0" u="none" strike="noStrike">
              <a:solidFill>
                <a:srgbClr val="000000"/>
              </a:solidFill>
              <a:effectLst/>
              <a:uFillTx/>
              <a:latin typeface="Helvetica Light"/>
            </a:endParaRPr>
          </a:p>
        </p:txBody>
      </p:sp>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5" name="pasted-image.pdf"/>
          <p:cNvPicPr/>
          <p:nvPr/>
        </p:nvPicPr>
        <p:blipFill>
          <a:blip r:embed="rId1"/>
          <a:stretch/>
        </p:blipFill>
        <p:spPr>
          <a:xfrm>
            <a:off x="-4320" y="-3240"/>
            <a:ext cx="9152640" cy="6864480"/>
          </a:xfrm>
          <a:prstGeom prst="rect">
            <a:avLst/>
          </a:prstGeom>
          <a:noFill/>
          <a:ln w="12700">
            <a:noFill/>
          </a:ln>
        </p:spPr>
      </p:pic>
      <p:pic>
        <p:nvPicPr>
          <p:cNvPr id="16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67" name="PlaceHolder 1"/>
          <p:cNvSpPr>
            <a:spLocks noGrp="1"/>
          </p:cNvSpPr>
          <p:nvPr>
            <p:ph/>
          </p:nvPr>
        </p:nvSpPr>
        <p:spPr>
          <a:xfrm>
            <a:off x="1166400" y="928800"/>
            <a:ext cx="6912000" cy="5198760"/>
          </a:xfrm>
          <a:prstGeom prst="rect">
            <a:avLst/>
          </a:prstGeom>
          <a:noFill/>
          <a:ln w="12600">
            <a:noFill/>
          </a:ln>
        </p:spPr>
        <p:txBody>
          <a:bodyPr lIns="45720" tIns="45720" rIns="45720" bIns="45720" anchor="t">
            <a:noAutofit/>
          </a:bodyPr>
          <a:p>
            <a:pPr indent="0" algn="l" defTabSz="786240">
              <a:lnSpc>
                <a:spcPct val="100000"/>
              </a:lnSpc>
              <a:spcBef>
                <a:spcPts val="499"/>
              </a:spcBef>
              <a:buNone/>
              <a:tabLst>
                <a:tab pos="0" algn="l"/>
              </a:tabLst>
            </a:pPr>
            <a:r>
              <a:rPr lang="es-ES" sz="3100" b="0" i="1" u="none" strike="noStrike">
                <a:solidFill>
                  <a:srgbClr val="1E3184"/>
                </a:solidFill>
                <a:effectLst/>
                <a:uFillTx/>
                <a:latin typeface="Candara"/>
                <a:ea typeface="Candara"/>
              </a:rPr>
              <a:t>Cuando ellos hacen eso, prefiero gozar de mis propios pensamientos, en vez de escuchar. Yo quiero que mi pastor venga a mí en el espíritu del Evangelio, diciendo, ‘Usted es mortal. Su tiempo de prueba es breve, su obra debe ser hecha rápidamente… Usted se está acercando al juicio de Dios. El Juez está a las puertas’”.</a:t>
            </a:r>
            <a:endParaRPr lang="es-ES" sz="3100" b="0" u="none" strike="noStrike">
              <a:solidFill>
                <a:srgbClr val="000000"/>
              </a:solidFill>
              <a:effectLst/>
              <a:uFillTx/>
              <a:latin typeface="Helvetica Light"/>
            </a:endParaRPr>
          </a:p>
          <a:p>
            <a:pPr indent="0" algn="l" defTabSz="786240">
              <a:lnSpc>
                <a:spcPct val="100000"/>
              </a:lnSpc>
              <a:buNone/>
              <a:tabLst>
                <a:tab pos="0" algn="l"/>
              </a:tabLst>
            </a:pPr>
            <a:r>
              <a:rPr lang="es-ES" sz="3100" b="0" i="1" u="none" strike="noStrike">
                <a:solidFill>
                  <a:srgbClr val="FF2600"/>
                </a:solidFill>
                <a:effectLst/>
                <a:uFillTx/>
                <a:latin typeface="Candara"/>
                <a:ea typeface="Candara"/>
              </a:rPr>
              <a:t>The Review and Herald, 23 de junio de 1891, par. 11.</a:t>
            </a:r>
            <a:endParaRPr lang="es-ES" sz="3100" b="0" u="none" strike="noStrike">
              <a:solidFill>
                <a:srgbClr val="000000"/>
              </a:solidFill>
              <a:effectLst/>
              <a:uFillTx/>
              <a:latin typeface="Helvetica Light"/>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8" name="pasted-image.pdf"/>
          <p:cNvPicPr/>
          <p:nvPr/>
        </p:nvPicPr>
        <p:blipFill>
          <a:blip r:embed="rId1"/>
          <a:stretch/>
        </p:blipFill>
        <p:spPr>
          <a:xfrm>
            <a:off x="-4320" y="-3240"/>
            <a:ext cx="9152640" cy="6864480"/>
          </a:xfrm>
          <a:prstGeom prst="rect">
            <a:avLst/>
          </a:prstGeom>
          <a:noFill/>
          <a:ln w="12700">
            <a:noFill/>
          </a:ln>
        </p:spPr>
      </p:pic>
      <p:pic>
        <p:nvPicPr>
          <p:cNvPr id="16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70" name="PlaceHolder 1"/>
          <p:cNvSpPr>
            <a:spLocks noGrp="1"/>
          </p:cNvSpPr>
          <p:nvPr>
            <p:ph type="title"/>
          </p:nvPr>
        </p:nvSpPr>
        <p:spPr>
          <a:xfrm>
            <a:off x="899640" y="2692080"/>
            <a:ext cx="7344360" cy="1659600"/>
          </a:xfrm>
          <a:prstGeom prst="rect">
            <a:avLst/>
          </a:prstGeom>
          <a:noFill/>
          <a:ln w="12600">
            <a:noFill/>
          </a:ln>
        </p:spPr>
        <p:txBody>
          <a:bodyPr lIns="45720" tIns="45720" rIns="45720" bIns="45720" anchor="t">
            <a:noAutofit/>
          </a:bodyPr>
          <a:p>
            <a:pPr marL="762120" indent="-762120" algn="l" defTabSz="914400">
              <a:lnSpc>
                <a:spcPct val="100000"/>
              </a:lnSpc>
              <a:buNone/>
              <a:tabLst>
                <a:tab pos="0" algn="l"/>
              </a:tabLst>
            </a:pPr>
            <a:r>
              <a:rPr lang="es-ES" sz="5000" b="1" u="none" strike="noStrike">
                <a:solidFill>
                  <a:srgbClr val="800000"/>
                </a:solidFill>
                <a:effectLst/>
                <a:uFillTx/>
                <a:latin typeface="Candara"/>
                <a:ea typeface="Candara"/>
              </a:rPr>
              <a:t>V. Usen cuidadosamente las ilustraciones</a:t>
            </a:r>
            <a:endParaRPr lang="es-ES" sz="5000" b="0" u="none" strike="noStrike">
              <a:solidFill>
                <a:srgbClr val="000000"/>
              </a:solidFill>
              <a:effectLst/>
              <a:uFillTx/>
              <a:latin typeface="Helvetica Light"/>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1" name="pasted-image.pdf"/>
          <p:cNvPicPr/>
          <p:nvPr/>
        </p:nvPicPr>
        <p:blipFill>
          <a:blip r:embed="rId1"/>
          <a:stretch/>
        </p:blipFill>
        <p:spPr>
          <a:xfrm>
            <a:off x="-4320" y="-3240"/>
            <a:ext cx="9152640" cy="6864480"/>
          </a:xfrm>
          <a:prstGeom prst="rect">
            <a:avLst/>
          </a:prstGeom>
          <a:noFill/>
          <a:ln w="12700">
            <a:noFill/>
          </a:ln>
        </p:spPr>
      </p:pic>
      <p:pic>
        <p:nvPicPr>
          <p:cNvPr id="17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73" name="PlaceHolder 1"/>
          <p:cNvSpPr>
            <a:spLocks noGrp="1"/>
          </p:cNvSpPr>
          <p:nvPr>
            <p:ph/>
          </p:nvPr>
        </p:nvSpPr>
        <p:spPr>
          <a:xfrm>
            <a:off x="1002600" y="944640"/>
            <a:ext cx="7138800" cy="496836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El fin principal de una </a:t>
            </a:r>
            <a:r>
              <a:rPr lang="es-ES" sz="3600" b="1" i="1" u="none" strike="noStrike">
                <a:solidFill>
                  <a:srgbClr val="1E3184"/>
                </a:solidFill>
                <a:effectLst/>
                <a:uFillTx/>
                <a:latin typeface="Candara"/>
                <a:ea typeface="Candara"/>
              </a:rPr>
              <a:t>ilustración es hacer más fácil la comprensión del mensaje.</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Se usan para </a:t>
            </a:r>
            <a:r>
              <a:rPr lang="es-ES" sz="3600" b="1" i="1" u="none" strike="noStrike">
                <a:solidFill>
                  <a:srgbClr val="1E3184"/>
                </a:solidFill>
                <a:effectLst/>
                <a:uFillTx/>
                <a:latin typeface="Candara"/>
                <a:ea typeface="Candara"/>
              </a:rPr>
              <a:t>llevar afirmaciones abstractas al terreno de lo concreto.</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Sirven para </a:t>
            </a:r>
            <a:r>
              <a:rPr lang="es-ES" sz="3600" b="1" i="1" u="none" strike="noStrike">
                <a:solidFill>
                  <a:srgbClr val="1E3184"/>
                </a:solidFill>
                <a:effectLst/>
                <a:uFillTx/>
                <a:latin typeface="Candara"/>
                <a:ea typeface="Candara"/>
              </a:rPr>
              <a:t>adornar y hacer más interesante el tema.</a:t>
            </a:r>
            <a:endParaRPr lang="es-ES" sz="3600" b="0" u="none" strike="noStrike">
              <a:solidFill>
                <a:srgbClr val="000000"/>
              </a:solidFill>
              <a:effectLst/>
              <a:uFillTx/>
              <a:latin typeface="Helvetica Light"/>
            </a:endParaRPr>
          </a:p>
        </p:txBody>
      </p:sp>
    </p:spTree>
  </p:cSld>
  <p:timing>
    <p:tnLst>
      <p:par>
        <p:cTn id="266" dur="indefinite" restart="never" nodeType="tmRoot">
          <p:childTnLst>
            <p:seq>
              <p:cTn id="267" dur="indefinite" nodeType="mainSeq">
                <p:childTnLst>
                  <p:par>
                    <p:cTn id="268" fill="hold">
                      <p:stCondLst>
                        <p:cond delay="indefinite"/>
                      </p:stCondLst>
                      <p:childTnLst>
                        <p:par>
                          <p:cTn id="269" fill="hold">
                            <p:stCondLst>
                              <p:cond delay="0"/>
                            </p:stCondLst>
                            <p:childTnLst>
                              <p:par>
                                <p:cTn id="270" presetID="9" presetClass="entr" fill="hold" nodeType="clickEffect">
                                  <p:stCondLst>
                                    <p:cond delay="0"/>
                                  </p:stCondLst>
                                  <p:iterate type="el">
                                    <p:tmAbs val="0"/>
                                  </p:iterate>
                                  <p:childTnLst>
                                    <p:set>
                                      <p:cBhvr>
                                        <p:cTn id="271" fill="hold"/>
                                        <p:tgtEl>
                                          <p:spTgt spid="173"/>
                                        </p:tgtEl>
                                        <p:attrNameLst>
                                          <p:attrName>style.visibility</p:attrName>
                                        </p:attrNameLst>
                                      </p:cBhvr>
                                      <p:to>
                                        <p:strVal val="visible"/>
                                      </p:to>
                                    </p:set>
                                    <p:animEffect transition="in" filter="dissolve">
                                      <p:cBhvr additive="repl">
                                        <p:cTn id="272" dur="500"/>
                                        <p:tgtEl>
                                          <p:spTgt spid="173"/>
                                        </p:tgtEl>
                                      </p:cBhvr>
                                    </p:animEffect>
                                  </p:childTnLst>
                                </p:cTn>
                              </p:par>
                              <p:par>
                                <p:cTn id="273" presetID="9" presetClass="entr" fill="hold" nodeType="withEffect">
                                  <p:stCondLst>
                                    <p:cond delay="0"/>
                                  </p:stCondLst>
                                  <p:iterate type="el">
                                    <p:tmAbs val="0"/>
                                  </p:iterate>
                                  <p:childTnLst>
                                    <p:set>
                                      <p:cBhvr>
                                        <p:cTn id="274" fill="hold"/>
                                        <p:tgtEl>
                                          <p:spTgt spid="173">
                                            <p:txEl>
                                              <p:pRg st="0" end="0"/>
                                            </p:txEl>
                                          </p:spTgt>
                                        </p:tgtEl>
                                        <p:attrNameLst>
                                          <p:attrName>style.visibility</p:attrName>
                                        </p:attrNameLst>
                                      </p:cBhvr>
                                      <p:to>
                                        <p:strVal val="visible"/>
                                      </p:to>
                                    </p:set>
                                    <p:animEffect transition="in" filter="dissolve">
                                      <p:cBhvr additive="repl">
                                        <p:cTn id="275" dur="500"/>
                                        <p:tgtEl>
                                          <p:spTgt spid="173">
                                            <p:txEl>
                                              <p:pRg st="0" end="0"/>
                                            </p:txEl>
                                          </p:spTgt>
                                        </p:tgtEl>
                                      </p:cBhvr>
                                    </p:animEffect>
                                  </p:childTnLst>
                                </p:cTn>
                              </p:par>
                            </p:childTnLst>
                          </p:cTn>
                        </p:par>
                      </p:childTnLst>
                    </p:cTn>
                  </p:par>
                  <p:par>
                    <p:cTn id="276" fill="hold">
                      <p:stCondLst>
                        <p:cond delay="indefinite"/>
                      </p:stCondLst>
                      <p:childTnLst>
                        <p:par>
                          <p:cTn id="277" fill="hold">
                            <p:stCondLst>
                              <p:cond delay="0"/>
                            </p:stCondLst>
                            <p:childTnLst>
                              <p:par>
                                <p:cTn id="278" presetID="9" presetClass="entr" fill="hold" nodeType="clickEffect">
                                  <p:stCondLst>
                                    <p:cond delay="0"/>
                                  </p:stCondLst>
                                  <p:iterate type="el">
                                    <p:tmAbs val="0"/>
                                  </p:iterate>
                                  <p:childTnLst>
                                    <p:set>
                                      <p:cBhvr>
                                        <p:cTn id="279" fill="hold"/>
                                        <p:tgtEl>
                                          <p:spTgt spid="173">
                                            <p:txEl>
                                              <p:pRg st="1" end="1"/>
                                            </p:txEl>
                                          </p:spTgt>
                                        </p:tgtEl>
                                        <p:attrNameLst>
                                          <p:attrName>style.visibility</p:attrName>
                                        </p:attrNameLst>
                                      </p:cBhvr>
                                      <p:to>
                                        <p:strVal val="visible"/>
                                      </p:to>
                                    </p:set>
                                    <p:animEffect transition="in" filter="dissolve">
                                      <p:cBhvr additive="repl">
                                        <p:cTn id="280" dur="500"/>
                                        <p:tgtEl>
                                          <p:spTgt spid="173">
                                            <p:txEl>
                                              <p:pRg st="1" end="1"/>
                                            </p:txEl>
                                          </p:spTgt>
                                        </p:tgtEl>
                                      </p:cBhvr>
                                    </p:animEffect>
                                  </p:childTnLst>
                                </p:cTn>
                              </p:par>
                            </p:childTnLst>
                          </p:cTn>
                        </p:par>
                      </p:childTnLst>
                    </p:cTn>
                  </p:par>
                  <p:par>
                    <p:cTn id="281" fill="hold">
                      <p:stCondLst>
                        <p:cond delay="indefinite"/>
                      </p:stCondLst>
                      <p:childTnLst>
                        <p:par>
                          <p:cTn id="282" fill="hold">
                            <p:stCondLst>
                              <p:cond delay="0"/>
                            </p:stCondLst>
                            <p:childTnLst>
                              <p:par>
                                <p:cTn id="283" presetID="9" presetClass="entr" fill="hold" nodeType="clickEffect">
                                  <p:stCondLst>
                                    <p:cond delay="0"/>
                                  </p:stCondLst>
                                  <p:iterate type="el">
                                    <p:tmAbs val="0"/>
                                  </p:iterate>
                                  <p:childTnLst>
                                    <p:set>
                                      <p:cBhvr>
                                        <p:cTn id="284" fill="hold"/>
                                        <p:tgtEl>
                                          <p:spTgt spid="173">
                                            <p:txEl>
                                              <p:pRg st="2" end="2"/>
                                            </p:txEl>
                                          </p:spTgt>
                                        </p:tgtEl>
                                        <p:attrNameLst>
                                          <p:attrName>style.visibility</p:attrName>
                                        </p:attrNameLst>
                                      </p:cBhvr>
                                      <p:to>
                                        <p:strVal val="visible"/>
                                      </p:to>
                                    </p:set>
                                    <p:animEffect transition="in" filter="dissolve">
                                      <p:cBhvr additive="repl">
                                        <p:cTn id="285" dur="500"/>
                                        <p:tgtEl>
                                          <p:spTgt spid="17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4" name="pasted-image.pdf"/>
          <p:cNvPicPr/>
          <p:nvPr/>
        </p:nvPicPr>
        <p:blipFill>
          <a:blip r:embed="rId1"/>
          <a:stretch/>
        </p:blipFill>
        <p:spPr>
          <a:xfrm>
            <a:off x="-4320" y="-3240"/>
            <a:ext cx="9152640" cy="6864480"/>
          </a:xfrm>
          <a:prstGeom prst="rect">
            <a:avLst/>
          </a:prstGeom>
          <a:noFill/>
          <a:ln w="12700">
            <a:noFill/>
          </a:ln>
        </p:spPr>
      </p:pic>
      <p:pic>
        <p:nvPicPr>
          <p:cNvPr id="175"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76" name="PlaceHolder 1"/>
          <p:cNvSpPr>
            <a:spLocks noGrp="1"/>
          </p:cNvSpPr>
          <p:nvPr>
            <p:ph/>
          </p:nvPr>
        </p:nvSpPr>
        <p:spPr>
          <a:xfrm>
            <a:off x="1167480" y="1232640"/>
            <a:ext cx="7138800" cy="4392000"/>
          </a:xfrm>
          <a:prstGeom prst="rect">
            <a:avLst/>
          </a:prstGeom>
          <a:noFill/>
          <a:ln w="12600">
            <a:noFill/>
          </a:ln>
        </p:spPr>
        <p:txBody>
          <a:bodyPr lIns="45720" tIns="45720" rIns="45720" bIns="45720" anchor="t">
            <a:noAutofit/>
          </a:bodyPr>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No hagan de la </a:t>
            </a:r>
            <a:r>
              <a:rPr lang="es-ES" sz="4000" b="1" i="1" u="none" strike="noStrike">
                <a:solidFill>
                  <a:srgbClr val="1E3184"/>
                </a:solidFill>
                <a:effectLst/>
                <a:uFillTx/>
                <a:latin typeface="Candara"/>
                <a:ea typeface="Candara"/>
              </a:rPr>
              <a:t>ilustración el centro del mensaje.</a:t>
            </a:r>
            <a:endParaRPr lang="es-ES" sz="4000" b="0" u="none" strike="noStrike">
              <a:solidFill>
                <a:srgbClr val="000000"/>
              </a:solidFill>
              <a:effectLst/>
              <a:uFillTx/>
              <a:latin typeface="Helvetica Light"/>
            </a:endParaRPr>
          </a:p>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No usen demasiadas ilustraciones, de tal manera que ustedes terminen </a:t>
            </a:r>
            <a:r>
              <a:rPr lang="es-ES" sz="4000" b="1" i="1" u="none" strike="noStrike">
                <a:solidFill>
                  <a:srgbClr val="1E3184"/>
                </a:solidFill>
                <a:effectLst/>
                <a:uFillTx/>
                <a:latin typeface="Candara"/>
                <a:ea typeface="Candara"/>
              </a:rPr>
              <a:t>entreteniendo </a:t>
            </a:r>
            <a:r>
              <a:rPr lang="es-ES" sz="4000" b="0" u="none" strike="noStrike">
                <a:solidFill>
                  <a:srgbClr val="1E3184"/>
                </a:solidFill>
                <a:effectLst/>
                <a:uFillTx/>
                <a:latin typeface="Candara"/>
                <a:ea typeface="Candara"/>
              </a:rPr>
              <a:t>a</a:t>
            </a:r>
            <a:r>
              <a:rPr lang="es-ES" sz="4000" b="1" i="1" u="none" strike="noStrike">
                <a:solidFill>
                  <a:srgbClr val="1E3184"/>
                </a:solidFill>
                <a:effectLst/>
                <a:uFillTx/>
                <a:latin typeface="Candara"/>
                <a:ea typeface="Candara"/>
              </a:rPr>
              <a:t> </a:t>
            </a:r>
            <a:r>
              <a:rPr lang="es-ES" sz="4000" b="0" u="none" strike="noStrike">
                <a:solidFill>
                  <a:srgbClr val="1E3184"/>
                </a:solidFill>
                <a:effectLst/>
                <a:uFillTx/>
                <a:latin typeface="Candara"/>
                <a:ea typeface="Candara"/>
              </a:rPr>
              <a:t>la gente.</a:t>
            </a:r>
            <a:endParaRPr lang="es-ES" sz="4000" b="0" u="none" strike="noStrike">
              <a:solidFill>
                <a:srgbClr val="000000"/>
              </a:solidFill>
              <a:effectLst/>
              <a:uFillTx/>
              <a:latin typeface="Helvetica Light"/>
            </a:endParaRPr>
          </a:p>
        </p:txBody>
      </p:sp>
    </p:spTree>
  </p:cSld>
  <p:timing>
    <p:tnLst>
      <p:par>
        <p:cTn id="286" dur="indefinite" restart="never" nodeType="tmRoot">
          <p:childTnLst>
            <p:seq>
              <p:cTn id="287" dur="indefinite" nodeType="mainSeq">
                <p:childTnLst>
                  <p:par>
                    <p:cTn id="288" fill="hold">
                      <p:stCondLst>
                        <p:cond delay="indefinite"/>
                      </p:stCondLst>
                      <p:childTnLst>
                        <p:par>
                          <p:cTn id="289" fill="hold">
                            <p:stCondLst>
                              <p:cond delay="0"/>
                            </p:stCondLst>
                            <p:childTnLst>
                              <p:par>
                                <p:cTn id="290" presetID="9" presetClass="entr" fill="hold" nodeType="clickEffect">
                                  <p:stCondLst>
                                    <p:cond delay="0"/>
                                  </p:stCondLst>
                                  <p:iterate type="el">
                                    <p:tmAbs val="0"/>
                                  </p:iterate>
                                  <p:childTnLst>
                                    <p:set>
                                      <p:cBhvr>
                                        <p:cTn id="291" fill="hold"/>
                                        <p:tgtEl>
                                          <p:spTgt spid="176"/>
                                        </p:tgtEl>
                                        <p:attrNameLst>
                                          <p:attrName>style.visibility</p:attrName>
                                        </p:attrNameLst>
                                      </p:cBhvr>
                                      <p:to>
                                        <p:strVal val="visible"/>
                                      </p:to>
                                    </p:set>
                                    <p:animEffect transition="in" filter="dissolve">
                                      <p:cBhvr additive="repl">
                                        <p:cTn id="292" dur="500"/>
                                        <p:tgtEl>
                                          <p:spTgt spid="176"/>
                                        </p:tgtEl>
                                      </p:cBhvr>
                                    </p:animEffect>
                                  </p:childTnLst>
                                </p:cTn>
                              </p:par>
                              <p:par>
                                <p:cTn id="293" presetID="9" presetClass="entr" fill="hold" nodeType="withEffect">
                                  <p:stCondLst>
                                    <p:cond delay="0"/>
                                  </p:stCondLst>
                                  <p:iterate type="el">
                                    <p:tmAbs val="0"/>
                                  </p:iterate>
                                  <p:childTnLst>
                                    <p:set>
                                      <p:cBhvr>
                                        <p:cTn id="294" fill="hold"/>
                                        <p:tgtEl>
                                          <p:spTgt spid="176">
                                            <p:txEl>
                                              <p:pRg st="0" end="0"/>
                                            </p:txEl>
                                          </p:spTgt>
                                        </p:tgtEl>
                                        <p:attrNameLst>
                                          <p:attrName>style.visibility</p:attrName>
                                        </p:attrNameLst>
                                      </p:cBhvr>
                                      <p:to>
                                        <p:strVal val="visible"/>
                                      </p:to>
                                    </p:set>
                                    <p:animEffect transition="in" filter="dissolve">
                                      <p:cBhvr additive="repl">
                                        <p:cTn id="295" dur="500"/>
                                        <p:tgtEl>
                                          <p:spTgt spid="176">
                                            <p:txEl>
                                              <p:pRg st="0" end="0"/>
                                            </p:txEl>
                                          </p:spTgt>
                                        </p:tgtEl>
                                      </p:cBhvr>
                                    </p:animEffect>
                                  </p:childTnLst>
                                </p:cTn>
                              </p:par>
                            </p:childTnLst>
                          </p:cTn>
                        </p:par>
                      </p:childTnLst>
                    </p:cTn>
                  </p:par>
                  <p:par>
                    <p:cTn id="296" fill="hold">
                      <p:stCondLst>
                        <p:cond delay="indefinite"/>
                      </p:stCondLst>
                      <p:childTnLst>
                        <p:par>
                          <p:cTn id="297" fill="hold">
                            <p:stCondLst>
                              <p:cond delay="0"/>
                            </p:stCondLst>
                            <p:childTnLst>
                              <p:par>
                                <p:cTn id="298" presetID="9" presetClass="entr" fill="hold" nodeType="clickEffect">
                                  <p:stCondLst>
                                    <p:cond delay="0"/>
                                  </p:stCondLst>
                                  <p:iterate type="el">
                                    <p:tmAbs val="0"/>
                                  </p:iterate>
                                  <p:childTnLst>
                                    <p:set>
                                      <p:cBhvr>
                                        <p:cTn id="299" fill="hold"/>
                                        <p:tgtEl>
                                          <p:spTgt spid="176">
                                            <p:txEl>
                                              <p:pRg st="1" end="1"/>
                                            </p:txEl>
                                          </p:spTgt>
                                        </p:tgtEl>
                                        <p:attrNameLst>
                                          <p:attrName>style.visibility</p:attrName>
                                        </p:attrNameLst>
                                      </p:cBhvr>
                                      <p:to>
                                        <p:strVal val="visible"/>
                                      </p:to>
                                    </p:set>
                                    <p:animEffect transition="in" filter="dissolve">
                                      <p:cBhvr additive="repl">
                                        <p:cTn id="300" dur="500"/>
                                        <p:tgtEl>
                                          <p:spTgt spid="17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7" name="pasted-image.pdf"/>
          <p:cNvPicPr/>
          <p:nvPr/>
        </p:nvPicPr>
        <p:blipFill>
          <a:blip r:embed="rId1"/>
          <a:stretch/>
        </p:blipFill>
        <p:spPr>
          <a:xfrm>
            <a:off x="-4320" y="-3240"/>
            <a:ext cx="9152640" cy="6864480"/>
          </a:xfrm>
          <a:prstGeom prst="rect">
            <a:avLst/>
          </a:prstGeom>
          <a:noFill/>
          <a:ln w="12700">
            <a:noFill/>
          </a:ln>
        </p:spPr>
      </p:pic>
      <p:pic>
        <p:nvPicPr>
          <p:cNvPr id="178"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79" name="PlaceHolder 1"/>
          <p:cNvSpPr>
            <a:spLocks noGrp="1"/>
          </p:cNvSpPr>
          <p:nvPr>
            <p:ph/>
          </p:nvPr>
        </p:nvSpPr>
        <p:spPr>
          <a:xfrm>
            <a:off x="1394640" y="1112040"/>
            <a:ext cx="6706800" cy="4896360"/>
          </a:xfrm>
          <a:prstGeom prst="rect">
            <a:avLst/>
          </a:prstGeom>
          <a:noFill/>
          <a:ln w="12600">
            <a:noFill/>
          </a:ln>
        </p:spPr>
        <p:txBody>
          <a:bodyPr lIns="45720" tIns="45720" rIns="45720" bIns="45720" anchor="t">
            <a:noAutofit/>
          </a:bodyPr>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No usen ilustraciones </a:t>
            </a:r>
            <a:r>
              <a:rPr lang="es-ES" sz="3459" b="1" i="1" u="none" strike="noStrike">
                <a:solidFill>
                  <a:srgbClr val="1E3184"/>
                </a:solidFill>
                <a:effectLst/>
                <a:uFillTx/>
                <a:latin typeface="Candara"/>
                <a:ea typeface="Candara"/>
              </a:rPr>
              <a:t>exageradas o fuera de contexto que causen risas y desconcentren </a:t>
            </a:r>
            <a:r>
              <a:rPr lang="es-ES" sz="3459" b="0" u="none" strike="noStrike">
                <a:solidFill>
                  <a:srgbClr val="1E3184"/>
                </a:solidFill>
                <a:effectLst/>
                <a:uFillTx/>
                <a:latin typeface="Candara"/>
                <a:ea typeface="Candara"/>
              </a:rPr>
              <a:t>a los presentes.</a:t>
            </a:r>
            <a:endParaRPr lang="es-ES" sz="3459" b="0" u="none" strike="noStrike">
              <a:solidFill>
                <a:srgbClr val="000000"/>
              </a:solidFill>
              <a:effectLst/>
              <a:uFillTx/>
              <a:latin typeface="Helvetica Light"/>
            </a:endParaRPr>
          </a:p>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La Biblia es la principal fuente de buenas </a:t>
            </a:r>
            <a:r>
              <a:rPr lang="es-ES" sz="3459" b="1" i="1" u="none" strike="noStrike">
                <a:solidFill>
                  <a:srgbClr val="1E3184"/>
                </a:solidFill>
                <a:effectLst/>
                <a:uFillTx/>
                <a:latin typeface="Candara"/>
                <a:ea typeface="Candara"/>
              </a:rPr>
              <a:t>ilustraciones.</a:t>
            </a:r>
            <a:endParaRPr lang="es-ES" sz="3459" b="0" u="none" strike="noStrike">
              <a:solidFill>
                <a:srgbClr val="000000"/>
              </a:solidFill>
              <a:effectLst/>
              <a:uFillTx/>
              <a:latin typeface="Helvetica Light"/>
            </a:endParaRPr>
          </a:p>
          <a:p>
            <a:pPr marL="329040" indent="-329040" algn="l" defTabSz="877680">
              <a:lnSpc>
                <a:spcPct val="100000"/>
              </a:lnSpc>
              <a:spcBef>
                <a:spcPts val="799"/>
              </a:spcBef>
              <a:buClr>
                <a:srgbClr val="1E3184"/>
              </a:buClr>
              <a:buFont typeface="Arial"/>
              <a:buChar char="•"/>
              <a:tabLst>
                <a:tab pos="0" algn="l"/>
              </a:tabLst>
            </a:pPr>
            <a:r>
              <a:rPr lang="es-ES" sz="3459" b="0" u="none" strike="noStrike">
                <a:solidFill>
                  <a:srgbClr val="1E3184"/>
                </a:solidFill>
                <a:effectLst/>
                <a:uFillTx/>
                <a:latin typeface="Candara"/>
                <a:ea typeface="Candara"/>
              </a:rPr>
              <a:t>La naturaleza también nos brinda una </a:t>
            </a:r>
            <a:r>
              <a:rPr lang="es-ES" sz="3459" b="1" i="1" u="none" strike="noStrike">
                <a:solidFill>
                  <a:srgbClr val="1E3184"/>
                </a:solidFill>
                <a:effectLst/>
                <a:uFillTx/>
                <a:latin typeface="Candara"/>
                <a:ea typeface="Candara"/>
              </a:rPr>
              <a:t>galería importante de ilustraciones</a:t>
            </a:r>
            <a:r>
              <a:rPr lang="es-ES" sz="3070" b="1" i="1" u="none" strike="noStrike">
                <a:solidFill>
                  <a:srgbClr val="1E3184"/>
                </a:solidFill>
                <a:effectLst/>
                <a:uFillTx/>
                <a:latin typeface="Candara"/>
                <a:ea typeface="Candara"/>
              </a:rPr>
              <a:t>.</a:t>
            </a:r>
            <a:endParaRPr lang="es-ES" sz="3070" b="0" u="none" strike="noStrike">
              <a:solidFill>
                <a:srgbClr val="000000"/>
              </a:solidFill>
              <a:effectLst/>
              <a:uFillTx/>
              <a:latin typeface="Helvetica Light"/>
            </a:endParaRPr>
          </a:p>
        </p:txBody>
      </p:sp>
    </p:spTree>
  </p:cSld>
  <p:timing>
    <p:tnLst>
      <p:par>
        <p:cTn id="301" dur="indefinite" restart="never" nodeType="tmRoot">
          <p:childTnLst>
            <p:seq>
              <p:cTn id="302" dur="indefinite" nodeType="mainSeq">
                <p:childTnLst>
                  <p:par>
                    <p:cTn id="303" fill="hold">
                      <p:stCondLst>
                        <p:cond delay="indefinite"/>
                      </p:stCondLst>
                      <p:childTnLst>
                        <p:par>
                          <p:cTn id="304" fill="hold">
                            <p:stCondLst>
                              <p:cond delay="0"/>
                            </p:stCondLst>
                            <p:childTnLst>
                              <p:par>
                                <p:cTn id="305" presetID="9" presetClass="entr" fill="hold" nodeType="clickEffect">
                                  <p:stCondLst>
                                    <p:cond delay="0"/>
                                  </p:stCondLst>
                                  <p:iterate type="el">
                                    <p:tmAbs val="0"/>
                                  </p:iterate>
                                  <p:childTnLst>
                                    <p:set>
                                      <p:cBhvr>
                                        <p:cTn id="306" fill="hold"/>
                                        <p:tgtEl>
                                          <p:spTgt spid="179"/>
                                        </p:tgtEl>
                                        <p:attrNameLst>
                                          <p:attrName>style.visibility</p:attrName>
                                        </p:attrNameLst>
                                      </p:cBhvr>
                                      <p:to>
                                        <p:strVal val="visible"/>
                                      </p:to>
                                    </p:set>
                                    <p:animEffect transition="in" filter="dissolve">
                                      <p:cBhvr additive="repl">
                                        <p:cTn id="307" dur="500"/>
                                        <p:tgtEl>
                                          <p:spTgt spid="179"/>
                                        </p:tgtEl>
                                      </p:cBhvr>
                                    </p:animEffect>
                                  </p:childTnLst>
                                </p:cTn>
                              </p:par>
                              <p:par>
                                <p:cTn id="308" presetID="9" presetClass="entr" fill="hold" nodeType="withEffect">
                                  <p:stCondLst>
                                    <p:cond delay="0"/>
                                  </p:stCondLst>
                                  <p:iterate type="el">
                                    <p:tmAbs val="0"/>
                                  </p:iterate>
                                  <p:childTnLst>
                                    <p:set>
                                      <p:cBhvr>
                                        <p:cTn id="309" fill="hold"/>
                                        <p:tgtEl>
                                          <p:spTgt spid="179">
                                            <p:txEl>
                                              <p:pRg st="0" end="0"/>
                                            </p:txEl>
                                          </p:spTgt>
                                        </p:tgtEl>
                                        <p:attrNameLst>
                                          <p:attrName>style.visibility</p:attrName>
                                        </p:attrNameLst>
                                      </p:cBhvr>
                                      <p:to>
                                        <p:strVal val="visible"/>
                                      </p:to>
                                    </p:set>
                                    <p:animEffect transition="in" filter="dissolve">
                                      <p:cBhvr additive="repl">
                                        <p:cTn id="310" dur="500"/>
                                        <p:tgtEl>
                                          <p:spTgt spid="179">
                                            <p:txEl>
                                              <p:pRg st="0" end="0"/>
                                            </p:txEl>
                                          </p:spTgt>
                                        </p:tgtEl>
                                      </p:cBhvr>
                                    </p:animEffect>
                                  </p:childTnLst>
                                </p:cTn>
                              </p:par>
                            </p:childTnLst>
                          </p:cTn>
                        </p:par>
                      </p:childTnLst>
                    </p:cTn>
                  </p:par>
                  <p:par>
                    <p:cTn id="311" fill="hold">
                      <p:stCondLst>
                        <p:cond delay="indefinite"/>
                      </p:stCondLst>
                      <p:childTnLst>
                        <p:par>
                          <p:cTn id="312" fill="hold">
                            <p:stCondLst>
                              <p:cond delay="0"/>
                            </p:stCondLst>
                            <p:childTnLst>
                              <p:par>
                                <p:cTn id="313" presetID="9" presetClass="entr" fill="hold" nodeType="clickEffect">
                                  <p:stCondLst>
                                    <p:cond delay="0"/>
                                  </p:stCondLst>
                                  <p:iterate type="el">
                                    <p:tmAbs val="0"/>
                                  </p:iterate>
                                  <p:childTnLst>
                                    <p:set>
                                      <p:cBhvr>
                                        <p:cTn id="314" fill="hold"/>
                                        <p:tgtEl>
                                          <p:spTgt spid="179">
                                            <p:txEl>
                                              <p:pRg st="1" end="1"/>
                                            </p:txEl>
                                          </p:spTgt>
                                        </p:tgtEl>
                                        <p:attrNameLst>
                                          <p:attrName>style.visibility</p:attrName>
                                        </p:attrNameLst>
                                      </p:cBhvr>
                                      <p:to>
                                        <p:strVal val="visible"/>
                                      </p:to>
                                    </p:set>
                                    <p:animEffect transition="in" filter="dissolve">
                                      <p:cBhvr additive="repl">
                                        <p:cTn id="315" dur="500"/>
                                        <p:tgtEl>
                                          <p:spTgt spid="179">
                                            <p:txEl>
                                              <p:pRg st="1" end="1"/>
                                            </p:txEl>
                                          </p:spTgt>
                                        </p:tgtEl>
                                      </p:cBhvr>
                                    </p:animEffect>
                                  </p:childTnLst>
                                </p:cTn>
                              </p:par>
                            </p:childTnLst>
                          </p:cTn>
                        </p:par>
                      </p:childTnLst>
                    </p:cTn>
                  </p:par>
                  <p:par>
                    <p:cTn id="316" fill="hold">
                      <p:stCondLst>
                        <p:cond delay="indefinite"/>
                      </p:stCondLst>
                      <p:childTnLst>
                        <p:par>
                          <p:cTn id="317" fill="hold">
                            <p:stCondLst>
                              <p:cond delay="0"/>
                            </p:stCondLst>
                            <p:childTnLst>
                              <p:par>
                                <p:cTn id="318" presetID="9" presetClass="entr" fill="hold" nodeType="clickEffect">
                                  <p:stCondLst>
                                    <p:cond delay="0"/>
                                  </p:stCondLst>
                                  <p:iterate type="el">
                                    <p:tmAbs val="0"/>
                                  </p:iterate>
                                  <p:childTnLst>
                                    <p:set>
                                      <p:cBhvr>
                                        <p:cTn id="319" fill="hold"/>
                                        <p:tgtEl>
                                          <p:spTgt spid="179">
                                            <p:txEl>
                                              <p:pRg st="2" end="2"/>
                                            </p:txEl>
                                          </p:spTgt>
                                        </p:tgtEl>
                                        <p:attrNameLst>
                                          <p:attrName>style.visibility</p:attrName>
                                        </p:attrNameLst>
                                      </p:cBhvr>
                                      <p:to>
                                        <p:strVal val="visible"/>
                                      </p:to>
                                    </p:set>
                                    <p:animEffect transition="in" filter="dissolve">
                                      <p:cBhvr additive="repl">
                                        <p:cTn id="320" dur="500"/>
                                        <p:tgtEl>
                                          <p:spTgt spid="17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4320" y="-3240"/>
            <a:ext cx="9152640" cy="6864480"/>
          </a:xfrm>
          <a:prstGeom prst="rect">
            <a:avLst/>
          </a:prstGeom>
          <a:noFill/>
          <a:ln w="12700">
            <a:noFill/>
          </a:ln>
        </p:spPr>
      </p:pic>
      <p:pic>
        <p:nvPicPr>
          <p:cNvPr id="70"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71" name="PlaceHolder 1"/>
          <p:cNvSpPr>
            <a:spLocks noGrp="1"/>
          </p:cNvSpPr>
          <p:nvPr>
            <p:ph/>
          </p:nvPr>
        </p:nvSpPr>
        <p:spPr>
          <a:xfrm>
            <a:off x="1263600" y="804600"/>
            <a:ext cx="7097040" cy="5248800"/>
          </a:xfrm>
          <a:prstGeom prst="rect">
            <a:avLst/>
          </a:prstGeom>
          <a:noFill/>
          <a:ln w="12600">
            <a:noFill/>
          </a:ln>
        </p:spPr>
        <p:txBody>
          <a:bodyPr lIns="45720" tIns="45720" rIns="45720" bIns="45720" anchor="t">
            <a:noAutofit/>
          </a:bodyPr>
          <a:p>
            <a:pPr indent="0" algn="l" defTabSz="804600">
              <a:lnSpc>
                <a:spcPct val="100000"/>
              </a:lnSpc>
              <a:spcBef>
                <a:spcPts val="499"/>
              </a:spcBef>
              <a:buNone/>
              <a:tabLst>
                <a:tab pos="0" algn="l"/>
              </a:tabLst>
            </a:pPr>
            <a:r>
              <a:rPr lang="es-ES" sz="3170" b="0" u="none" strike="noStrike">
                <a:solidFill>
                  <a:srgbClr val="1E3184"/>
                </a:solidFill>
                <a:effectLst/>
                <a:uFillTx/>
                <a:latin typeface="Candara"/>
                <a:ea typeface="Candara"/>
              </a:rPr>
              <a:t>El internet ofrece cantidad de sermones ya preparados, los cuales constituyen una tentación para los predicadores que no quieren dedicar tiempo a la preparación de sus propios mensajes. Sin ser esos sermones malos en sí, usarlos no es la ética correcta a seguir para los predicadores que quieren cumplir a cabalidad con la misión que se les ha encargado.</a:t>
            </a:r>
            <a:endParaRPr lang="es-ES" sz="3170" b="0" u="none" strike="noStrike">
              <a:solidFill>
                <a:srgbClr val="000000"/>
              </a:solidFill>
              <a:effectLst/>
              <a:uFillTx/>
              <a:latin typeface="Helvetica Light"/>
            </a:endParaRPr>
          </a:p>
        </p:txBody>
      </p:sp>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0" name="pasted-image.pdf"/>
          <p:cNvPicPr/>
          <p:nvPr/>
        </p:nvPicPr>
        <p:blipFill>
          <a:blip r:embed="rId1"/>
          <a:stretch/>
        </p:blipFill>
        <p:spPr>
          <a:xfrm>
            <a:off x="-4320" y="-3240"/>
            <a:ext cx="9152640" cy="6864480"/>
          </a:xfrm>
          <a:prstGeom prst="rect">
            <a:avLst/>
          </a:prstGeom>
          <a:noFill/>
          <a:ln w="12700">
            <a:noFill/>
          </a:ln>
        </p:spPr>
      </p:pic>
      <p:pic>
        <p:nvPicPr>
          <p:cNvPr id="181"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82" name="PlaceHolder 1"/>
          <p:cNvSpPr>
            <a:spLocks noGrp="1"/>
          </p:cNvSpPr>
          <p:nvPr>
            <p:ph type="title"/>
          </p:nvPr>
        </p:nvSpPr>
        <p:spPr>
          <a:xfrm>
            <a:off x="967320" y="2615760"/>
            <a:ext cx="7444440" cy="1875960"/>
          </a:xfrm>
          <a:prstGeom prst="rect">
            <a:avLst/>
          </a:prstGeom>
          <a:noFill/>
          <a:ln w="12600">
            <a:noFill/>
          </a:ln>
        </p:spPr>
        <p:txBody>
          <a:bodyPr lIns="45720" tIns="45720" rIns="45720" bIns="45720" anchor="t">
            <a:noAutofit/>
          </a:bodyPr>
          <a:p>
            <a:pPr marL="851040" indent="-851040" algn="l" defTabSz="914400">
              <a:lnSpc>
                <a:spcPct val="100000"/>
              </a:lnSpc>
              <a:buNone/>
              <a:tabLst>
                <a:tab pos="0" algn="l"/>
              </a:tabLst>
            </a:pPr>
            <a:r>
              <a:rPr lang="es-ES" sz="5000" b="1" u="none" strike="noStrike">
                <a:solidFill>
                  <a:srgbClr val="800000"/>
                </a:solidFill>
                <a:effectLst/>
                <a:uFillTx/>
                <a:latin typeface="Candara"/>
                <a:ea typeface="Candara"/>
              </a:rPr>
              <a:t>VI. Características de los predicadores exitosos</a:t>
            </a:r>
            <a:endParaRPr lang="es-ES" sz="5000" b="0" u="none" strike="noStrike">
              <a:solidFill>
                <a:srgbClr val="000000"/>
              </a:solidFill>
              <a:effectLst/>
              <a:uFillTx/>
              <a:latin typeface="Helvetica Light"/>
            </a:endParaRPr>
          </a:p>
        </p:txBody>
      </p:sp>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3" name="pasted-image.pdf"/>
          <p:cNvPicPr/>
          <p:nvPr/>
        </p:nvPicPr>
        <p:blipFill>
          <a:blip r:embed="rId1"/>
          <a:stretch/>
        </p:blipFill>
        <p:spPr>
          <a:xfrm>
            <a:off x="-4320" y="-3240"/>
            <a:ext cx="9152640" cy="6864480"/>
          </a:xfrm>
          <a:prstGeom prst="rect">
            <a:avLst/>
          </a:prstGeom>
          <a:noFill/>
          <a:ln w="12700">
            <a:noFill/>
          </a:ln>
        </p:spPr>
      </p:pic>
      <p:pic>
        <p:nvPicPr>
          <p:cNvPr id="184"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85" name="PlaceHolder 1"/>
          <p:cNvSpPr>
            <a:spLocks noGrp="1"/>
          </p:cNvSpPr>
          <p:nvPr>
            <p:ph type="title"/>
          </p:nvPr>
        </p:nvSpPr>
        <p:spPr>
          <a:xfrm>
            <a:off x="1064520" y="823680"/>
            <a:ext cx="4577400" cy="92700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800" b="1" u="none" strike="noStrike">
                <a:solidFill>
                  <a:srgbClr val="800000"/>
                </a:solidFill>
                <a:effectLst/>
                <a:uFillTx/>
                <a:latin typeface="Candara"/>
                <a:ea typeface="Candara"/>
              </a:rPr>
              <a:t>a. Consagración</a:t>
            </a:r>
            <a:endParaRPr lang="es-ES" sz="4800" b="0" u="none" strike="noStrike">
              <a:solidFill>
                <a:srgbClr val="000000"/>
              </a:solidFill>
              <a:effectLst/>
              <a:uFillTx/>
              <a:latin typeface="Helvetica Light"/>
            </a:endParaRPr>
          </a:p>
        </p:txBody>
      </p:sp>
      <p:sp>
        <p:nvSpPr>
          <p:cNvPr id="186" name="PlaceHolder 2"/>
          <p:cNvSpPr>
            <a:spLocks noGrp="1"/>
          </p:cNvSpPr>
          <p:nvPr>
            <p:ph/>
          </p:nvPr>
        </p:nvSpPr>
        <p:spPr>
          <a:xfrm>
            <a:off x="1064520" y="2048040"/>
            <a:ext cx="6714360" cy="3706560"/>
          </a:xfrm>
          <a:prstGeom prst="rect">
            <a:avLst/>
          </a:prstGeom>
          <a:noFill/>
          <a:ln w="12600">
            <a:noFill/>
          </a:ln>
        </p:spPr>
        <p:txBody>
          <a:bodyPr lIns="45720" tIns="45720" rIns="45720" bIns="45720" anchor="t">
            <a:noAutofit/>
          </a:bodyPr>
          <a:p>
            <a:pPr marL="288000" indent="-288000" algn="l" defTabSz="768240">
              <a:lnSpc>
                <a:spcPct val="100000"/>
              </a:lnSpc>
              <a:spcBef>
                <a:spcPts val="799"/>
              </a:spcBef>
              <a:buClr>
                <a:srgbClr val="1E3184"/>
              </a:buClr>
              <a:buFont typeface="Arial"/>
              <a:buChar char="•"/>
              <a:tabLst>
                <a:tab pos="0" algn="l"/>
              </a:tabLst>
            </a:pPr>
            <a:r>
              <a:rPr lang="es-ES" sz="3359" b="0" u="none" strike="noStrike">
                <a:solidFill>
                  <a:srgbClr val="1E3184"/>
                </a:solidFill>
                <a:effectLst/>
                <a:uFillTx/>
                <a:latin typeface="Candara"/>
                <a:ea typeface="Candara"/>
              </a:rPr>
              <a:t>Su </a:t>
            </a:r>
            <a:r>
              <a:rPr lang="es-ES" sz="3359" b="1" i="1" u="none" strike="noStrike">
                <a:solidFill>
                  <a:srgbClr val="1E3184"/>
                </a:solidFill>
                <a:effectLst/>
                <a:uFillTx/>
                <a:latin typeface="Candara"/>
                <a:ea typeface="Candara"/>
              </a:rPr>
              <a:t>consagración está en aumento constante.</a:t>
            </a:r>
            <a:endParaRPr lang="es-ES" sz="3359" b="0" u="none" strike="noStrike">
              <a:solidFill>
                <a:srgbClr val="000000"/>
              </a:solidFill>
              <a:effectLst/>
              <a:uFillTx/>
              <a:latin typeface="Helvetica Light"/>
            </a:endParaRPr>
          </a:p>
          <a:p>
            <a:pPr marL="288000" indent="-288000" algn="l" defTabSz="768240">
              <a:lnSpc>
                <a:spcPct val="100000"/>
              </a:lnSpc>
              <a:spcBef>
                <a:spcPts val="799"/>
              </a:spcBef>
              <a:buClr>
                <a:srgbClr val="1E3184"/>
              </a:buClr>
              <a:buFont typeface="Arial"/>
              <a:buChar char="•"/>
              <a:tabLst>
                <a:tab pos="0" algn="l"/>
              </a:tabLst>
            </a:pPr>
            <a:r>
              <a:rPr lang="es-ES" sz="3359" b="0" u="none" strike="noStrike">
                <a:solidFill>
                  <a:srgbClr val="1E3184"/>
                </a:solidFill>
                <a:effectLst/>
                <a:uFillTx/>
                <a:latin typeface="Candara"/>
                <a:ea typeface="Candara"/>
              </a:rPr>
              <a:t>Se mantienen totalmente </a:t>
            </a:r>
            <a:r>
              <a:rPr lang="es-ES" sz="3359" b="1" i="1" u="none" strike="noStrike">
                <a:solidFill>
                  <a:srgbClr val="1E3184"/>
                </a:solidFill>
                <a:effectLst/>
                <a:uFillTx/>
                <a:latin typeface="Candara"/>
                <a:ea typeface="Candara"/>
              </a:rPr>
              <a:t>dependientes de Dios.</a:t>
            </a:r>
            <a:endParaRPr lang="es-ES" sz="3359" b="0" u="none" strike="noStrike">
              <a:solidFill>
                <a:srgbClr val="000000"/>
              </a:solidFill>
              <a:effectLst/>
              <a:uFillTx/>
              <a:latin typeface="Helvetica Light"/>
            </a:endParaRPr>
          </a:p>
          <a:p>
            <a:pPr marL="288000" indent="-288000" algn="l" defTabSz="768240">
              <a:lnSpc>
                <a:spcPct val="100000"/>
              </a:lnSpc>
              <a:spcBef>
                <a:spcPts val="799"/>
              </a:spcBef>
              <a:buClr>
                <a:srgbClr val="1E3184"/>
              </a:buClr>
              <a:buFont typeface="Arial"/>
              <a:buChar char="•"/>
              <a:tabLst>
                <a:tab pos="0" algn="l"/>
              </a:tabLst>
            </a:pPr>
            <a:r>
              <a:rPr lang="es-ES" sz="3359" b="0" u="none" strike="noStrike">
                <a:solidFill>
                  <a:srgbClr val="1E3184"/>
                </a:solidFill>
                <a:effectLst/>
                <a:uFillTx/>
                <a:latin typeface="Candara"/>
                <a:ea typeface="Candara"/>
              </a:rPr>
              <a:t>Dedican mucho tiempo al estudio de la Biblia y la </a:t>
            </a:r>
            <a:r>
              <a:rPr lang="es-ES" sz="3359" b="1" i="1" u="none" strike="noStrike">
                <a:solidFill>
                  <a:srgbClr val="1E3184"/>
                </a:solidFill>
                <a:effectLst/>
                <a:uFillTx/>
                <a:latin typeface="Candara"/>
                <a:ea typeface="Candara"/>
              </a:rPr>
              <a:t>oración</a:t>
            </a:r>
            <a:r>
              <a:rPr lang="es-ES" sz="2690" b="1" i="1" u="none" strike="noStrike">
                <a:solidFill>
                  <a:srgbClr val="1E3184"/>
                </a:solidFill>
                <a:effectLst/>
                <a:uFillTx/>
                <a:latin typeface="Candara"/>
                <a:ea typeface="Candara"/>
              </a:rPr>
              <a:t>.</a:t>
            </a:r>
            <a:endParaRPr lang="es-ES" sz="2690" b="0" u="none" strike="noStrike">
              <a:solidFill>
                <a:srgbClr val="000000"/>
              </a:solidFill>
              <a:effectLst/>
              <a:uFillTx/>
              <a:latin typeface="Helvetica Light"/>
            </a:endParaRPr>
          </a:p>
        </p:txBody>
      </p:sp>
    </p:spTree>
  </p:cSld>
  <p:timing>
    <p:tnLst>
      <p:par>
        <p:cTn id="321" dur="indefinite" restart="never" nodeType="tmRoot">
          <p:childTnLst>
            <p:seq>
              <p:cTn id="322" dur="indefinite" nodeType="mainSeq">
                <p:childTnLst>
                  <p:par>
                    <p:cTn id="323" fill="hold">
                      <p:stCondLst>
                        <p:cond delay="indefinite"/>
                      </p:stCondLst>
                      <p:childTnLst>
                        <p:par>
                          <p:cTn id="324" fill="hold">
                            <p:stCondLst>
                              <p:cond delay="0"/>
                            </p:stCondLst>
                            <p:childTnLst>
                              <p:par>
                                <p:cTn id="325" presetID="9" presetClass="entr" fill="hold" nodeType="clickEffect">
                                  <p:stCondLst>
                                    <p:cond delay="0"/>
                                  </p:stCondLst>
                                  <p:iterate type="el">
                                    <p:tmAbs val="0"/>
                                  </p:iterate>
                                  <p:childTnLst>
                                    <p:set>
                                      <p:cBhvr>
                                        <p:cTn id="326" fill="hold"/>
                                        <p:tgtEl>
                                          <p:spTgt spid="186"/>
                                        </p:tgtEl>
                                        <p:attrNameLst>
                                          <p:attrName>style.visibility</p:attrName>
                                        </p:attrNameLst>
                                      </p:cBhvr>
                                      <p:to>
                                        <p:strVal val="visible"/>
                                      </p:to>
                                    </p:set>
                                    <p:animEffect transition="in" filter="dissolve">
                                      <p:cBhvr additive="repl">
                                        <p:cTn id="327" dur="500"/>
                                        <p:tgtEl>
                                          <p:spTgt spid="186"/>
                                        </p:tgtEl>
                                      </p:cBhvr>
                                    </p:animEffect>
                                  </p:childTnLst>
                                </p:cTn>
                              </p:par>
                              <p:par>
                                <p:cTn id="328" presetID="9" presetClass="entr" fill="hold" nodeType="withEffect">
                                  <p:stCondLst>
                                    <p:cond delay="0"/>
                                  </p:stCondLst>
                                  <p:iterate type="el">
                                    <p:tmAbs val="0"/>
                                  </p:iterate>
                                  <p:childTnLst>
                                    <p:set>
                                      <p:cBhvr>
                                        <p:cTn id="329" fill="hold"/>
                                        <p:tgtEl>
                                          <p:spTgt spid="186">
                                            <p:txEl>
                                              <p:pRg st="0" end="0"/>
                                            </p:txEl>
                                          </p:spTgt>
                                        </p:tgtEl>
                                        <p:attrNameLst>
                                          <p:attrName>style.visibility</p:attrName>
                                        </p:attrNameLst>
                                      </p:cBhvr>
                                      <p:to>
                                        <p:strVal val="visible"/>
                                      </p:to>
                                    </p:set>
                                    <p:animEffect transition="in" filter="dissolve">
                                      <p:cBhvr additive="repl">
                                        <p:cTn id="330" dur="500"/>
                                        <p:tgtEl>
                                          <p:spTgt spid="186">
                                            <p:txEl>
                                              <p:pRg st="0" end="0"/>
                                            </p:txEl>
                                          </p:spTgt>
                                        </p:tgtEl>
                                      </p:cBhvr>
                                    </p:animEffect>
                                  </p:childTnLst>
                                </p:cTn>
                              </p:par>
                            </p:childTnLst>
                          </p:cTn>
                        </p:par>
                      </p:childTnLst>
                    </p:cTn>
                  </p:par>
                  <p:par>
                    <p:cTn id="331" fill="hold">
                      <p:stCondLst>
                        <p:cond delay="indefinite"/>
                      </p:stCondLst>
                      <p:childTnLst>
                        <p:par>
                          <p:cTn id="332" fill="hold">
                            <p:stCondLst>
                              <p:cond delay="0"/>
                            </p:stCondLst>
                            <p:childTnLst>
                              <p:par>
                                <p:cTn id="333" presetID="9" presetClass="entr" fill="hold" nodeType="clickEffect">
                                  <p:stCondLst>
                                    <p:cond delay="0"/>
                                  </p:stCondLst>
                                  <p:iterate type="el">
                                    <p:tmAbs val="0"/>
                                  </p:iterate>
                                  <p:childTnLst>
                                    <p:set>
                                      <p:cBhvr>
                                        <p:cTn id="334" fill="hold"/>
                                        <p:tgtEl>
                                          <p:spTgt spid="186">
                                            <p:txEl>
                                              <p:pRg st="1" end="1"/>
                                            </p:txEl>
                                          </p:spTgt>
                                        </p:tgtEl>
                                        <p:attrNameLst>
                                          <p:attrName>style.visibility</p:attrName>
                                        </p:attrNameLst>
                                      </p:cBhvr>
                                      <p:to>
                                        <p:strVal val="visible"/>
                                      </p:to>
                                    </p:set>
                                    <p:animEffect transition="in" filter="dissolve">
                                      <p:cBhvr additive="repl">
                                        <p:cTn id="335" dur="500"/>
                                        <p:tgtEl>
                                          <p:spTgt spid="186">
                                            <p:txEl>
                                              <p:pRg st="1" end="1"/>
                                            </p:txEl>
                                          </p:spTgt>
                                        </p:tgtEl>
                                      </p:cBhvr>
                                    </p:animEffect>
                                  </p:childTnLst>
                                </p:cTn>
                              </p:par>
                            </p:childTnLst>
                          </p:cTn>
                        </p:par>
                      </p:childTnLst>
                    </p:cTn>
                  </p:par>
                  <p:par>
                    <p:cTn id="336" fill="hold">
                      <p:stCondLst>
                        <p:cond delay="indefinite"/>
                      </p:stCondLst>
                      <p:childTnLst>
                        <p:par>
                          <p:cTn id="337" fill="hold">
                            <p:stCondLst>
                              <p:cond delay="0"/>
                            </p:stCondLst>
                            <p:childTnLst>
                              <p:par>
                                <p:cTn id="338" presetID="9" presetClass="entr" fill="hold" nodeType="clickEffect">
                                  <p:stCondLst>
                                    <p:cond delay="0"/>
                                  </p:stCondLst>
                                  <p:iterate type="el">
                                    <p:tmAbs val="0"/>
                                  </p:iterate>
                                  <p:childTnLst>
                                    <p:set>
                                      <p:cBhvr>
                                        <p:cTn id="339" fill="hold"/>
                                        <p:tgtEl>
                                          <p:spTgt spid="186">
                                            <p:txEl>
                                              <p:pRg st="2" end="2"/>
                                            </p:txEl>
                                          </p:spTgt>
                                        </p:tgtEl>
                                        <p:attrNameLst>
                                          <p:attrName>style.visibility</p:attrName>
                                        </p:attrNameLst>
                                      </p:cBhvr>
                                      <p:to>
                                        <p:strVal val="visible"/>
                                      </p:to>
                                    </p:set>
                                    <p:animEffect transition="in" filter="dissolve">
                                      <p:cBhvr additive="repl">
                                        <p:cTn id="340" dur="500"/>
                                        <p:tgtEl>
                                          <p:spTgt spid="18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7" name="pasted-image.pdf"/>
          <p:cNvPicPr/>
          <p:nvPr/>
        </p:nvPicPr>
        <p:blipFill>
          <a:blip r:embed="rId1"/>
          <a:stretch/>
        </p:blipFill>
        <p:spPr>
          <a:xfrm>
            <a:off x="-4320" y="-3240"/>
            <a:ext cx="9152640" cy="6864480"/>
          </a:xfrm>
          <a:prstGeom prst="rect">
            <a:avLst/>
          </a:prstGeom>
          <a:noFill/>
          <a:ln w="12700">
            <a:noFill/>
          </a:ln>
        </p:spPr>
      </p:pic>
      <p:pic>
        <p:nvPicPr>
          <p:cNvPr id="188"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89" name="PlaceHolder 1"/>
          <p:cNvSpPr>
            <a:spLocks noGrp="1"/>
          </p:cNvSpPr>
          <p:nvPr>
            <p:ph/>
          </p:nvPr>
        </p:nvSpPr>
        <p:spPr>
          <a:xfrm>
            <a:off x="1077120" y="1016640"/>
            <a:ext cx="7354800" cy="4824000"/>
          </a:xfrm>
          <a:prstGeom prst="rect">
            <a:avLst/>
          </a:prstGeom>
          <a:noFill/>
          <a:ln w="12600">
            <a:noFill/>
          </a:ln>
        </p:spPr>
        <p:txBody>
          <a:bodyPr lIns="45720" tIns="45720" rIns="45720" bIns="45720" anchor="t">
            <a:noAutofit/>
          </a:bodyPr>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Lo primero en sus vidas es la </a:t>
            </a:r>
            <a:r>
              <a:rPr lang="es-ES" sz="3350" b="1" i="1" u="none" strike="noStrike">
                <a:solidFill>
                  <a:srgbClr val="1E3184"/>
                </a:solidFill>
                <a:effectLst/>
                <a:uFillTx/>
                <a:latin typeface="Candara"/>
                <a:ea typeface="Candara"/>
              </a:rPr>
              <a:t>salvación.</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Disfrutan el privilegio de ser elegidos por Dios para presentar el </a:t>
            </a:r>
            <a:r>
              <a:rPr lang="es-ES" sz="3350" b="1" i="1" u="none" strike="noStrike">
                <a:solidFill>
                  <a:srgbClr val="1E3184"/>
                </a:solidFill>
                <a:effectLst/>
                <a:uFillTx/>
                <a:latin typeface="Candara"/>
                <a:ea typeface="Candara"/>
              </a:rPr>
              <a:t>mensaje.</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Aceptan este privilegio con mucha </a:t>
            </a:r>
            <a:r>
              <a:rPr lang="es-ES" sz="3350" b="1" i="1" u="none" strike="noStrike">
                <a:solidFill>
                  <a:srgbClr val="1E3184"/>
                </a:solidFill>
                <a:effectLst/>
                <a:uFillTx/>
                <a:latin typeface="Candara"/>
                <a:ea typeface="Candara"/>
              </a:rPr>
              <a:t>responsabilidad.</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Dan siempre la </a:t>
            </a:r>
            <a:r>
              <a:rPr lang="es-ES" sz="3350" b="1" i="1" u="none" strike="noStrike">
                <a:solidFill>
                  <a:srgbClr val="1E3184"/>
                </a:solidFill>
                <a:effectLst/>
                <a:uFillTx/>
                <a:latin typeface="Candara"/>
                <a:ea typeface="Candara"/>
              </a:rPr>
              <a:t>gloria y honra a Dios.</a:t>
            </a:r>
            <a:endParaRPr lang="es-ES" sz="3350" b="0" u="none" strike="noStrike">
              <a:solidFill>
                <a:srgbClr val="000000"/>
              </a:solidFill>
              <a:effectLst/>
              <a:uFillTx/>
              <a:latin typeface="Helvetica Light"/>
            </a:endParaRPr>
          </a:p>
        </p:txBody>
      </p:sp>
    </p:spTree>
  </p:cSld>
  <p:timing>
    <p:tnLst>
      <p:par>
        <p:cTn id="341" dur="indefinite" restart="never" nodeType="tmRoot">
          <p:childTnLst>
            <p:seq>
              <p:cTn id="342" dur="indefinite" nodeType="mainSeq">
                <p:childTnLst>
                  <p:par>
                    <p:cTn id="343" fill="hold">
                      <p:stCondLst>
                        <p:cond delay="indefinite"/>
                      </p:stCondLst>
                      <p:childTnLst>
                        <p:par>
                          <p:cTn id="344" fill="hold">
                            <p:stCondLst>
                              <p:cond delay="0"/>
                            </p:stCondLst>
                            <p:childTnLst>
                              <p:par>
                                <p:cTn id="345" presetID="9" presetClass="entr" fill="hold" nodeType="clickEffect">
                                  <p:stCondLst>
                                    <p:cond delay="0"/>
                                  </p:stCondLst>
                                  <p:iterate type="el">
                                    <p:tmAbs val="0"/>
                                  </p:iterate>
                                  <p:childTnLst>
                                    <p:set>
                                      <p:cBhvr>
                                        <p:cTn id="346" fill="hold"/>
                                        <p:tgtEl>
                                          <p:spTgt spid="189"/>
                                        </p:tgtEl>
                                        <p:attrNameLst>
                                          <p:attrName>style.visibility</p:attrName>
                                        </p:attrNameLst>
                                      </p:cBhvr>
                                      <p:to>
                                        <p:strVal val="visible"/>
                                      </p:to>
                                    </p:set>
                                    <p:animEffect transition="in" filter="dissolve">
                                      <p:cBhvr additive="repl">
                                        <p:cTn id="347" dur="500"/>
                                        <p:tgtEl>
                                          <p:spTgt spid="189"/>
                                        </p:tgtEl>
                                      </p:cBhvr>
                                    </p:animEffect>
                                  </p:childTnLst>
                                </p:cTn>
                              </p:par>
                              <p:par>
                                <p:cTn id="348" presetID="9" presetClass="entr" fill="hold" nodeType="withEffect">
                                  <p:stCondLst>
                                    <p:cond delay="0"/>
                                  </p:stCondLst>
                                  <p:iterate type="el">
                                    <p:tmAbs val="0"/>
                                  </p:iterate>
                                  <p:childTnLst>
                                    <p:set>
                                      <p:cBhvr>
                                        <p:cTn id="349" fill="hold"/>
                                        <p:tgtEl>
                                          <p:spTgt spid="189">
                                            <p:txEl>
                                              <p:pRg st="0" end="0"/>
                                            </p:txEl>
                                          </p:spTgt>
                                        </p:tgtEl>
                                        <p:attrNameLst>
                                          <p:attrName>style.visibility</p:attrName>
                                        </p:attrNameLst>
                                      </p:cBhvr>
                                      <p:to>
                                        <p:strVal val="visible"/>
                                      </p:to>
                                    </p:set>
                                    <p:animEffect transition="in" filter="dissolve">
                                      <p:cBhvr additive="repl">
                                        <p:cTn id="350" dur="500"/>
                                        <p:tgtEl>
                                          <p:spTgt spid="189">
                                            <p:txEl>
                                              <p:pRg st="0" end="0"/>
                                            </p:txEl>
                                          </p:spTgt>
                                        </p:tgtEl>
                                      </p:cBhvr>
                                    </p:animEffect>
                                  </p:childTnLst>
                                </p:cTn>
                              </p:par>
                            </p:childTnLst>
                          </p:cTn>
                        </p:par>
                      </p:childTnLst>
                    </p:cTn>
                  </p:par>
                  <p:par>
                    <p:cTn id="351" fill="hold">
                      <p:stCondLst>
                        <p:cond delay="indefinite"/>
                      </p:stCondLst>
                      <p:childTnLst>
                        <p:par>
                          <p:cTn id="352" fill="hold">
                            <p:stCondLst>
                              <p:cond delay="0"/>
                            </p:stCondLst>
                            <p:childTnLst>
                              <p:par>
                                <p:cTn id="353" presetID="9" presetClass="entr" fill="hold" nodeType="clickEffect">
                                  <p:stCondLst>
                                    <p:cond delay="0"/>
                                  </p:stCondLst>
                                  <p:iterate type="el">
                                    <p:tmAbs val="0"/>
                                  </p:iterate>
                                  <p:childTnLst>
                                    <p:set>
                                      <p:cBhvr>
                                        <p:cTn id="354" fill="hold"/>
                                        <p:tgtEl>
                                          <p:spTgt spid="189">
                                            <p:txEl>
                                              <p:pRg st="1" end="1"/>
                                            </p:txEl>
                                          </p:spTgt>
                                        </p:tgtEl>
                                        <p:attrNameLst>
                                          <p:attrName>style.visibility</p:attrName>
                                        </p:attrNameLst>
                                      </p:cBhvr>
                                      <p:to>
                                        <p:strVal val="visible"/>
                                      </p:to>
                                    </p:set>
                                    <p:animEffect transition="in" filter="dissolve">
                                      <p:cBhvr additive="repl">
                                        <p:cTn id="355" dur="500"/>
                                        <p:tgtEl>
                                          <p:spTgt spid="189">
                                            <p:txEl>
                                              <p:pRg st="1" end="1"/>
                                            </p:txEl>
                                          </p:spTgt>
                                        </p:tgtEl>
                                      </p:cBhvr>
                                    </p:animEffect>
                                  </p:childTnLst>
                                </p:cTn>
                              </p:par>
                            </p:childTnLst>
                          </p:cTn>
                        </p:par>
                      </p:childTnLst>
                    </p:cTn>
                  </p:par>
                  <p:par>
                    <p:cTn id="356" fill="hold">
                      <p:stCondLst>
                        <p:cond delay="indefinite"/>
                      </p:stCondLst>
                      <p:childTnLst>
                        <p:par>
                          <p:cTn id="357" fill="hold">
                            <p:stCondLst>
                              <p:cond delay="0"/>
                            </p:stCondLst>
                            <p:childTnLst>
                              <p:par>
                                <p:cTn id="358" presetID="9" presetClass="entr" fill="hold" nodeType="clickEffect">
                                  <p:stCondLst>
                                    <p:cond delay="0"/>
                                  </p:stCondLst>
                                  <p:iterate type="el">
                                    <p:tmAbs val="0"/>
                                  </p:iterate>
                                  <p:childTnLst>
                                    <p:set>
                                      <p:cBhvr>
                                        <p:cTn id="359" fill="hold"/>
                                        <p:tgtEl>
                                          <p:spTgt spid="189">
                                            <p:txEl>
                                              <p:pRg st="2" end="2"/>
                                            </p:txEl>
                                          </p:spTgt>
                                        </p:tgtEl>
                                        <p:attrNameLst>
                                          <p:attrName>style.visibility</p:attrName>
                                        </p:attrNameLst>
                                      </p:cBhvr>
                                      <p:to>
                                        <p:strVal val="visible"/>
                                      </p:to>
                                    </p:set>
                                    <p:animEffect transition="in" filter="dissolve">
                                      <p:cBhvr additive="repl">
                                        <p:cTn id="360" dur="500"/>
                                        <p:tgtEl>
                                          <p:spTgt spid="189">
                                            <p:txEl>
                                              <p:pRg st="2" end="2"/>
                                            </p:txEl>
                                          </p:spTgt>
                                        </p:tgtEl>
                                      </p:cBhvr>
                                    </p:animEffect>
                                  </p:childTnLst>
                                </p:cTn>
                              </p:par>
                            </p:childTnLst>
                          </p:cTn>
                        </p:par>
                      </p:childTnLst>
                    </p:cTn>
                  </p:par>
                  <p:par>
                    <p:cTn id="361" fill="hold">
                      <p:stCondLst>
                        <p:cond delay="indefinite"/>
                      </p:stCondLst>
                      <p:childTnLst>
                        <p:par>
                          <p:cTn id="362" fill="hold">
                            <p:stCondLst>
                              <p:cond delay="0"/>
                            </p:stCondLst>
                            <p:childTnLst>
                              <p:par>
                                <p:cTn id="363" presetID="9" presetClass="entr" fill="hold" nodeType="clickEffect">
                                  <p:stCondLst>
                                    <p:cond delay="0"/>
                                  </p:stCondLst>
                                  <p:iterate type="el">
                                    <p:tmAbs val="0"/>
                                  </p:iterate>
                                  <p:childTnLst>
                                    <p:set>
                                      <p:cBhvr>
                                        <p:cTn id="364" fill="hold"/>
                                        <p:tgtEl>
                                          <p:spTgt spid="189">
                                            <p:txEl>
                                              <p:pRg st="3" end="3"/>
                                            </p:txEl>
                                          </p:spTgt>
                                        </p:tgtEl>
                                        <p:attrNameLst>
                                          <p:attrName>style.visibility</p:attrName>
                                        </p:attrNameLst>
                                      </p:cBhvr>
                                      <p:to>
                                        <p:strVal val="visible"/>
                                      </p:to>
                                    </p:set>
                                    <p:animEffect transition="in" filter="dissolve">
                                      <p:cBhvr additive="repl">
                                        <p:cTn id="365" dur="500"/>
                                        <p:tgtEl>
                                          <p:spTgt spid="18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0" name="pasted-image.pdf"/>
          <p:cNvPicPr/>
          <p:nvPr/>
        </p:nvPicPr>
        <p:blipFill>
          <a:blip r:embed="rId1"/>
          <a:stretch/>
        </p:blipFill>
        <p:spPr>
          <a:xfrm>
            <a:off x="-4320" y="-3240"/>
            <a:ext cx="9152640" cy="6864480"/>
          </a:xfrm>
          <a:prstGeom prst="rect">
            <a:avLst/>
          </a:prstGeom>
          <a:noFill/>
          <a:ln w="12700">
            <a:noFill/>
          </a:ln>
        </p:spPr>
      </p:pic>
      <p:pic>
        <p:nvPicPr>
          <p:cNvPr id="191"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92" name="PlaceHolder 1"/>
          <p:cNvSpPr>
            <a:spLocks noGrp="1"/>
          </p:cNvSpPr>
          <p:nvPr>
            <p:ph type="title"/>
          </p:nvPr>
        </p:nvSpPr>
        <p:spPr>
          <a:xfrm>
            <a:off x="1445040" y="451440"/>
            <a:ext cx="4241160" cy="80496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800" b="1" u="none" strike="noStrike">
                <a:solidFill>
                  <a:srgbClr val="800000"/>
                </a:solidFill>
                <a:effectLst/>
                <a:uFillTx/>
                <a:latin typeface="Candara"/>
                <a:ea typeface="Candara"/>
              </a:rPr>
              <a:t>b. Bondad</a:t>
            </a:r>
            <a:endParaRPr lang="es-ES" sz="4800" b="0" u="none" strike="noStrike">
              <a:solidFill>
                <a:srgbClr val="000000"/>
              </a:solidFill>
              <a:effectLst/>
              <a:uFillTx/>
              <a:latin typeface="Helvetica Light"/>
            </a:endParaRPr>
          </a:p>
        </p:txBody>
      </p:sp>
      <p:sp>
        <p:nvSpPr>
          <p:cNvPr id="193" name="PlaceHolder 2"/>
          <p:cNvSpPr>
            <a:spLocks noGrp="1"/>
          </p:cNvSpPr>
          <p:nvPr>
            <p:ph/>
          </p:nvPr>
        </p:nvSpPr>
        <p:spPr>
          <a:xfrm>
            <a:off x="1410480" y="1294920"/>
            <a:ext cx="6323040" cy="4831920"/>
          </a:xfrm>
          <a:prstGeom prst="rect">
            <a:avLst/>
          </a:prstGeom>
          <a:noFill/>
          <a:ln w="12600">
            <a:noFill/>
          </a:ln>
        </p:spPr>
        <p:txBody>
          <a:bodyPr lIns="45720" tIns="45720" rIns="45720" bIns="45720" anchor="t">
            <a:noAutofit/>
          </a:bodyPr>
          <a:p>
            <a:pPr marL="277920" indent="-277920" algn="l" defTabSz="740520">
              <a:lnSpc>
                <a:spcPct val="100000"/>
              </a:lnSpc>
              <a:spcBef>
                <a:spcPts val="601"/>
              </a:spcBef>
              <a:buClr>
                <a:srgbClr val="1E3184"/>
              </a:buClr>
              <a:buFont typeface="Arial"/>
              <a:buChar char="•"/>
              <a:tabLst>
                <a:tab pos="0" algn="l"/>
              </a:tabLst>
            </a:pPr>
            <a:r>
              <a:rPr lang="es-ES" sz="2910" b="0" u="none" strike="noStrike">
                <a:solidFill>
                  <a:srgbClr val="1E3184"/>
                </a:solidFill>
                <a:effectLst/>
                <a:uFillTx/>
                <a:latin typeface="Candara"/>
                <a:ea typeface="Candara"/>
              </a:rPr>
              <a:t>Son </a:t>
            </a:r>
            <a:r>
              <a:rPr lang="es-ES" sz="2910" b="1" i="1" u="none" strike="noStrike">
                <a:solidFill>
                  <a:srgbClr val="1E3184"/>
                </a:solidFill>
                <a:effectLst/>
                <a:uFillTx/>
                <a:latin typeface="Candara"/>
                <a:ea typeface="Candara"/>
              </a:rPr>
              <a:t>amigos de las personas.</a:t>
            </a:r>
            <a:endParaRPr lang="es-ES" sz="2910" b="0" u="none" strike="noStrike">
              <a:solidFill>
                <a:srgbClr val="000000"/>
              </a:solidFill>
              <a:effectLst/>
              <a:uFillTx/>
              <a:latin typeface="Helvetica Light"/>
            </a:endParaRPr>
          </a:p>
          <a:p>
            <a:pPr marL="277920" indent="-277920" algn="l" defTabSz="740520">
              <a:lnSpc>
                <a:spcPct val="100000"/>
              </a:lnSpc>
              <a:spcBef>
                <a:spcPts val="601"/>
              </a:spcBef>
              <a:buClr>
                <a:srgbClr val="1E3184"/>
              </a:buClr>
              <a:buFont typeface="Arial"/>
              <a:buChar char="•"/>
              <a:tabLst>
                <a:tab pos="0" algn="l"/>
              </a:tabLst>
            </a:pPr>
            <a:r>
              <a:rPr lang="es-ES" sz="2910" b="0" u="none" strike="noStrike">
                <a:solidFill>
                  <a:srgbClr val="1E3184"/>
                </a:solidFill>
                <a:effectLst/>
                <a:uFillTx/>
                <a:latin typeface="Candara"/>
                <a:ea typeface="Candara"/>
              </a:rPr>
              <a:t>Tratan bien a todos y lo hacen en forma espontánea y en todo momento.</a:t>
            </a:r>
            <a:endParaRPr lang="es-ES" sz="2910" b="0" u="none" strike="noStrike">
              <a:solidFill>
                <a:srgbClr val="000000"/>
              </a:solidFill>
              <a:effectLst/>
              <a:uFillTx/>
              <a:latin typeface="Helvetica Light"/>
            </a:endParaRPr>
          </a:p>
          <a:p>
            <a:pPr marL="277920" indent="-277920" algn="l" defTabSz="740520">
              <a:lnSpc>
                <a:spcPct val="100000"/>
              </a:lnSpc>
              <a:spcBef>
                <a:spcPts val="601"/>
              </a:spcBef>
              <a:buClr>
                <a:srgbClr val="1E3184"/>
              </a:buClr>
              <a:buFont typeface="Arial"/>
              <a:buChar char="•"/>
              <a:tabLst>
                <a:tab pos="0" algn="l"/>
              </a:tabLst>
            </a:pPr>
            <a:r>
              <a:rPr lang="es-ES" sz="2910" b="0" u="none" strike="noStrike">
                <a:solidFill>
                  <a:srgbClr val="1E3184"/>
                </a:solidFill>
                <a:effectLst/>
                <a:uFillTx/>
                <a:latin typeface="Candara"/>
                <a:ea typeface="Candara"/>
              </a:rPr>
              <a:t>Nunca se sienten en un plano </a:t>
            </a:r>
            <a:r>
              <a:rPr lang="es-ES" sz="2910" b="1" i="1" u="none" strike="noStrike">
                <a:solidFill>
                  <a:srgbClr val="1E3184"/>
                </a:solidFill>
                <a:effectLst/>
                <a:uFillTx/>
                <a:latin typeface="Candara"/>
                <a:ea typeface="Candara"/>
              </a:rPr>
              <a:t>superior a sus oyentes.</a:t>
            </a:r>
            <a:endParaRPr lang="es-ES" sz="2910" b="0" u="none" strike="noStrike">
              <a:solidFill>
                <a:srgbClr val="000000"/>
              </a:solidFill>
              <a:effectLst/>
              <a:uFillTx/>
              <a:latin typeface="Helvetica Light"/>
            </a:endParaRPr>
          </a:p>
          <a:p>
            <a:pPr marL="277920" indent="-277920" algn="l" defTabSz="740520">
              <a:lnSpc>
                <a:spcPct val="100000"/>
              </a:lnSpc>
              <a:spcBef>
                <a:spcPts val="601"/>
              </a:spcBef>
              <a:buClr>
                <a:srgbClr val="1E3184"/>
              </a:buClr>
              <a:buFont typeface="Arial"/>
              <a:buChar char="•"/>
              <a:tabLst>
                <a:tab pos="0" algn="l"/>
              </a:tabLst>
            </a:pPr>
            <a:r>
              <a:rPr lang="es-ES" sz="2910" b="0" u="none" strike="noStrike">
                <a:solidFill>
                  <a:srgbClr val="1E3184"/>
                </a:solidFill>
                <a:effectLst/>
                <a:uFillTx/>
                <a:latin typeface="Candara"/>
                <a:ea typeface="Candara"/>
              </a:rPr>
              <a:t>Son líderes accesibles a las personas.</a:t>
            </a:r>
            <a:endParaRPr lang="es-ES" sz="2910" b="0" u="none" strike="noStrike">
              <a:solidFill>
                <a:srgbClr val="000000"/>
              </a:solidFill>
              <a:effectLst/>
              <a:uFillTx/>
              <a:latin typeface="Helvetica Light"/>
            </a:endParaRPr>
          </a:p>
          <a:p>
            <a:pPr marL="277920" indent="-277920" algn="l" defTabSz="740520">
              <a:lnSpc>
                <a:spcPct val="100000"/>
              </a:lnSpc>
              <a:spcBef>
                <a:spcPts val="601"/>
              </a:spcBef>
              <a:buClr>
                <a:srgbClr val="1E3184"/>
              </a:buClr>
              <a:buFont typeface="Arial"/>
              <a:buChar char="•"/>
              <a:tabLst>
                <a:tab pos="0" algn="l"/>
              </a:tabLst>
            </a:pPr>
            <a:r>
              <a:rPr lang="es-ES" sz="2910" b="0" u="none" strike="noStrike">
                <a:solidFill>
                  <a:srgbClr val="1E3184"/>
                </a:solidFill>
                <a:effectLst/>
                <a:uFillTx/>
                <a:latin typeface="Candara"/>
                <a:ea typeface="Candara"/>
              </a:rPr>
              <a:t>Permiten que los miren siempre como amigos</a:t>
            </a:r>
            <a:r>
              <a:rPr lang="es-ES" sz="2590" b="0" u="none" strike="noStrike">
                <a:solidFill>
                  <a:srgbClr val="1E3184"/>
                </a:solidFill>
                <a:effectLst/>
                <a:uFillTx/>
                <a:latin typeface="Candara"/>
                <a:ea typeface="Candara"/>
              </a:rPr>
              <a:t>.</a:t>
            </a:r>
            <a:endParaRPr lang="es-ES" sz="2590" b="0" u="none" strike="noStrike">
              <a:solidFill>
                <a:srgbClr val="000000"/>
              </a:solidFill>
              <a:effectLst/>
              <a:uFillTx/>
              <a:latin typeface="Helvetica Light"/>
            </a:endParaRPr>
          </a:p>
        </p:txBody>
      </p:sp>
    </p:spTree>
  </p:cSld>
  <p:timing>
    <p:tnLst>
      <p:par>
        <p:cTn id="366" dur="indefinite" restart="never" nodeType="tmRoot">
          <p:childTnLst>
            <p:seq>
              <p:cTn id="367" dur="indefinite" nodeType="mainSeq">
                <p:childTnLst>
                  <p:par>
                    <p:cTn id="368" fill="hold">
                      <p:stCondLst>
                        <p:cond delay="indefinite"/>
                      </p:stCondLst>
                      <p:childTnLst>
                        <p:par>
                          <p:cTn id="369" fill="hold">
                            <p:stCondLst>
                              <p:cond delay="0"/>
                            </p:stCondLst>
                            <p:childTnLst>
                              <p:par>
                                <p:cTn id="370" presetID="9" presetClass="entr" fill="hold" nodeType="clickEffect">
                                  <p:stCondLst>
                                    <p:cond delay="0"/>
                                  </p:stCondLst>
                                  <p:iterate type="el">
                                    <p:tmAbs val="0"/>
                                  </p:iterate>
                                  <p:childTnLst>
                                    <p:set>
                                      <p:cBhvr>
                                        <p:cTn id="371" fill="hold"/>
                                        <p:tgtEl>
                                          <p:spTgt spid="193"/>
                                        </p:tgtEl>
                                        <p:attrNameLst>
                                          <p:attrName>style.visibility</p:attrName>
                                        </p:attrNameLst>
                                      </p:cBhvr>
                                      <p:to>
                                        <p:strVal val="visible"/>
                                      </p:to>
                                    </p:set>
                                    <p:animEffect transition="in" filter="dissolve">
                                      <p:cBhvr additive="repl">
                                        <p:cTn id="372" dur="500"/>
                                        <p:tgtEl>
                                          <p:spTgt spid="193"/>
                                        </p:tgtEl>
                                      </p:cBhvr>
                                    </p:animEffect>
                                  </p:childTnLst>
                                </p:cTn>
                              </p:par>
                              <p:par>
                                <p:cTn id="373" presetID="9" presetClass="entr" fill="hold" nodeType="withEffect">
                                  <p:stCondLst>
                                    <p:cond delay="0"/>
                                  </p:stCondLst>
                                  <p:iterate type="el">
                                    <p:tmAbs val="0"/>
                                  </p:iterate>
                                  <p:childTnLst>
                                    <p:set>
                                      <p:cBhvr>
                                        <p:cTn id="374" fill="hold"/>
                                        <p:tgtEl>
                                          <p:spTgt spid="193">
                                            <p:txEl>
                                              <p:pRg st="0" end="0"/>
                                            </p:txEl>
                                          </p:spTgt>
                                        </p:tgtEl>
                                        <p:attrNameLst>
                                          <p:attrName>style.visibility</p:attrName>
                                        </p:attrNameLst>
                                      </p:cBhvr>
                                      <p:to>
                                        <p:strVal val="visible"/>
                                      </p:to>
                                    </p:set>
                                    <p:animEffect transition="in" filter="dissolve">
                                      <p:cBhvr additive="repl">
                                        <p:cTn id="375" dur="500"/>
                                        <p:tgtEl>
                                          <p:spTgt spid="193">
                                            <p:txEl>
                                              <p:pRg st="0" end="0"/>
                                            </p:txEl>
                                          </p:spTgt>
                                        </p:tgtEl>
                                      </p:cBhvr>
                                    </p:animEffect>
                                  </p:childTnLst>
                                </p:cTn>
                              </p:par>
                            </p:childTnLst>
                          </p:cTn>
                        </p:par>
                      </p:childTnLst>
                    </p:cTn>
                  </p:par>
                  <p:par>
                    <p:cTn id="376" fill="hold">
                      <p:stCondLst>
                        <p:cond delay="indefinite"/>
                      </p:stCondLst>
                      <p:childTnLst>
                        <p:par>
                          <p:cTn id="377" fill="hold">
                            <p:stCondLst>
                              <p:cond delay="0"/>
                            </p:stCondLst>
                            <p:childTnLst>
                              <p:par>
                                <p:cTn id="378" presetID="9" presetClass="entr" fill="hold" nodeType="clickEffect">
                                  <p:stCondLst>
                                    <p:cond delay="0"/>
                                  </p:stCondLst>
                                  <p:iterate type="el">
                                    <p:tmAbs val="0"/>
                                  </p:iterate>
                                  <p:childTnLst>
                                    <p:set>
                                      <p:cBhvr>
                                        <p:cTn id="379" fill="hold"/>
                                        <p:tgtEl>
                                          <p:spTgt spid="193">
                                            <p:txEl>
                                              <p:pRg st="1" end="1"/>
                                            </p:txEl>
                                          </p:spTgt>
                                        </p:tgtEl>
                                        <p:attrNameLst>
                                          <p:attrName>style.visibility</p:attrName>
                                        </p:attrNameLst>
                                      </p:cBhvr>
                                      <p:to>
                                        <p:strVal val="visible"/>
                                      </p:to>
                                    </p:set>
                                    <p:animEffect transition="in" filter="dissolve">
                                      <p:cBhvr additive="repl">
                                        <p:cTn id="380" dur="500"/>
                                        <p:tgtEl>
                                          <p:spTgt spid="193">
                                            <p:txEl>
                                              <p:pRg st="1" end="1"/>
                                            </p:txEl>
                                          </p:spTgt>
                                        </p:tgtEl>
                                      </p:cBhvr>
                                    </p:animEffect>
                                  </p:childTnLst>
                                </p:cTn>
                              </p:par>
                            </p:childTnLst>
                          </p:cTn>
                        </p:par>
                      </p:childTnLst>
                    </p:cTn>
                  </p:par>
                  <p:par>
                    <p:cTn id="381" fill="hold">
                      <p:stCondLst>
                        <p:cond delay="indefinite"/>
                      </p:stCondLst>
                      <p:childTnLst>
                        <p:par>
                          <p:cTn id="382" fill="hold">
                            <p:stCondLst>
                              <p:cond delay="0"/>
                            </p:stCondLst>
                            <p:childTnLst>
                              <p:par>
                                <p:cTn id="383" presetID="9" presetClass="entr" fill="hold" nodeType="clickEffect">
                                  <p:stCondLst>
                                    <p:cond delay="0"/>
                                  </p:stCondLst>
                                  <p:iterate type="el">
                                    <p:tmAbs val="0"/>
                                  </p:iterate>
                                  <p:childTnLst>
                                    <p:set>
                                      <p:cBhvr>
                                        <p:cTn id="384" fill="hold"/>
                                        <p:tgtEl>
                                          <p:spTgt spid="193">
                                            <p:txEl>
                                              <p:pRg st="2" end="2"/>
                                            </p:txEl>
                                          </p:spTgt>
                                        </p:tgtEl>
                                        <p:attrNameLst>
                                          <p:attrName>style.visibility</p:attrName>
                                        </p:attrNameLst>
                                      </p:cBhvr>
                                      <p:to>
                                        <p:strVal val="visible"/>
                                      </p:to>
                                    </p:set>
                                    <p:animEffect transition="in" filter="dissolve">
                                      <p:cBhvr additive="repl">
                                        <p:cTn id="385" dur="500"/>
                                        <p:tgtEl>
                                          <p:spTgt spid="193">
                                            <p:txEl>
                                              <p:pRg st="2" end="2"/>
                                            </p:txEl>
                                          </p:spTgt>
                                        </p:tgtEl>
                                      </p:cBhvr>
                                    </p:animEffect>
                                  </p:childTnLst>
                                </p:cTn>
                              </p:par>
                            </p:childTnLst>
                          </p:cTn>
                        </p:par>
                      </p:childTnLst>
                    </p:cTn>
                  </p:par>
                  <p:par>
                    <p:cTn id="386" fill="hold">
                      <p:stCondLst>
                        <p:cond delay="indefinite"/>
                      </p:stCondLst>
                      <p:childTnLst>
                        <p:par>
                          <p:cTn id="387" fill="hold">
                            <p:stCondLst>
                              <p:cond delay="0"/>
                            </p:stCondLst>
                            <p:childTnLst>
                              <p:par>
                                <p:cTn id="388" presetID="9" presetClass="entr" fill="hold" nodeType="clickEffect">
                                  <p:stCondLst>
                                    <p:cond delay="0"/>
                                  </p:stCondLst>
                                  <p:iterate type="el">
                                    <p:tmAbs val="0"/>
                                  </p:iterate>
                                  <p:childTnLst>
                                    <p:set>
                                      <p:cBhvr>
                                        <p:cTn id="389" fill="hold"/>
                                        <p:tgtEl>
                                          <p:spTgt spid="193">
                                            <p:txEl>
                                              <p:pRg st="3" end="3"/>
                                            </p:txEl>
                                          </p:spTgt>
                                        </p:tgtEl>
                                        <p:attrNameLst>
                                          <p:attrName>style.visibility</p:attrName>
                                        </p:attrNameLst>
                                      </p:cBhvr>
                                      <p:to>
                                        <p:strVal val="visible"/>
                                      </p:to>
                                    </p:set>
                                    <p:animEffect transition="in" filter="dissolve">
                                      <p:cBhvr additive="repl">
                                        <p:cTn id="390" dur="500"/>
                                        <p:tgtEl>
                                          <p:spTgt spid="193">
                                            <p:txEl>
                                              <p:pRg st="3" end="3"/>
                                            </p:txEl>
                                          </p:spTgt>
                                        </p:tgtEl>
                                      </p:cBhvr>
                                    </p:animEffect>
                                  </p:childTnLst>
                                </p:cTn>
                              </p:par>
                            </p:childTnLst>
                          </p:cTn>
                        </p:par>
                      </p:childTnLst>
                    </p:cTn>
                  </p:par>
                  <p:par>
                    <p:cTn id="391" fill="hold">
                      <p:stCondLst>
                        <p:cond delay="indefinite"/>
                      </p:stCondLst>
                      <p:childTnLst>
                        <p:par>
                          <p:cTn id="392" fill="hold">
                            <p:stCondLst>
                              <p:cond delay="0"/>
                            </p:stCondLst>
                            <p:childTnLst>
                              <p:par>
                                <p:cTn id="393" presetID="9" presetClass="entr" fill="hold" nodeType="clickEffect">
                                  <p:stCondLst>
                                    <p:cond delay="0"/>
                                  </p:stCondLst>
                                  <p:iterate type="el">
                                    <p:tmAbs val="0"/>
                                  </p:iterate>
                                  <p:childTnLst>
                                    <p:set>
                                      <p:cBhvr>
                                        <p:cTn id="394" fill="hold"/>
                                        <p:tgtEl>
                                          <p:spTgt spid="193">
                                            <p:txEl>
                                              <p:pRg st="4" end="4"/>
                                            </p:txEl>
                                          </p:spTgt>
                                        </p:tgtEl>
                                        <p:attrNameLst>
                                          <p:attrName>style.visibility</p:attrName>
                                        </p:attrNameLst>
                                      </p:cBhvr>
                                      <p:to>
                                        <p:strVal val="visible"/>
                                      </p:to>
                                    </p:set>
                                    <p:animEffect transition="in" filter="dissolve">
                                      <p:cBhvr additive="repl">
                                        <p:cTn id="395" dur="500"/>
                                        <p:tgtEl>
                                          <p:spTgt spid="193">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pasted-image.pdf"/>
          <p:cNvPicPr/>
          <p:nvPr/>
        </p:nvPicPr>
        <p:blipFill>
          <a:blip r:embed="rId1"/>
          <a:stretch/>
        </p:blipFill>
        <p:spPr>
          <a:xfrm>
            <a:off x="-4320" y="-3240"/>
            <a:ext cx="9152640" cy="6864480"/>
          </a:xfrm>
          <a:prstGeom prst="rect">
            <a:avLst/>
          </a:prstGeom>
          <a:noFill/>
          <a:ln w="12700">
            <a:noFill/>
          </a:ln>
        </p:spPr>
      </p:pic>
      <p:pic>
        <p:nvPicPr>
          <p:cNvPr id="195"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196" name="PlaceHolder 1"/>
          <p:cNvSpPr>
            <a:spLocks noGrp="1"/>
          </p:cNvSpPr>
          <p:nvPr>
            <p:ph type="title"/>
          </p:nvPr>
        </p:nvSpPr>
        <p:spPr>
          <a:xfrm>
            <a:off x="1497960" y="868320"/>
            <a:ext cx="6249600" cy="114264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800" b="1" u="none" strike="noStrike">
                <a:solidFill>
                  <a:srgbClr val="800000"/>
                </a:solidFill>
                <a:effectLst/>
                <a:uFillTx/>
                <a:latin typeface="Candara"/>
                <a:ea typeface="Candara"/>
              </a:rPr>
              <a:t>c. Consideración</a:t>
            </a:r>
            <a:endParaRPr lang="es-ES" sz="4800" b="0" u="none" strike="noStrike">
              <a:solidFill>
                <a:srgbClr val="000000"/>
              </a:solidFill>
              <a:effectLst/>
              <a:uFillTx/>
              <a:latin typeface="Helvetica Light"/>
            </a:endParaRPr>
          </a:p>
        </p:txBody>
      </p:sp>
      <p:sp>
        <p:nvSpPr>
          <p:cNvPr id="197" name="PlaceHolder 2"/>
          <p:cNvSpPr>
            <a:spLocks noGrp="1"/>
          </p:cNvSpPr>
          <p:nvPr>
            <p:ph/>
          </p:nvPr>
        </p:nvSpPr>
        <p:spPr>
          <a:xfrm>
            <a:off x="1440720" y="1957320"/>
            <a:ext cx="6565680" cy="403200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Aceptan a las personas tal como son.</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No utilizan el </a:t>
            </a:r>
            <a:r>
              <a:rPr lang="es-ES" sz="3600" b="1" i="1" u="none" strike="noStrike">
                <a:solidFill>
                  <a:srgbClr val="1E3184"/>
                </a:solidFill>
                <a:effectLst/>
                <a:uFillTx/>
                <a:latin typeface="Candara"/>
                <a:ea typeface="Candara"/>
              </a:rPr>
              <a:t>púlpito para atacar a las personas.</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0" u="none" strike="noStrike">
                <a:solidFill>
                  <a:srgbClr val="1E3184"/>
                </a:solidFill>
                <a:effectLst/>
                <a:uFillTx/>
                <a:latin typeface="Candara"/>
                <a:ea typeface="Candara"/>
              </a:rPr>
              <a:t>Si notan que algunos están desconcentrados, no les hacen pasar vergüenza.</a:t>
            </a:r>
            <a:endParaRPr lang="es-ES" sz="3600" b="0" u="none" strike="noStrike">
              <a:solidFill>
                <a:srgbClr val="000000"/>
              </a:solidFill>
              <a:effectLst/>
              <a:uFillTx/>
              <a:latin typeface="Helvetica Light"/>
            </a:endParaRPr>
          </a:p>
        </p:txBody>
      </p:sp>
    </p:spTree>
  </p:cSld>
  <p:timing>
    <p:tnLst>
      <p:par>
        <p:cTn id="396" dur="indefinite" restart="never" nodeType="tmRoot">
          <p:childTnLst>
            <p:seq>
              <p:cTn id="397" dur="indefinite" nodeType="mainSeq">
                <p:childTnLst>
                  <p:par>
                    <p:cTn id="398" fill="hold">
                      <p:stCondLst>
                        <p:cond delay="indefinite"/>
                      </p:stCondLst>
                      <p:childTnLst>
                        <p:par>
                          <p:cTn id="399" fill="hold">
                            <p:stCondLst>
                              <p:cond delay="0"/>
                            </p:stCondLst>
                            <p:childTnLst>
                              <p:par>
                                <p:cTn id="400" presetID="9" presetClass="entr" fill="hold" nodeType="clickEffect">
                                  <p:stCondLst>
                                    <p:cond delay="0"/>
                                  </p:stCondLst>
                                  <p:iterate type="el">
                                    <p:tmAbs val="0"/>
                                  </p:iterate>
                                  <p:childTnLst>
                                    <p:set>
                                      <p:cBhvr>
                                        <p:cTn id="401" fill="hold"/>
                                        <p:tgtEl>
                                          <p:spTgt spid="197"/>
                                        </p:tgtEl>
                                        <p:attrNameLst>
                                          <p:attrName>style.visibility</p:attrName>
                                        </p:attrNameLst>
                                      </p:cBhvr>
                                      <p:to>
                                        <p:strVal val="visible"/>
                                      </p:to>
                                    </p:set>
                                    <p:animEffect transition="in" filter="dissolve">
                                      <p:cBhvr additive="repl">
                                        <p:cTn id="402" dur="500"/>
                                        <p:tgtEl>
                                          <p:spTgt spid="197"/>
                                        </p:tgtEl>
                                      </p:cBhvr>
                                    </p:animEffect>
                                  </p:childTnLst>
                                </p:cTn>
                              </p:par>
                              <p:par>
                                <p:cTn id="403" presetID="9" presetClass="entr" fill="hold" nodeType="withEffect">
                                  <p:stCondLst>
                                    <p:cond delay="0"/>
                                  </p:stCondLst>
                                  <p:iterate type="el">
                                    <p:tmAbs val="0"/>
                                  </p:iterate>
                                  <p:childTnLst>
                                    <p:set>
                                      <p:cBhvr>
                                        <p:cTn id="404" fill="hold"/>
                                        <p:tgtEl>
                                          <p:spTgt spid="197">
                                            <p:txEl>
                                              <p:pRg st="0" end="0"/>
                                            </p:txEl>
                                          </p:spTgt>
                                        </p:tgtEl>
                                        <p:attrNameLst>
                                          <p:attrName>style.visibility</p:attrName>
                                        </p:attrNameLst>
                                      </p:cBhvr>
                                      <p:to>
                                        <p:strVal val="visible"/>
                                      </p:to>
                                    </p:set>
                                    <p:animEffect transition="in" filter="dissolve">
                                      <p:cBhvr additive="repl">
                                        <p:cTn id="405" dur="500"/>
                                        <p:tgtEl>
                                          <p:spTgt spid="197">
                                            <p:txEl>
                                              <p:pRg st="0" end="0"/>
                                            </p:txEl>
                                          </p:spTgt>
                                        </p:tgtEl>
                                      </p:cBhvr>
                                    </p:animEffect>
                                  </p:childTnLst>
                                </p:cTn>
                              </p:par>
                            </p:childTnLst>
                          </p:cTn>
                        </p:par>
                      </p:childTnLst>
                    </p:cTn>
                  </p:par>
                  <p:par>
                    <p:cTn id="406" fill="hold">
                      <p:stCondLst>
                        <p:cond delay="indefinite"/>
                      </p:stCondLst>
                      <p:childTnLst>
                        <p:par>
                          <p:cTn id="407" fill="hold">
                            <p:stCondLst>
                              <p:cond delay="0"/>
                            </p:stCondLst>
                            <p:childTnLst>
                              <p:par>
                                <p:cTn id="408" presetID="9" presetClass="entr" fill="hold" nodeType="clickEffect">
                                  <p:stCondLst>
                                    <p:cond delay="0"/>
                                  </p:stCondLst>
                                  <p:iterate type="el">
                                    <p:tmAbs val="0"/>
                                  </p:iterate>
                                  <p:childTnLst>
                                    <p:set>
                                      <p:cBhvr>
                                        <p:cTn id="409" fill="hold"/>
                                        <p:tgtEl>
                                          <p:spTgt spid="197">
                                            <p:txEl>
                                              <p:pRg st="1" end="1"/>
                                            </p:txEl>
                                          </p:spTgt>
                                        </p:tgtEl>
                                        <p:attrNameLst>
                                          <p:attrName>style.visibility</p:attrName>
                                        </p:attrNameLst>
                                      </p:cBhvr>
                                      <p:to>
                                        <p:strVal val="visible"/>
                                      </p:to>
                                    </p:set>
                                    <p:animEffect transition="in" filter="dissolve">
                                      <p:cBhvr additive="repl">
                                        <p:cTn id="410" dur="500"/>
                                        <p:tgtEl>
                                          <p:spTgt spid="197">
                                            <p:txEl>
                                              <p:pRg st="1" end="1"/>
                                            </p:txEl>
                                          </p:spTgt>
                                        </p:tgtEl>
                                      </p:cBhvr>
                                    </p:animEffect>
                                  </p:childTnLst>
                                </p:cTn>
                              </p:par>
                            </p:childTnLst>
                          </p:cTn>
                        </p:par>
                      </p:childTnLst>
                    </p:cTn>
                  </p:par>
                  <p:par>
                    <p:cTn id="411" fill="hold">
                      <p:stCondLst>
                        <p:cond delay="indefinite"/>
                      </p:stCondLst>
                      <p:childTnLst>
                        <p:par>
                          <p:cTn id="412" fill="hold">
                            <p:stCondLst>
                              <p:cond delay="0"/>
                            </p:stCondLst>
                            <p:childTnLst>
                              <p:par>
                                <p:cTn id="413" presetID="9" presetClass="entr" fill="hold" nodeType="clickEffect">
                                  <p:stCondLst>
                                    <p:cond delay="0"/>
                                  </p:stCondLst>
                                  <p:iterate type="el">
                                    <p:tmAbs val="0"/>
                                  </p:iterate>
                                  <p:childTnLst>
                                    <p:set>
                                      <p:cBhvr>
                                        <p:cTn id="414" fill="hold"/>
                                        <p:tgtEl>
                                          <p:spTgt spid="197">
                                            <p:txEl>
                                              <p:pRg st="2" end="2"/>
                                            </p:txEl>
                                          </p:spTgt>
                                        </p:tgtEl>
                                        <p:attrNameLst>
                                          <p:attrName>style.visibility</p:attrName>
                                        </p:attrNameLst>
                                      </p:cBhvr>
                                      <p:to>
                                        <p:strVal val="visible"/>
                                      </p:to>
                                    </p:set>
                                    <p:animEffect transition="in" filter="dissolve">
                                      <p:cBhvr additive="repl">
                                        <p:cTn id="415" dur="500"/>
                                        <p:tgtEl>
                                          <p:spTgt spid="19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8" name="pasted-image.pdf"/>
          <p:cNvPicPr/>
          <p:nvPr/>
        </p:nvPicPr>
        <p:blipFill>
          <a:blip r:embed="rId1"/>
          <a:stretch/>
        </p:blipFill>
        <p:spPr>
          <a:xfrm>
            <a:off x="-4320" y="-3240"/>
            <a:ext cx="9152640" cy="6864480"/>
          </a:xfrm>
          <a:prstGeom prst="rect">
            <a:avLst/>
          </a:prstGeom>
          <a:noFill/>
          <a:ln w="12700">
            <a:noFill/>
          </a:ln>
        </p:spPr>
      </p:pic>
      <p:pic>
        <p:nvPicPr>
          <p:cNvPr id="19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00" name="PlaceHolder 1"/>
          <p:cNvSpPr>
            <a:spLocks noGrp="1"/>
          </p:cNvSpPr>
          <p:nvPr>
            <p:ph/>
          </p:nvPr>
        </p:nvSpPr>
        <p:spPr>
          <a:xfrm>
            <a:off x="1177560" y="1480680"/>
            <a:ext cx="6788520" cy="3895920"/>
          </a:xfrm>
          <a:prstGeom prst="rect">
            <a:avLst/>
          </a:prstGeom>
          <a:noFill/>
          <a:ln w="12600">
            <a:noFill/>
          </a:ln>
        </p:spPr>
        <p:txBody>
          <a:bodyPr lIns="45720" tIns="45720" rIns="45720" bIns="45720" anchor="t">
            <a:noAutofit/>
          </a:bodyPr>
          <a:p>
            <a:pPr marL="343080" indent="-343080" algn="l" defTabSz="914400">
              <a:lnSpc>
                <a:spcPct val="100000"/>
              </a:lnSpc>
              <a:spcBef>
                <a:spcPts val="1001"/>
              </a:spcBef>
              <a:buClr>
                <a:srgbClr val="1E3184"/>
              </a:buClr>
              <a:buFont typeface="Arial"/>
              <a:buChar char="•"/>
              <a:tabLst>
                <a:tab pos="0" algn="l"/>
              </a:tabLst>
            </a:pPr>
            <a:r>
              <a:rPr lang="es-ES" sz="3600" b="0" u="none" strike="noStrike">
                <a:solidFill>
                  <a:srgbClr val="1E3184"/>
                </a:solidFill>
                <a:effectLst/>
                <a:uFillTx/>
                <a:latin typeface="Candara"/>
                <a:ea typeface="Candara"/>
              </a:rPr>
              <a:t>Tratan a las personas como les gustaría que ellos los tratasen.</a:t>
            </a:r>
            <a:endParaRPr lang="es-ES" sz="3600" b="0" u="none" strike="noStrike">
              <a:solidFill>
                <a:srgbClr val="000000"/>
              </a:solidFill>
              <a:effectLst/>
              <a:uFillTx/>
              <a:latin typeface="Helvetica Light"/>
            </a:endParaRPr>
          </a:p>
          <a:p>
            <a:pPr marL="343080" indent="-343080" algn="l" defTabSz="914400">
              <a:lnSpc>
                <a:spcPct val="100000"/>
              </a:lnSpc>
              <a:spcBef>
                <a:spcPts val="1001"/>
              </a:spcBef>
              <a:buClr>
                <a:srgbClr val="1E3184"/>
              </a:buClr>
              <a:buFont typeface="Arial"/>
              <a:buChar char="•"/>
              <a:tabLst>
                <a:tab pos="0" algn="l"/>
              </a:tabLst>
            </a:pPr>
            <a:r>
              <a:rPr lang="es-ES" sz="3600" b="0" u="none" strike="noStrike">
                <a:solidFill>
                  <a:srgbClr val="1E3184"/>
                </a:solidFill>
                <a:effectLst/>
                <a:uFillTx/>
                <a:latin typeface="Candara"/>
                <a:ea typeface="Candara"/>
              </a:rPr>
              <a:t>Utilizan la predicación para crear esperanza en la gente.</a:t>
            </a:r>
            <a:endParaRPr lang="es-ES" sz="3600" b="0" u="none" strike="noStrike">
              <a:solidFill>
                <a:srgbClr val="000000"/>
              </a:solidFill>
              <a:effectLst/>
              <a:uFillTx/>
              <a:latin typeface="Helvetica Light"/>
            </a:endParaRPr>
          </a:p>
          <a:p>
            <a:pPr marL="343080" indent="-343080" algn="l" defTabSz="914400">
              <a:lnSpc>
                <a:spcPct val="100000"/>
              </a:lnSpc>
              <a:spcBef>
                <a:spcPts val="1001"/>
              </a:spcBef>
              <a:buClr>
                <a:srgbClr val="1E3184"/>
              </a:buClr>
              <a:buFont typeface="Arial"/>
              <a:buChar char="•"/>
              <a:tabLst>
                <a:tab pos="0" algn="l"/>
              </a:tabLst>
            </a:pPr>
            <a:r>
              <a:rPr lang="es-ES" sz="3600" b="0" u="none" strike="noStrike">
                <a:solidFill>
                  <a:srgbClr val="1E3184"/>
                </a:solidFill>
                <a:effectLst/>
                <a:uFillTx/>
                <a:latin typeface="Candara"/>
                <a:ea typeface="Candara"/>
              </a:rPr>
              <a:t>Tratan de entender la condición de las personas.</a:t>
            </a:r>
            <a:endParaRPr lang="es-ES" sz="3600" b="0" u="none" strike="noStrike">
              <a:solidFill>
                <a:srgbClr val="000000"/>
              </a:solidFill>
              <a:effectLst/>
              <a:uFillTx/>
              <a:latin typeface="Helvetica Light"/>
            </a:endParaRPr>
          </a:p>
        </p:txBody>
      </p:sp>
    </p:spTree>
  </p:cSld>
  <p:timing>
    <p:tnLst>
      <p:par>
        <p:cTn id="416" dur="indefinite" restart="never" nodeType="tmRoot">
          <p:childTnLst>
            <p:seq>
              <p:cTn id="417" dur="indefinite" nodeType="mainSeq">
                <p:childTnLst>
                  <p:par>
                    <p:cTn id="418" fill="hold">
                      <p:stCondLst>
                        <p:cond delay="indefinite"/>
                      </p:stCondLst>
                      <p:childTnLst>
                        <p:par>
                          <p:cTn id="419" fill="hold">
                            <p:stCondLst>
                              <p:cond delay="0"/>
                            </p:stCondLst>
                            <p:childTnLst>
                              <p:par>
                                <p:cTn id="420" presetID="9" presetClass="entr" fill="hold" nodeType="clickEffect">
                                  <p:stCondLst>
                                    <p:cond delay="0"/>
                                  </p:stCondLst>
                                  <p:iterate type="el">
                                    <p:tmAbs val="0"/>
                                  </p:iterate>
                                  <p:childTnLst>
                                    <p:set>
                                      <p:cBhvr>
                                        <p:cTn id="421" fill="hold"/>
                                        <p:tgtEl>
                                          <p:spTgt spid="200"/>
                                        </p:tgtEl>
                                        <p:attrNameLst>
                                          <p:attrName>style.visibility</p:attrName>
                                        </p:attrNameLst>
                                      </p:cBhvr>
                                      <p:to>
                                        <p:strVal val="visible"/>
                                      </p:to>
                                    </p:set>
                                    <p:animEffect transition="in" filter="dissolve">
                                      <p:cBhvr additive="repl">
                                        <p:cTn id="422" dur="500"/>
                                        <p:tgtEl>
                                          <p:spTgt spid="200"/>
                                        </p:tgtEl>
                                      </p:cBhvr>
                                    </p:animEffect>
                                  </p:childTnLst>
                                </p:cTn>
                              </p:par>
                              <p:par>
                                <p:cTn id="423" presetID="9" presetClass="entr" fill="hold" nodeType="withEffect">
                                  <p:stCondLst>
                                    <p:cond delay="0"/>
                                  </p:stCondLst>
                                  <p:iterate type="el">
                                    <p:tmAbs val="0"/>
                                  </p:iterate>
                                  <p:childTnLst>
                                    <p:set>
                                      <p:cBhvr>
                                        <p:cTn id="424" fill="hold"/>
                                        <p:tgtEl>
                                          <p:spTgt spid="200">
                                            <p:txEl>
                                              <p:pRg st="0" end="0"/>
                                            </p:txEl>
                                          </p:spTgt>
                                        </p:tgtEl>
                                        <p:attrNameLst>
                                          <p:attrName>style.visibility</p:attrName>
                                        </p:attrNameLst>
                                      </p:cBhvr>
                                      <p:to>
                                        <p:strVal val="visible"/>
                                      </p:to>
                                    </p:set>
                                    <p:animEffect transition="in" filter="dissolve">
                                      <p:cBhvr additive="repl">
                                        <p:cTn id="425" dur="500"/>
                                        <p:tgtEl>
                                          <p:spTgt spid="200">
                                            <p:txEl>
                                              <p:pRg st="0" end="0"/>
                                            </p:txEl>
                                          </p:spTgt>
                                        </p:tgtEl>
                                      </p:cBhvr>
                                    </p:animEffect>
                                  </p:childTnLst>
                                </p:cTn>
                              </p:par>
                            </p:childTnLst>
                          </p:cTn>
                        </p:par>
                      </p:childTnLst>
                    </p:cTn>
                  </p:par>
                  <p:par>
                    <p:cTn id="426" fill="hold">
                      <p:stCondLst>
                        <p:cond delay="indefinite"/>
                      </p:stCondLst>
                      <p:childTnLst>
                        <p:par>
                          <p:cTn id="427" fill="hold">
                            <p:stCondLst>
                              <p:cond delay="0"/>
                            </p:stCondLst>
                            <p:childTnLst>
                              <p:par>
                                <p:cTn id="428" presetID="9" presetClass="entr" fill="hold" nodeType="clickEffect">
                                  <p:stCondLst>
                                    <p:cond delay="0"/>
                                  </p:stCondLst>
                                  <p:iterate type="el">
                                    <p:tmAbs val="0"/>
                                  </p:iterate>
                                  <p:childTnLst>
                                    <p:set>
                                      <p:cBhvr>
                                        <p:cTn id="429" fill="hold"/>
                                        <p:tgtEl>
                                          <p:spTgt spid="200">
                                            <p:txEl>
                                              <p:pRg st="1" end="1"/>
                                            </p:txEl>
                                          </p:spTgt>
                                        </p:tgtEl>
                                        <p:attrNameLst>
                                          <p:attrName>style.visibility</p:attrName>
                                        </p:attrNameLst>
                                      </p:cBhvr>
                                      <p:to>
                                        <p:strVal val="visible"/>
                                      </p:to>
                                    </p:set>
                                    <p:animEffect transition="in" filter="dissolve">
                                      <p:cBhvr additive="repl">
                                        <p:cTn id="430" dur="500"/>
                                        <p:tgtEl>
                                          <p:spTgt spid="200">
                                            <p:txEl>
                                              <p:pRg st="1" end="1"/>
                                            </p:txEl>
                                          </p:spTgt>
                                        </p:tgtEl>
                                      </p:cBhvr>
                                    </p:animEffect>
                                  </p:childTnLst>
                                </p:cTn>
                              </p:par>
                            </p:childTnLst>
                          </p:cTn>
                        </p:par>
                      </p:childTnLst>
                    </p:cTn>
                  </p:par>
                  <p:par>
                    <p:cTn id="431" fill="hold">
                      <p:stCondLst>
                        <p:cond delay="indefinite"/>
                      </p:stCondLst>
                      <p:childTnLst>
                        <p:par>
                          <p:cTn id="432" fill="hold">
                            <p:stCondLst>
                              <p:cond delay="0"/>
                            </p:stCondLst>
                            <p:childTnLst>
                              <p:par>
                                <p:cTn id="433" presetID="9" presetClass="entr" fill="hold" nodeType="clickEffect">
                                  <p:stCondLst>
                                    <p:cond delay="0"/>
                                  </p:stCondLst>
                                  <p:iterate type="el">
                                    <p:tmAbs val="0"/>
                                  </p:iterate>
                                  <p:childTnLst>
                                    <p:set>
                                      <p:cBhvr>
                                        <p:cTn id="434" fill="hold"/>
                                        <p:tgtEl>
                                          <p:spTgt spid="200">
                                            <p:txEl>
                                              <p:pRg st="2" end="2"/>
                                            </p:txEl>
                                          </p:spTgt>
                                        </p:tgtEl>
                                        <p:attrNameLst>
                                          <p:attrName>style.visibility</p:attrName>
                                        </p:attrNameLst>
                                      </p:cBhvr>
                                      <p:to>
                                        <p:strVal val="visible"/>
                                      </p:to>
                                    </p:set>
                                    <p:animEffect transition="in" filter="dissolve">
                                      <p:cBhvr additive="repl">
                                        <p:cTn id="435" dur="500"/>
                                        <p:tgtEl>
                                          <p:spTgt spid="20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1" name="pasted-image.pdf"/>
          <p:cNvPicPr/>
          <p:nvPr/>
        </p:nvPicPr>
        <p:blipFill>
          <a:blip r:embed="rId1"/>
          <a:stretch/>
        </p:blipFill>
        <p:spPr>
          <a:xfrm>
            <a:off x="-4320" y="-3240"/>
            <a:ext cx="9152640" cy="6864480"/>
          </a:xfrm>
          <a:prstGeom prst="rect">
            <a:avLst/>
          </a:prstGeom>
          <a:noFill/>
          <a:ln w="12700">
            <a:noFill/>
          </a:ln>
        </p:spPr>
      </p:pic>
      <p:pic>
        <p:nvPicPr>
          <p:cNvPr id="20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03" name="PlaceHolder 1"/>
          <p:cNvSpPr>
            <a:spLocks noGrp="1"/>
          </p:cNvSpPr>
          <p:nvPr>
            <p:ph type="title"/>
          </p:nvPr>
        </p:nvSpPr>
        <p:spPr>
          <a:xfrm>
            <a:off x="1373760" y="885960"/>
            <a:ext cx="6091560" cy="114264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800" b="1" u="none" strike="noStrike">
                <a:solidFill>
                  <a:srgbClr val="800000"/>
                </a:solidFill>
                <a:effectLst/>
                <a:uFillTx/>
                <a:latin typeface="Candara"/>
                <a:ea typeface="Candara"/>
              </a:rPr>
              <a:t>d. Compasión</a:t>
            </a:r>
            <a:endParaRPr lang="es-ES" sz="4800" b="0" u="none" strike="noStrike">
              <a:solidFill>
                <a:srgbClr val="000000"/>
              </a:solidFill>
              <a:effectLst/>
              <a:uFillTx/>
              <a:latin typeface="Helvetica Light"/>
            </a:endParaRPr>
          </a:p>
        </p:txBody>
      </p:sp>
      <p:sp>
        <p:nvSpPr>
          <p:cNvPr id="204" name="PlaceHolder 2"/>
          <p:cNvSpPr>
            <a:spLocks noGrp="1"/>
          </p:cNvSpPr>
          <p:nvPr>
            <p:ph/>
          </p:nvPr>
        </p:nvSpPr>
        <p:spPr>
          <a:xfrm>
            <a:off x="1288080" y="1915560"/>
            <a:ext cx="6922800" cy="3776760"/>
          </a:xfrm>
          <a:prstGeom prst="rect">
            <a:avLst/>
          </a:prstGeom>
          <a:noFill/>
          <a:ln w="12600">
            <a:noFill/>
          </a:ln>
        </p:spPr>
        <p:txBody>
          <a:bodyPr lIns="45720" tIns="45720" rIns="45720" bIns="45720" anchor="t">
            <a:noAutofit/>
          </a:bodyPr>
          <a:p>
            <a:pPr marL="332640" indent="-332640" algn="l" defTabSz="887040">
              <a:lnSpc>
                <a:spcPct val="100000"/>
              </a:lnSpc>
              <a:spcBef>
                <a:spcPts val="901"/>
              </a:spcBef>
              <a:buClr>
                <a:srgbClr val="1E3184"/>
              </a:buClr>
              <a:buFont typeface="Arial"/>
              <a:buChar char="•"/>
              <a:tabLst>
                <a:tab pos="0" algn="l"/>
              </a:tabLst>
            </a:pPr>
            <a:r>
              <a:rPr lang="es-ES" sz="3880" b="0" u="none" strike="noStrike">
                <a:solidFill>
                  <a:srgbClr val="1E3184"/>
                </a:solidFill>
                <a:effectLst/>
                <a:uFillTx/>
                <a:latin typeface="Candara"/>
                <a:ea typeface="Candara"/>
              </a:rPr>
              <a:t>Se compadecen de las personas y sienten la urgencia de ayudarles, tal como Jesús sentía compasión por la gente porque eran como </a:t>
            </a:r>
            <a:r>
              <a:rPr lang="es-ES" sz="3880" b="1" i="1" u="none" strike="noStrike">
                <a:solidFill>
                  <a:srgbClr val="1E3184"/>
                </a:solidFill>
                <a:effectLst/>
                <a:uFillTx/>
                <a:latin typeface="Candara"/>
                <a:ea typeface="Candara"/>
              </a:rPr>
              <a:t>ovejas sin pastor.</a:t>
            </a:r>
            <a:endParaRPr lang="es-ES" sz="3880" b="0" u="none" strike="noStrike">
              <a:solidFill>
                <a:srgbClr val="000000"/>
              </a:solidFill>
              <a:effectLst/>
              <a:uFillTx/>
              <a:latin typeface="Helvetica Light"/>
            </a:endParaRPr>
          </a:p>
        </p:txBody>
      </p:sp>
    </p:spTree>
  </p:cSld>
  <p:timing>
    <p:tnLst>
      <p:par>
        <p:cTn id="436" dur="indefinite" restart="never" nodeType="tmRoot">
          <p:childTnLst>
            <p:seq>
              <p:cTn id="437" dur="indefinite" nodeType="mainSeq">
                <p:childTnLst>
                  <p:par>
                    <p:cTn id="438" fill="hold">
                      <p:stCondLst>
                        <p:cond delay="indefinite"/>
                      </p:stCondLst>
                      <p:childTnLst>
                        <p:par>
                          <p:cTn id="439" fill="hold">
                            <p:stCondLst>
                              <p:cond delay="0"/>
                            </p:stCondLst>
                            <p:childTnLst>
                              <p:par>
                                <p:cTn id="440" presetID="9" presetClass="entr" fill="hold" nodeType="clickEffect">
                                  <p:stCondLst>
                                    <p:cond delay="0"/>
                                  </p:stCondLst>
                                  <p:iterate type="el">
                                    <p:tmAbs val="0"/>
                                  </p:iterate>
                                  <p:childTnLst>
                                    <p:set>
                                      <p:cBhvr>
                                        <p:cTn id="441" fill="hold"/>
                                        <p:tgtEl>
                                          <p:spTgt spid="204"/>
                                        </p:tgtEl>
                                        <p:attrNameLst>
                                          <p:attrName>style.visibility</p:attrName>
                                        </p:attrNameLst>
                                      </p:cBhvr>
                                      <p:to>
                                        <p:strVal val="visible"/>
                                      </p:to>
                                    </p:set>
                                    <p:animEffect transition="in" filter="dissolve">
                                      <p:cBhvr additive="repl">
                                        <p:cTn id="442" dur="500"/>
                                        <p:tgtEl>
                                          <p:spTgt spid="204"/>
                                        </p:tgtEl>
                                      </p:cBhvr>
                                    </p:animEffect>
                                  </p:childTnLst>
                                </p:cTn>
                              </p:par>
                              <p:par>
                                <p:cTn id="443" presetID="9" presetClass="entr" fill="hold" nodeType="withEffect">
                                  <p:stCondLst>
                                    <p:cond delay="0"/>
                                  </p:stCondLst>
                                  <p:iterate type="el">
                                    <p:tmAbs val="0"/>
                                  </p:iterate>
                                  <p:childTnLst>
                                    <p:set>
                                      <p:cBhvr>
                                        <p:cTn id="444" fill="hold"/>
                                        <p:tgtEl>
                                          <p:spTgt spid="204">
                                            <p:txEl>
                                              <p:pRg st="0" end="0"/>
                                            </p:txEl>
                                          </p:spTgt>
                                        </p:tgtEl>
                                        <p:attrNameLst>
                                          <p:attrName>style.visibility</p:attrName>
                                        </p:attrNameLst>
                                      </p:cBhvr>
                                      <p:to>
                                        <p:strVal val="visible"/>
                                      </p:to>
                                    </p:set>
                                    <p:animEffect transition="in" filter="dissolve">
                                      <p:cBhvr additive="repl">
                                        <p:cTn id="445" dur="500"/>
                                        <p:tgtEl>
                                          <p:spTgt spid="204">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5" name="pasted-image.pdf"/>
          <p:cNvPicPr/>
          <p:nvPr/>
        </p:nvPicPr>
        <p:blipFill>
          <a:blip r:embed="rId1"/>
          <a:stretch/>
        </p:blipFill>
        <p:spPr>
          <a:xfrm>
            <a:off x="-4320" y="-3240"/>
            <a:ext cx="9152640" cy="6864480"/>
          </a:xfrm>
          <a:prstGeom prst="rect">
            <a:avLst/>
          </a:prstGeom>
          <a:noFill/>
          <a:ln w="12700">
            <a:noFill/>
          </a:ln>
        </p:spPr>
      </p:pic>
      <p:pic>
        <p:nvPicPr>
          <p:cNvPr id="20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07" name="PlaceHolder 1"/>
          <p:cNvSpPr>
            <a:spLocks noGrp="1"/>
          </p:cNvSpPr>
          <p:nvPr>
            <p:ph/>
          </p:nvPr>
        </p:nvSpPr>
        <p:spPr>
          <a:xfrm>
            <a:off x="933480" y="1137960"/>
            <a:ext cx="7464960" cy="4745520"/>
          </a:xfrm>
          <a:prstGeom prst="rect">
            <a:avLst/>
          </a:prstGeom>
          <a:noFill/>
          <a:ln w="12600">
            <a:noFill/>
          </a:ln>
        </p:spPr>
        <p:txBody>
          <a:bodyPr lIns="45720" tIns="45720" rIns="45720" bIns="45720" anchor="t">
            <a:noAutofit/>
          </a:bodyPr>
          <a:p>
            <a:pPr marL="342720" indent="-342720" algn="l" defTabSz="914400">
              <a:lnSpc>
                <a:spcPct val="100000"/>
              </a:lnSpc>
              <a:spcBef>
                <a:spcPts val="700"/>
              </a:spcBef>
              <a:buClr>
                <a:srgbClr val="1E3184"/>
              </a:buClr>
              <a:buFont typeface="Arial"/>
              <a:buChar char="•"/>
              <a:tabLst>
                <a:tab pos="0" algn="l"/>
              </a:tabLst>
            </a:pPr>
            <a:r>
              <a:rPr lang="es-ES" sz="3600" b="0" u="none" strike="noStrike">
                <a:solidFill>
                  <a:srgbClr val="1E3184"/>
                </a:solidFill>
                <a:effectLst/>
                <a:uFillTx/>
                <a:latin typeface="Candara"/>
                <a:ea typeface="Candara"/>
              </a:rPr>
              <a:t>Son comprensivos con la gente en sus dificultades, en sus dudas, en su falta de decisión, en su falta de fe, en sus errores, etc.</a:t>
            </a:r>
            <a:endParaRPr lang="es-ES" sz="3600" b="0" u="none" strike="noStrike">
              <a:solidFill>
                <a:srgbClr val="000000"/>
              </a:solidFill>
              <a:effectLst/>
              <a:uFillTx/>
              <a:latin typeface="Helvetica Light"/>
            </a:endParaRPr>
          </a:p>
          <a:p>
            <a:pPr marL="342720" indent="-342720" algn="l" defTabSz="914400">
              <a:lnSpc>
                <a:spcPct val="100000"/>
              </a:lnSpc>
              <a:spcBef>
                <a:spcPts val="700"/>
              </a:spcBef>
              <a:buClr>
                <a:srgbClr val="1E3184"/>
              </a:buClr>
              <a:buFont typeface="Arial"/>
              <a:buChar char="•"/>
              <a:tabLst>
                <a:tab pos="0" algn="l"/>
              </a:tabLst>
            </a:pPr>
            <a:r>
              <a:rPr lang="es-ES" sz="3600" b="0" u="none" strike="noStrike">
                <a:solidFill>
                  <a:srgbClr val="1E3184"/>
                </a:solidFill>
                <a:effectLst/>
                <a:uFillTx/>
                <a:latin typeface="Candara"/>
                <a:ea typeface="Candara"/>
              </a:rPr>
              <a:t>Aun cuando notan a las personas desconcentradas, las comprenden y con mucha más razón, y tratan de alcanzarlos con el mensaje.</a:t>
            </a:r>
            <a:endParaRPr lang="es-ES" sz="3600" b="0" u="none" strike="noStrike">
              <a:solidFill>
                <a:srgbClr val="000000"/>
              </a:solidFill>
              <a:effectLst/>
              <a:uFillTx/>
              <a:latin typeface="Helvetica Light"/>
            </a:endParaRPr>
          </a:p>
        </p:txBody>
      </p:sp>
    </p:spTree>
  </p:cSld>
  <p:timing>
    <p:tnLst>
      <p:par>
        <p:cTn id="446" dur="indefinite" restart="never" nodeType="tmRoot">
          <p:childTnLst>
            <p:seq>
              <p:cTn id="447" dur="indefinite" nodeType="mainSeq">
                <p:childTnLst>
                  <p:par>
                    <p:cTn id="448" fill="hold">
                      <p:stCondLst>
                        <p:cond delay="indefinite"/>
                      </p:stCondLst>
                      <p:childTnLst>
                        <p:par>
                          <p:cTn id="449" fill="hold">
                            <p:stCondLst>
                              <p:cond delay="0"/>
                            </p:stCondLst>
                            <p:childTnLst>
                              <p:par>
                                <p:cTn id="450" presetID="9" presetClass="entr" fill="hold" nodeType="clickEffect">
                                  <p:stCondLst>
                                    <p:cond delay="0"/>
                                  </p:stCondLst>
                                  <p:iterate type="el">
                                    <p:tmAbs val="0"/>
                                  </p:iterate>
                                  <p:childTnLst>
                                    <p:set>
                                      <p:cBhvr>
                                        <p:cTn id="451" fill="hold"/>
                                        <p:tgtEl>
                                          <p:spTgt spid="207"/>
                                        </p:tgtEl>
                                        <p:attrNameLst>
                                          <p:attrName>style.visibility</p:attrName>
                                        </p:attrNameLst>
                                      </p:cBhvr>
                                      <p:to>
                                        <p:strVal val="visible"/>
                                      </p:to>
                                    </p:set>
                                    <p:animEffect transition="in" filter="dissolve">
                                      <p:cBhvr additive="repl">
                                        <p:cTn id="452" dur="500"/>
                                        <p:tgtEl>
                                          <p:spTgt spid="207"/>
                                        </p:tgtEl>
                                      </p:cBhvr>
                                    </p:animEffect>
                                  </p:childTnLst>
                                </p:cTn>
                              </p:par>
                              <p:par>
                                <p:cTn id="453" presetID="9" presetClass="entr" fill="hold" nodeType="withEffect">
                                  <p:stCondLst>
                                    <p:cond delay="0"/>
                                  </p:stCondLst>
                                  <p:iterate type="el">
                                    <p:tmAbs val="0"/>
                                  </p:iterate>
                                  <p:childTnLst>
                                    <p:set>
                                      <p:cBhvr>
                                        <p:cTn id="454" fill="hold"/>
                                        <p:tgtEl>
                                          <p:spTgt spid="207">
                                            <p:txEl>
                                              <p:pRg st="0" end="0"/>
                                            </p:txEl>
                                          </p:spTgt>
                                        </p:tgtEl>
                                        <p:attrNameLst>
                                          <p:attrName>style.visibility</p:attrName>
                                        </p:attrNameLst>
                                      </p:cBhvr>
                                      <p:to>
                                        <p:strVal val="visible"/>
                                      </p:to>
                                    </p:set>
                                    <p:animEffect transition="in" filter="dissolve">
                                      <p:cBhvr additive="repl">
                                        <p:cTn id="455" dur="500"/>
                                        <p:tgtEl>
                                          <p:spTgt spid="207">
                                            <p:txEl>
                                              <p:pRg st="0" end="0"/>
                                            </p:txEl>
                                          </p:spTgt>
                                        </p:tgtEl>
                                      </p:cBhvr>
                                    </p:animEffect>
                                  </p:childTnLst>
                                </p:cTn>
                              </p:par>
                            </p:childTnLst>
                          </p:cTn>
                        </p:par>
                      </p:childTnLst>
                    </p:cTn>
                  </p:par>
                  <p:par>
                    <p:cTn id="456" fill="hold">
                      <p:stCondLst>
                        <p:cond delay="indefinite"/>
                      </p:stCondLst>
                      <p:childTnLst>
                        <p:par>
                          <p:cTn id="457" fill="hold">
                            <p:stCondLst>
                              <p:cond delay="0"/>
                            </p:stCondLst>
                            <p:childTnLst>
                              <p:par>
                                <p:cTn id="458" presetID="9" presetClass="entr" fill="hold" nodeType="clickEffect">
                                  <p:stCondLst>
                                    <p:cond delay="0"/>
                                  </p:stCondLst>
                                  <p:iterate type="el">
                                    <p:tmAbs val="0"/>
                                  </p:iterate>
                                  <p:childTnLst>
                                    <p:set>
                                      <p:cBhvr>
                                        <p:cTn id="459" fill="hold"/>
                                        <p:tgtEl>
                                          <p:spTgt spid="207">
                                            <p:txEl>
                                              <p:pRg st="1" end="1"/>
                                            </p:txEl>
                                          </p:spTgt>
                                        </p:tgtEl>
                                        <p:attrNameLst>
                                          <p:attrName>style.visibility</p:attrName>
                                        </p:attrNameLst>
                                      </p:cBhvr>
                                      <p:to>
                                        <p:strVal val="visible"/>
                                      </p:to>
                                    </p:set>
                                    <p:animEffect transition="in" filter="dissolve">
                                      <p:cBhvr additive="repl">
                                        <p:cTn id="460" dur="500"/>
                                        <p:tgtEl>
                                          <p:spTgt spid="20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08" name="pasted-image.pdf"/>
          <p:cNvPicPr/>
          <p:nvPr/>
        </p:nvPicPr>
        <p:blipFill>
          <a:blip r:embed="rId1"/>
          <a:stretch/>
        </p:blipFill>
        <p:spPr>
          <a:xfrm>
            <a:off x="-4320" y="-3240"/>
            <a:ext cx="9152640" cy="6864480"/>
          </a:xfrm>
          <a:prstGeom prst="rect">
            <a:avLst/>
          </a:prstGeom>
          <a:noFill/>
          <a:ln w="12700">
            <a:noFill/>
          </a:ln>
        </p:spPr>
      </p:pic>
      <p:pic>
        <p:nvPicPr>
          <p:cNvPr id="20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10" name="PlaceHolder 1"/>
          <p:cNvSpPr>
            <a:spLocks noGrp="1"/>
          </p:cNvSpPr>
          <p:nvPr>
            <p:ph type="title"/>
          </p:nvPr>
        </p:nvSpPr>
        <p:spPr>
          <a:xfrm>
            <a:off x="1354320" y="815400"/>
            <a:ext cx="3751920" cy="85968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800" b="1" u="none" strike="noStrike">
                <a:solidFill>
                  <a:srgbClr val="800000"/>
                </a:solidFill>
                <a:effectLst/>
                <a:uFillTx/>
                <a:latin typeface="Candara"/>
                <a:ea typeface="Candara"/>
              </a:rPr>
              <a:t>e. Sabiduría</a:t>
            </a:r>
            <a:endParaRPr lang="es-ES" sz="4800" b="0" u="none" strike="noStrike">
              <a:solidFill>
                <a:srgbClr val="000000"/>
              </a:solidFill>
              <a:effectLst/>
              <a:uFillTx/>
              <a:latin typeface="Helvetica Light"/>
            </a:endParaRPr>
          </a:p>
        </p:txBody>
      </p:sp>
      <p:sp>
        <p:nvSpPr>
          <p:cNvPr id="211" name="PlaceHolder 2"/>
          <p:cNvSpPr>
            <a:spLocks noGrp="1"/>
          </p:cNvSpPr>
          <p:nvPr>
            <p:ph/>
          </p:nvPr>
        </p:nvSpPr>
        <p:spPr>
          <a:xfrm>
            <a:off x="1315080" y="1874520"/>
            <a:ext cx="6513480" cy="3888000"/>
          </a:xfrm>
          <a:prstGeom prst="rect">
            <a:avLst/>
          </a:prstGeom>
          <a:noFill/>
          <a:ln w="12600">
            <a:noFill/>
          </a:ln>
        </p:spPr>
        <p:txBody>
          <a:bodyPr lIns="45720" tIns="45720" rIns="45720" bIns="45720" anchor="t">
            <a:noAutofit/>
          </a:bodyPr>
          <a:p>
            <a:pPr marL="274320" indent="-274320" algn="l" defTabSz="73152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Escogen las </a:t>
            </a:r>
            <a:r>
              <a:rPr lang="es-ES" sz="3200" b="1" i="1" u="none" strike="noStrike">
                <a:solidFill>
                  <a:srgbClr val="1E3184"/>
                </a:solidFill>
                <a:effectLst/>
                <a:uFillTx/>
                <a:latin typeface="Candara"/>
                <a:ea typeface="Candara"/>
              </a:rPr>
              <a:t>palabras adecuadas.</a:t>
            </a:r>
            <a:endParaRPr lang="es-ES" sz="3200" b="0" u="none" strike="noStrike">
              <a:solidFill>
                <a:srgbClr val="000000"/>
              </a:solidFill>
              <a:effectLst/>
              <a:uFillTx/>
              <a:latin typeface="Helvetica Light"/>
            </a:endParaRPr>
          </a:p>
          <a:p>
            <a:pPr marL="274320" indent="-274320" algn="l" defTabSz="73152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Explican con claridad el mensaje.</a:t>
            </a:r>
            <a:endParaRPr lang="es-ES" sz="3200" b="0" u="none" strike="noStrike">
              <a:solidFill>
                <a:srgbClr val="000000"/>
              </a:solidFill>
              <a:effectLst/>
              <a:uFillTx/>
              <a:latin typeface="Helvetica Light"/>
            </a:endParaRPr>
          </a:p>
          <a:p>
            <a:pPr marL="274320" indent="-274320" algn="l" defTabSz="73152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Contestan los interrogantes de las </a:t>
            </a:r>
            <a:r>
              <a:rPr lang="es-ES" sz="3200" b="1" i="1" u="none" strike="noStrike">
                <a:solidFill>
                  <a:srgbClr val="1E3184"/>
                </a:solidFill>
                <a:effectLst/>
                <a:uFillTx/>
                <a:latin typeface="Candara"/>
                <a:ea typeface="Candara"/>
              </a:rPr>
              <a:t>personas.</a:t>
            </a:r>
            <a:endParaRPr lang="es-ES" sz="3200" b="0" u="none" strike="noStrike">
              <a:solidFill>
                <a:srgbClr val="000000"/>
              </a:solidFill>
              <a:effectLst/>
              <a:uFillTx/>
              <a:latin typeface="Helvetica Light"/>
            </a:endParaRPr>
          </a:p>
          <a:p>
            <a:pPr marL="274320" indent="-274320" algn="l" defTabSz="73152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Organizan el mensaje.</a:t>
            </a:r>
            <a:endParaRPr lang="es-ES" sz="3200" b="0" u="none" strike="noStrike">
              <a:solidFill>
                <a:srgbClr val="000000"/>
              </a:solidFill>
              <a:effectLst/>
              <a:uFillTx/>
              <a:latin typeface="Helvetica Light"/>
            </a:endParaRPr>
          </a:p>
          <a:p>
            <a:pPr marL="274320" indent="-274320" algn="l" defTabSz="73152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Hacen los </a:t>
            </a:r>
            <a:r>
              <a:rPr lang="es-ES" sz="3200" b="1" i="1" u="none" strike="noStrike">
                <a:solidFill>
                  <a:srgbClr val="1E3184"/>
                </a:solidFill>
                <a:effectLst/>
                <a:uFillTx/>
                <a:latin typeface="Candara"/>
                <a:ea typeface="Candara"/>
              </a:rPr>
              <a:t>llamados.</a:t>
            </a:r>
            <a:endParaRPr lang="es-ES" sz="3200" b="0" u="none" strike="noStrike">
              <a:solidFill>
                <a:srgbClr val="000000"/>
              </a:solidFill>
              <a:effectLst/>
              <a:uFillTx/>
              <a:latin typeface="Helvetica Light"/>
            </a:endParaRPr>
          </a:p>
        </p:txBody>
      </p:sp>
    </p:spTree>
  </p:cSld>
  <p:timing>
    <p:tnLst>
      <p:par>
        <p:cTn id="461" dur="indefinite" restart="never" nodeType="tmRoot">
          <p:childTnLst>
            <p:seq>
              <p:cTn id="462" dur="indefinite" nodeType="mainSeq">
                <p:childTnLst>
                  <p:par>
                    <p:cTn id="463" fill="hold">
                      <p:stCondLst>
                        <p:cond delay="indefinite"/>
                      </p:stCondLst>
                      <p:childTnLst>
                        <p:par>
                          <p:cTn id="464" fill="hold">
                            <p:stCondLst>
                              <p:cond delay="0"/>
                            </p:stCondLst>
                            <p:childTnLst>
                              <p:par>
                                <p:cTn id="465" presetID="9" presetClass="entr" fill="hold" nodeType="clickEffect">
                                  <p:stCondLst>
                                    <p:cond delay="0"/>
                                  </p:stCondLst>
                                  <p:iterate type="el">
                                    <p:tmAbs val="0"/>
                                  </p:iterate>
                                  <p:childTnLst>
                                    <p:set>
                                      <p:cBhvr>
                                        <p:cTn id="466" fill="hold"/>
                                        <p:tgtEl>
                                          <p:spTgt spid="211"/>
                                        </p:tgtEl>
                                        <p:attrNameLst>
                                          <p:attrName>style.visibility</p:attrName>
                                        </p:attrNameLst>
                                      </p:cBhvr>
                                      <p:to>
                                        <p:strVal val="visible"/>
                                      </p:to>
                                    </p:set>
                                    <p:animEffect transition="in" filter="dissolve">
                                      <p:cBhvr additive="repl">
                                        <p:cTn id="467" dur="500"/>
                                        <p:tgtEl>
                                          <p:spTgt spid="211"/>
                                        </p:tgtEl>
                                      </p:cBhvr>
                                    </p:animEffect>
                                  </p:childTnLst>
                                </p:cTn>
                              </p:par>
                              <p:par>
                                <p:cTn id="468" presetID="9" presetClass="entr" fill="hold" nodeType="withEffect">
                                  <p:stCondLst>
                                    <p:cond delay="0"/>
                                  </p:stCondLst>
                                  <p:iterate type="el">
                                    <p:tmAbs val="0"/>
                                  </p:iterate>
                                  <p:childTnLst>
                                    <p:set>
                                      <p:cBhvr>
                                        <p:cTn id="469" fill="hold"/>
                                        <p:tgtEl>
                                          <p:spTgt spid="211">
                                            <p:txEl>
                                              <p:pRg st="0" end="0"/>
                                            </p:txEl>
                                          </p:spTgt>
                                        </p:tgtEl>
                                        <p:attrNameLst>
                                          <p:attrName>style.visibility</p:attrName>
                                        </p:attrNameLst>
                                      </p:cBhvr>
                                      <p:to>
                                        <p:strVal val="visible"/>
                                      </p:to>
                                    </p:set>
                                    <p:animEffect transition="in" filter="dissolve">
                                      <p:cBhvr additive="repl">
                                        <p:cTn id="470" dur="500"/>
                                        <p:tgtEl>
                                          <p:spTgt spid="211">
                                            <p:txEl>
                                              <p:pRg st="0" end="0"/>
                                            </p:txEl>
                                          </p:spTgt>
                                        </p:tgtEl>
                                      </p:cBhvr>
                                    </p:animEffect>
                                  </p:childTnLst>
                                </p:cTn>
                              </p:par>
                            </p:childTnLst>
                          </p:cTn>
                        </p:par>
                      </p:childTnLst>
                    </p:cTn>
                  </p:par>
                  <p:par>
                    <p:cTn id="471" fill="hold">
                      <p:stCondLst>
                        <p:cond delay="indefinite"/>
                      </p:stCondLst>
                      <p:childTnLst>
                        <p:par>
                          <p:cTn id="472" fill="hold">
                            <p:stCondLst>
                              <p:cond delay="0"/>
                            </p:stCondLst>
                            <p:childTnLst>
                              <p:par>
                                <p:cTn id="473" presetID="9" presetClass="entr" fill="hold" nodeType="clickEffect">
                                  <p:stCondLst>
                                    <p:cond delay="0"/>
                                  </p:stCondLst>
                                  <p:iterate type="el">
                                    <p:tmAbs val="0"/>
                                  </p:iterate>
                                  <p:childTnLst>
                                    <p:set>
                                      <p:cBhvr>
                                        <p:cTn id="474" fill="hold"/>
                                        <p:tgtEl>
                                          <p:spTgt spid="211">
                                            <p:txEl>
                                              <p:pRg st="1" end="1"/>
                                            </p:txEl>
                                          </p:spTgt>
                                        </p:tgtEl>
                                        <p:attrNameLst>
                                          <p:attrName>style.visibility</p:attrName>
                                        </p:attrNameLst>
                                      </p:cBhvr>
                                      <p:to>
                                        <p:strVal val="visible"/>
                                      </p:to>
                                    </p:set>
                                    <p:animEffect transition="in" filter="dissolve">
                                      <p:cBhvr additive="repl">
                                        <p:cTn id="475" dur="500"/>
                                        <p:tgtEl>
                                          <p:spTgt spid="211">
                                            <p:txEl>
                                              <p:pRg st="1" end="1"/>
                                            </p:txEl>
                                          </p:spTgt>
                                        </p:tgtEl>
                                      </p:cBhvr>
                                    </p:animEffect>
                                  </p:childTnLst>
                                </p:cTn>
                              </p:par>
                            </p:childTnLst>
                          </p:cTn>
                        </p:par>
                      </p:childTnLst>
                    </p:cTn>
                  </p:par>
                  <p:par>
                    <p:cTn id="476" fill="hold">
                      <p:stCondLst>
                        <p:cond delay="indefinite"/>
                      </p:stCondLst>
                      <p:childTnLst>
                        <p:par>
                          <p:cTn id="477" fill="hold">
                            <p:stCondLst>
                              <p:cond delay="0"/>
                            </p:stCondLst>
                            <p:childTnLst>
                              <p:par>
                                <p:cTn id="478" presetID="9" presetClass="entr" fill="hold" nodeType="clickEffect">
                                  <p:stCondLst>
                                    <p:cond delay="0"/>
                                  </p:stCondLst>
                                  <p:iterate type="el">
                                    <p:tmAbs val="0"/>
                                  </p:iterate>
                                  <p:childTnLst>
                                    <p:set>
                                      <p:cBhvr>
                                        <p:cTn id="479" fill="hold"/>
                                        <p:tgtEl>
                                          <p:spTgt spid="211">
                                            <p:txEl>
                                              <p:pRg st="2" end="2"/>
                                            </p:txEl>
                                          </p:spTgt>
                                        </p:tgtEl>
                                        <p:attrNameLst>
                                          <p:attrName>style.visibility</p:attrName>
                                        </p:attrNameLst>
                                      </p:cBhvr>
                                      <p:to>
                                        <p:strVal val="visible"/>
                                      </p:to>
                                    </p:set>
                                    <p:animEffect transition="in" filter="dissolve">
                                      <p:cBhvr additive="repl">
                                        <p:cTn id="480" dur="500"/>
                                        <p:tgtEl>
                                          <p:spTgt spid="211">
                                            <p:txEl>
                                              <p:pRg st="2" end="2"/>
                                            </p:txEl>
                                          </p:spTgt>
                                        </p:tgtEl>
                                      </p:cBhvr>
                                    </p:animEffect>
                                  </p:childTnLst>
                                </p:cTn>
                              </p:par>
                            </p:childTnLst>
                          </p:cTn>
                        </p:par>
                      </p:childTnLst>
                    </p:cTn>
                  </p:par>
                  <p:par>
                    <p:cTn id="481" fill="hold">
                      <p:stCondLst>
                        <p:cond delay="indefinite"/>
                      </p:stCondLst>
                      <p:childTnLst>
                        <p:par>
                          <p:cTn id="482" fill="hold">
                            <p:stCondLst>
                              <p:cond delay="0"/>
                            </p:stCondLst>
                            <p:childTnLst>
                              <p:par>
                                <p:cTn id="483" presetID="9" presetClass="entr" fill="hold" nodeType="clickEffect">
                                  <p:stCondLst>
                                    <p:cond delay="0"/>
                                  </p:stCondLst>
                                  <p:iterate type="el">
                                    <p:tmAbs val="0"/>
                                  </p:iterate>
                                  <p:childTnLst>
                                    <p:set>
                                      <p:cBhvr>
                                        <p:cTn id="484" fill="hold"/>
                                        <p:tgtEl>
                                          <p:spTgt spid="211">
                                            <p:txEl>
                                              <p:pRg st="3" end="3"/>
                                            </p:txEl>
                                          </p:spTgt>
                                        </p:tgtEl>
                                        <p:attrNameLst>
                                          <p:attrName>style.visibility</p:attrName>
                                        </p:attrNameLst>
                                      </p:cBhvr>
                                      <p:to>
                                        <p:strVal val="visible"/>
                                      </p:to>
                                    </p:set>
                                    <p:animEffect transition="in" filter="dissolve">
                                      <p:cBhvr additive="repl">
                                        <p:cTn id="485" dur="500"/>
                                        <p:tgtEl>
                                          <p:spTgt spid="211">
                                            <p:txEl>
                                              <p:pRg st="3" end="3"/>
                                            </p:txEl>
                                          </p:spTgt>
                                        </p:tgtEl>
                                      </p:cBhvr>
                                    </p:animEffect>
                                  </p:childTnLst>
                                </p:cTn>
                              </p:par>
                            </p:childTnLst>
                          </p:cTn>
                        </p:par>
                      </p:childTnLst>
                    </p:cTn>
                  </p:par>
                  <p:par>
                    <p:cTn id="486" fill="hold">
                      <p:stCondLst>
                        <p:cond delay="indefinite"/>
                      </p:stCondLst>
                      <p:childTnLst>
                        <p:par>
                          <p:cTn id="487" fill="hold">
                            <p:stCondLst>
                              <p:cond delay="0"/>
                            </p:stCondLst>
                            <p:childTnLst>
                              <p:par>
                                <p:cTn id="488" presetID="9" presetClass="entr" fill="hold" nodeType="clickEffect">
                                  <p:stCondLst>
                                    <p:cond delay="0"/>
                                  </p:stCondLst>
                                  <p:iterate type="el">
                                    <p:tmAbs val="0"/>
                                  </p:iterate>
                                  <p:childTnLst>
                                    <p:set>
                                      <p:cBhvr>
                                        <p:cTn id="489" fill="hold"/>
                                        <p:tgtEl>
                                          <p:spTgt spid="211">
                                            <p:txEl>
                                              <p:pRg st="4" end="4"/>
                                            </p:txEl>
                                          </p:spTgt>
                                        </p:tgtEl>
                                        <p:attrNameLst>
                                          <p:attrName>style.visibility</p:attrName>
                                        </p:attrNameLst>
                                      </p:cBhvr>
                                      <p:to>
                                        <p:strVal val="visible"/>
                                      </p:to>
                                    </p:set>
                                    <p:animEffect transition="in" filter="dissolve">
                                      <p:cBhvr additive="repl">
                                        <p:cTn id="490" dur="500"/>
                                        <p:tgtEl>
                                          <p:spTgt spid="21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2" name="pasted-image.pdf"/>
          <p:cNvPicPr/>
          <p:nvPr/>
        </p:nvPicPr>
        <p:blipFill>
          <a:blip r:embed="rId1"/>
          <a:stretch/>
        </p:blipFill>
        <p:spPr>
          <a:xfrm>
            <a:off x="-4320" y="-3240"/>
            <a:ext cx="9152640" cy="6864480"/>
          </a:xfrm>
          <a:prstGeom prst="rect">
            <a:avLst/>
          </a:prstGeom>
          <a:noFill/>
          <a:ln w="12700">
            <a:noFill/>
          </a:ln>
        </p:spPr>
      </p:pic>
      <p:pic>
        <p:nvPicPr>
          <p:cNvPr id="213"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14" name="PlaceHolder 1"/>
          <p:cNvSpPr>
            <a:spLocks noGrp="1"/>
          </p:cNvSpPr>
          <p:nvPr>
            <p:ph type="title"/>
          </p:nvPr>
        </p:nvSpPr>
        <p:spPr>
          <a:xfrm>
            <a:off x="1056240" y="1053000"/>
            <a:ext cx="5060880" cy="803160"/>
          </a:xfrm>
          <a:prstGeom prst="rect">
            <a:avLst/>
          </a:prstGeom>
          <a:noFill/>
          <a:ln w="12600">
            <a:noFill/>
          </a:ln>
        </p:spPr>
        <p:txBody>
          <a:bodyPr lIns="45720" tIns="45720" rIns="45720" bIns="45720" anchor="t">
            <a:noAutofit/>
          </a:bodyPr>
          <a:p>
            <a:pPr indent="0" algn="l" defTabSz="905400">
              <a:lnSpc>
                <a:spcPct val="100000"/>
              </a:lnSpc>
              <a:buNone/>
              <a:tabLst>
                <a:tab pos="0" algn="l"/>
              </a:tabLst>
            </a:pPr>
            <a:r>
              <a:rPr lang="es-ES" sz="4750" b="1" u="none" strike="noStrike">
                <a:solidFill>
                  <a:srgbClr val="800000"/>
                </a:solidFill>
                <a:effectLst/>
                <a:uFillTx/>
                <a:latin typeface="Candara"/>
                <a:ea typeface="Candara"/>
              </a:rPr>
              <a:t>f. Dominio propio</a:t>
            </a:r>
            <a:endParaRPr lang="es-ES" sz="4750" b="0" u="none" strike="noStrike">
              <a:solidFill>
                <a:srgbClr val="000000"/>
              </a:solidFill>
              <a:effectLst/>
              <a:uFillTx/>
              <a:latin typeface="Helvetica Light"/>
            </a:endParaRPr>
          </a:p>
        </p:txBody>
      </p:sp>
      <p:sp>
        <p:nvSpPr>
          <p:cNvPr id="215" name="PlaceHolder 2"/>
          <p:cNvSpPr>
            <a:spLocks noGrp="1"/>
          </p:cNvSpPr>
          <p:nvPr>
            <p:ph/>
          </p:nvPr>
        </p:nvSpPr>
        <p:spPr>
          <a:xfrm>
            <a:off x="1717920" y="2048040"/>
            <a:ext cx="6850800" cy="316800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0" u="none" strike="noStrike">
                <a:solidFill>
                  <a:srgbClr val="C00000"/>
                </a:solidFill>
                <a:effectLst/>
                <a:uFillTx/>
                <a:latin typeface="Candara"/>
                <a:ea typeface="Candara"/>
              </a:rPr>
              <a:t>Tienen dominio propio para:</a:t>
            </a:r>
            <a:endParaRPr lang="es-ES" sz="4000" b="0" u="none" strike="noStrike">
              <a:solidFill>
                <a:srgbClr val="000000"/>
              </a:solidFill>
              <a:effectLst/>
              <a:uFillTx/>
              <a:latin typeface="Helvetica Light"/>
            </a:endParaRPr>
          </a:p>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Vencer el nerviosismo.</a:t>
            </a:r>
            <a:endParaRPr lang="es-ES" sz="4000" b="0" u="none" strike="noStrike">
              <a:solidFill>
                <a:srgbClr val="000000"/>
              </a:solidFill>
              <a:effectLst/>
              <a:uFillTx/>
              <a:latin typeface="Helvetica Light"/>
            </a:endParaRPr>
          </a:p>
          <a:p>
            <a:pPr marL="343080" indent="-343080" algn="l" defTabSz="914400">
              <a:lnSpc>
                <a:spcPct val="100000"/>
              </a:lnSpc>
              <a:spcBef>
                <a:spcPts val="901"/>
              </a:spcBef>
              <a:buClr>
                <a:srgbClr val="1E3184"/>
              </a:buClr>
              <a:buFont typeface="Arial"/>
              <a:buChar char="•"/>
              <a:tabLst>
                <a:tab pos="0" algn="l"/>
              </a:tabLst>
            </a:pPr>
            <a:r>
              <a:rPr lang="es-ES" sz="4000" b="0" u="none" strike="noStrike">
                <a:solidFill>
                  <a:srgbClr val="1E3184"/>
                </a:solidFill>
                <a:effectLst/>
                <a:uFillTx/>
                <a:latin typeface="Candara"/>
                <a:ea typeface="Candara"/>
              </a:rPr>
              <a:t>Controlar la </a:t>
            </a:r>
            <a:r>
              <a:rPr lang="es-ES" sz="4000" b="1" i="1" u="none" strike="noStrike">
                <a:solidFill>
                  <a:srgbClr val="1E3184"/>
                </a:solidFill>
                <a:effectLst/>
                <a:uFillTx/>
                <a:latin typeface="Candara"/>
                <a:ea typeface="Candara"/>
              </a:rPr>
              <a:t>ansiedad por la toma de decisiones.</a:t>
            </a:r>
            <a:endParaRPr lang="es-ES" sz="4000" b="0" u="none" strike="noStrike">
              <a:solidFill>
                <a:srgbClr val="000000"/>
              </a:solidFill>
              <a:effectLst/>
              <a:uFillTx/>
              <a:latin typeface="Helvetica Light"/>
            </a:endParaRPr>
          </a:p>
        </p:txBody>
      </p:sp>
    </p:spTree>
  </p:cSld>
  <p:timing>
    <p:tnLst>
      <p:par>
        <p:cTn id="491" dur="indefinite" restart="never" nodeType="tmRoot">
          <p:childTnLst>
            <p:seq>
              <p:cTn id="492" dur="indefinite" nodeType="mainSeq">
                <p:childTnLst>
                  <p:par>
                    <p:cTn id="493" fill="hold">
                      <p:stCondLst>
                        <p:cond delay="indefinite"/>
                      </p:stCondLst>
                      <p:childTnLst>
                        <p:par>
                          <p:cTn id="494" fill="hold">
                            <p:stCondLst>
                              <p:cond delay="0"/>
                            </p:stCondLst>
                            <p:childTnLst>
                              <p:par>
                                <p:cTn id="495" presetID="9" presetClass="entr" fill="hold" nodeType="clickEffect">
                                  <p:stCondLst>
                                    <p:cond delay="0"/>
                                  </p:stCondLst>
                                  <p:iterate type="el">
                                    <p:tmAbs val="0"/>
                                  </p:iterate>
                                  <p:childTnLst>
                                    <p:set>
                                      <p:cBhvr>
                                        <p:cTn id="496" fill="hold"/>
                                        <p:tgtEl>
                                          <p:spTgt spid="215"/>
                                        </p:tgtEl>
                                        <p:attrNameLst>
                                          <p:attrName>style.visibility</p:attrName>
                                        </p:attrNameLst>
                                      </p:cBhvr>
                                      <p:to>
                                        <p:strVal val="visible"/>
                                      </p:to>
                                    </p:set>
                                    <p:animEffect transition="in" filter="dissolve">
                                      <p:cBhvr additive="repl">
                                        <p:cTn id="497" dur="500"/>
                                        <p:tgtEl>
                                          <p:spTgt spid="215"/>
                                        </p:tgtEl>
                                      </p:cBhvr>
                                    </p:animEffect>
                                  </p:childTnLst>
                                </p:cTn>
                              </p:par>
                              <p:par>
                                <p:cTn id="498" presetID="9" presetClass="entr" fill="hold" nodeType="withEffect">
                                  <p:stCondLst>
                                    <p:cond delay="0"/>
                                  </p:stCondLst>
                                  <p:iterate type="el">
                                    <p:tmAbs val="0"/>
                                  </p:iterate>
                                  <p:childTnLst>
                                    <p:set>
                                      <p:cBhvr>
                                        <p:cTn id="499" fill="hold"/>
                                        <p:tgtEl>
                                          <p:spTgt spid="215">
                                            <p:txEl>
                                              <p:pRg st="0" end="0"/>
                                            </p:txEl>
                                          </p:spTgt>
                                        </p:tgtEl>
                                        <p:attrNameLst>
                                          <p:attrName>style.visibility</p:attrName>
                                        </p:attrNameLst>
                                      </p:cBhvr>
                                      <p:to>
                                        <p:strVal val="visible"/>
                                      </p:to>
                                    </p:set>
                                    <p:animEffect transition="in" filter="dissolve">
                                      <p:cBhvr additive="repl">
                                        <p:cTn id="500" dur="500"/>
                                        <p:tgtEl>
                                          <p:spTgt spid="215">
                                            <p:txEl>
                                              <p:pRg st="0" end="0"/>
                                            </p:txEl>
                                          </p:spTgt>
                                        </p:tgtEl>
                                      </p:cBhvr>
                                    </p:animEffect>
                                  </p:childTnLst>
                                </p:cTn>
                              </p:par>
                            </p:childTnLst>
                          </p:cTn>
                        </p:par>
                      </p:childTnLst>
                    </p:cTn>
                  </p:par>
                  <p:par>
                    <p:cTn id="501" fill="hold">
                      <p:stCondLst>
                        <p:cond delay="indefinite"/>
                      </p:stCondLst>
                      <p:childTnLst>
                        <p:par>
                          <p:cTn id="502" fill="hold">
                            <p:stCondLst>
                              <p:cond delay="0"/>
                            </p:stCondLst>
                            <p:childTnLst>
                              <p:par>
                                <p:cTn id="503" presetID="9" presetClass="entr" fill="hold" nodeType="clickEffect">
                                  <p:stCondLst>
                                    <p:cond delay="0"/>
                                  </p:stCondLst>
                                  <p:iterate type="el">
                                    <p:tmAbs val="0"/>
                                  </p:iterate>
                                  <p:childTnLst>
                                    <p:set>
                                      <p:cBhvr>
                                        <p:cTn id="504" fill="hold"/>
                                        <p:tgtEl>
                                          <p:spTgt spid="215">
                                            <p:txEl>
                                              <p:pRg st="1" end="1"/>
                                            </p:txEl>
                                          </p:spTgt>
                                        </p:tgtEl>
                                        <p:attrNameLst>
                                          <p:attrName>style.visibility</p:attrName>
                                        </p:attrNameLst>
                                      </p:cBhvr>
                                      <p:to>
                                        <p:strVal val="visible"/>
                                      </p:to>
                                    </p:set>
                                    <p:animEffect transition="in" filter="dissolve">
                                      <p:cBhvr additive="repl">
                                        <p:cTn id="505" dur="500"/>
                                        <p:tgtEl>
                                          <p:spTgt spid="215">
                                            <p:txEl>
                                              <p:pRg st="1" end="1"/>
                                            </p:txEl>
                                          </p:spTgt>
                                        </p:tgtEl>
                                      </p:cBhvr>
                                    </p:animEffect>
                                  </p:childTnLst>
                                </p:cTn>
                              </p:par>
                            </p:childTnLst>
                          </p:cTn>
                        </p:par>
                      </p:childTnLst>
                    </p:cTn>
                  </p:par>
                  <p:par>
                    <p:cTn id="506" fill="hold">
                      <p:stCondLst>
                        <p:cond delay="indefinite"/>
                      </p:stCondLst>
                      <p:childTnLst>
                        <p:par>
                          <p:cTn id="507" fill="hold">
                            <p:stCondLst>
                              <p:cond delay="0"/>
                            </p:stCondLst>
                            <p:childTnLst>
                              <p:par>
                                <p:cTn id="508" presetID="9" presetClass="entr" fill="hold" nodeType="clickEffect">
                                  <p:stCondLst>
                                    <p:cond delay="0"/>
                                  </p:stCondLst>
                                  <p:iterate type="el">
                                    <p:tmAbs val="0"/>
                                  </p:iterate>
                                  <p:childTnLst>
                                    <p:set>
                                      <p:cBhvr>
                                        <p:cTn id="509" fill="hold"/>
                                        <p:tgtEl>
                                          <p:spTgt spid="215">
                                            <p:txEl>
                                              <p:pRg st="2" end="2"/>
                                            </p:txEl>
                                          </p:spTgt>
                                        </p:tgtEl>
                                        <p:attrNameLst>
                                          <p:attrName>style.visibility</p:attrName>
                                        </p:attrNameLst>
                                      </p:cBhvr>
                                      <p:to>
                                        <p:strVal val="visible"/>
                                      </p:to>
                                    </p:set>
                                    <p:animEffect transition="in" filter="dissolve">
                                      <p:cBhvr additive="repl">
                                        <p:cTn id="510" dur="500"/>
                                        <p:tgtEl>
                                          <p:spTgt spid="21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2" name="pasted-image.pdf"/>
          <p:cNvPicPr/>
          <p:nvPr/>
        </p:nvPicPr>
        <p:blipFill>
          <a:blip r:embed="rId1"/>
          <a:stretch/>
        </p:blipFill>
        <p:spPr>
          <a:xfrm>
            <a:off x="-4320" y="-3240"/>
            <a:ext cx="9152640" cy="6864480"/>
          </a:xfrm>
          <a:prstGeom prst="rect">
            <a:avLst/>
          </a:prstGeom>
          <a:noFill/>
          <a:ln w="12700">
            <a:noFill/>
          </a:ln>
        </p:spPr>
      </p:pic>
      <p:pic>
        <p:nvPicPr>
          <p:cNvPr id="73"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74" name="PlaceHolder 1"/>
          <p:cNvSpPr>
            <a:spLocks noGrp="1"/>
          </p:cNvSpPr>
          <p:nvPr>
            <p:ph/>
          </p:nvPr>
        </p:nvSpPr>
        <p:spPr>
          <a:xfrm>
            <a:off x="1182240" y="907560"/>
            <a:ext cx="7293600" cy="5042880"/>
          </a:xfrm>
          <a:prstGeom prst="rect">
            <a:avLst/>
          </a:prstGeom>
          <a:noFill/>
          <a:ln w="12600">
            <a:noFill/>
          </a:ln>
        </p:spPr>
        <p:txBody>
          <a:bodyPr lIns="45720" tIns="45720" rIns="45720" bIns="45720" anchor="t">
            <a:noAutofit/>
          </a:bodyPr>
          <a:p>
            <a:pPr indent="0" algn="l" defTabSz="850320">
              <a:lnSpc>
                <a:spcPct val="100000"/>
              </a:lnSpc>
              <a:spcBef>
                <a:spcPts val="700"/>
              </a:spcBef>
              <a:buNone/>
              <a:tabLst>
                <a:tab pos="0" algn="l"/>
              </a:tabLst>
            </a:pPr>
            <a:r>
              <a:rPr lang="es-ES" sz="2980" b="0" u="none" strike="noStrike">
                <a:solidFill>
                  <a:srgbClr val="1E3184"/>
                </a:solidFill>
                <a:effectLst/>
                <a:uFillTx/>
                <a:latin typeface="Candara"/>
                <a:ea typeface="Candara"/>
              </a:rPr>
              <a:t>Si ustedes estudian sermones del internet, háganlo sólo como ayuda, que seguro les servirán mucho. </a:t>
            </a:r>
            <a:r>
              <a:rPr lang="es-ES" sz="2980" b="1" i="1" u="none" strike="noStrike">
                <a:solidFill>
                  <a:srgbClr val="1E3184"/>
                </a:solidFill>
                <a:effectLst/>
                <a:uFillTx/>
                <a:latin typeface="Candara"/>
                <a:ea typeface="Candara"/>
              </a:rPr>
              <a:t>Pero si ustedes no dedican tiempo a la oración, al estudio de la Biblia, y a la preparación personal de los mensajes que presentarán a su iglesia, ustedes estarán fallando como líderes </a:t>
            </a:r>
            <a:r>
              <a:rPr lang="es-ES" sz="2980" b="0" u="none" strike="noStrike">
                <a:solidFill>
                  <a:srgbClr val="1E3184"/>
                </a:solidFill>
                <a:effectLst/>
                <a:uFillTx/>
                <a:latin typeface="Candara"/>
                <a:ea typeface="Candara"/>
              </a:rPr>
              <a:t>y no estarán cumpliendo el deber de alimentar de forma consistente a las ovejas que el Señor ha colocado bajo su cuidado.</a:t>
            </a:r>
            <a:endParaRPr lang="es-ES" sz="2980" b="0" u="none" strike="noStrike">
              <a:solidFill>
                <a:srgbClr val="000000"/>
              </a:solidFill>
              <a:effectLst/>
              <a:uFillTx/>
              <a:latin typeface="Helvetica Light"/>
            </a:endParaRPr>
          </a:p>
        </p:txBody>
      </p:sp>
    </p:spTree>
  </p:cSld>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6" name="pasted-image.pdf"/>
          <p:cNvPicPr/>
          <p:nvPr/>
        </p:nvPicPr>
        <p:blipFill>
          <a:blip r:embed="rId1"/>
          <a:stretch/>
        </p:blipFill>
        <p:spPr>
          <a:xfrm>
            <a:off x="-4320" y="-3240"/>
            <a:ext cx="9152640" cy="6864480"/>
          </a:xfrm>
          <a:prstGeom prst="rect">
            <a:avLst/>
          </a:prstGeom>
          <a:noFill/>
          <a:ln w="12700">
            <a:noFill/>
          </a:ln>
        </p:spPr>
      </p:pic>
      <p:pic>
        <p:nvPicPr>
          <p:cNvPr id="217"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18" name="PlaceHolder 1"/>
          <p:cNvSpPr>
            <a:spLocks noGrp="1"/>
          </p:cNvSpPr>
          <p:nvPr>
            <p:ph/>
          </p:nvPr>
        </p:nvSpPr>
        <p:spPr>
          <a:xfrm>
            <a:off x="1110960" y="1141920"/>
            <a:ext cx="7138800" cy="4392000"/>
          </a:xfrm>
          <a:prstGeom prst="rect">
            <a:avLst/>
          </a:prstGeom>
          <a:noFill/>
          <a:ln w="12600">
            <a:noFill/>
          </a:ln>
        </p:spPr>
        <p:txBody>
          <a:bodyPr lIns="45720" tIns="45720" rIns="45720" bIns="45720" anchor="t">
            <a:noAutofit/>
          </a:bodyPr>
          <a:p>
            <a:pPr marL="332640" indent="-332640" algn="l" defTabSz="887040">
              <a:lnSpc>
                <a:spcPct val="100000"/>
              </a:lnSpc>
              <a:spcBef>
                <a:spcPts val="901"/>
              </a:spcBef>
              <a:buClr>
                <a:srgbClr val="1E3184"/>
              </a:buClr>
              <a:buFont typeface="Arial"/>
              <a:buChar char="•"/>
              <a:tabLst>
                <a:tab pos="0" algn="l"/>
              </a:tabLst>
            </a:pPr>
            <a:r>
              <a:rPr lang="es-ES" sz="3880" b="0" u="none" strike="noStrike">
                <a:solidFill>
                  <a:srgbClr val="1E3184"/>
                </a:solidFill>
                <a:effectLst/>
                <a:uFillTx/>
                <a:latin typeface="Candara"/>
                <a:ea typeface="Candara"/>
              </a:rPr>
              <a:t>Dialogar con los que no creen.</a:t>
            </a:r>
            <a:endParaRPr lang="es-ES" sz="3880" b="0" u="none" strike="noStrike">
              <a:solidFill>
                <a:srgbClr val="000000"/>
              </a:solidFill>
              <a:effectLst/>
              <a:uFillTx/>
              <a:latin typeface="Helvetica Light"/>
            </a:endParaRPr>
          </a:p>
          <a:p>
            <a:pPr marL="332640" indent="-332640" algn="l" defTabSz="887040">
              <a:lnSpc>
                <a:spcPct val="100000"/>
              </a:lnSpc>
              <a:spcBef>
                <a:spcPts val="901"/>
              </a:spcBef>
              <a:buClr>
                <a:srgbClr val="1E3184"/>
              </a:buClr>
              <a:buFont typeface="Arial"/>
              <a:buChar char="•"/>
              <a:tabLst>
                <a:tab pos="0" algn="l"/>
              </a:tabLst>
            </a:pPr>
            <a:r>
              <a:rPr lang="es-ES" sz="3880" b="0" u="none" strike="noStrike">
                <a:solidFill>
                  <a:srgbClr val="1E3184"/>
                </a:solidFill>
                <a:effectLst/>
                <a:uFillTx/>
                <a:latin typeface="Candara"/>
                <a:ea typeface="Candara"/>
              </a:rPr>
              <a:t>Enfrentar situaciones </a:t>
            </a:r>
            <a:r>
              <a:rPr lang="es-ES" sz="3880" b="1" i="1" u="none" strike="noStrike">
                <a:solidFill>
                  <a:srgbClr val="1E3184"/>
                </a:solidFill>
                <a:effectLst/>
                <a:uFillTx/>
                <a:latin typeface="Candara"/>
                <a:ea typeface="Candara"/>
              </a:rPr>
              <a:t>negativas en la Iglesia.</a:t>
            </a:r>
            <a:endParaRPr lang="es-ES" sz="3880" b="0" u="none" strike="noStrike">
              <a:solidFill>
                <a:srgbClr val="000000"/>
              </a:solidFill>
              <a:effectLst/>
              <a:uFillTx/>
              <a:latin typeface="Helvetica Light"/>
            </a:endParaRPr>
          </a:p>
          <a:p>
            <a:pPr marL="332640" indent="-332640" algn="l" defTabSz="887040">
              <a:lnSpc>
                <a:spcPct val="100000"/>
              </a:lnSpc>
              <a:spcBef>
                <a:spcPts val="901"/>
              </a:spcBef>
              <a:buClr>
                <a:srgbClr val="1E3184"/>
              </a:buClr>
              <a:buFont typeface="Arial"/>
              <a:buChar char="•"/>
              <a:tabLst>
                <a:tab pos="0" algn="l"/>
              </a:tabLst>
            </a:pPr>
            <a:r>
              <a:rPr lang="es-ES" sz="3880" b="0" u="none" strike="noStrike">
                <a:solidFill>
                  <a:srgbClr val="1E3184"/>
                </a:solidFill>
                <a:effectLst/>
                <a:uFillTx/>
                <a:latin typeface="Candara"/>
                <a:ea typeface="Candara"/>
              </a:rPr>
              <a:t>No buscar la gloria humana.</a:t>
            </a:r>
            <a:endParaRPr lang="es-ES" sz="3880" b="0" u="none" strike="noStrike">
              <a:solidFill>
                <a:srgbClr val="000000"/>
              </a:solidFill>
              <a:effectLst/>
              <a:uFillTx/>
              <a:latin typeface="Helvetica Light"/>
            </a:endParaRPr>
          </a:p>
          <a:p>
            <a:pPr marL="332640" indent="-332640" algn="l" defTabSz="887040">
              <a:lnSpc>
                <a:spcPct val="100000"/>
              </a:lnSpc>
              <a:spcBef>
                <a:spcPts val="901"/>
              </a:spcBef>
              <a:buClr>
                <a:srgbClr val="1E3184"/>
              </a:buClr>
              <a:buFont typeface="Arial"/>
              <a:buChar char="•"/>
              <a:tabLst>
                <a:tab pos="0" algn="l"/>
              </a:tabLst>
            </a:pPr>
            <a:r>
              <a:rPr lang="es-ES" sz="3880" b="0" u="none" strike="noStrike">
                <a:solidFill>
                  <a:srgbClr val="1E3184"/>
                </a:solidFill>
                <a:effectLst/>
                <a:uFillTx/>
                <a:latin typeface="Candara"/>
                <a:ea typeface="Candara"/>
              </a:rPr>
              <a:t>Reconocer que los honores son para </a:t>
            </a:r>
            <a:r>
              <a:rPr lang="es-ES" sz="3880" b="1" i="1" u="none" strike="noStrike">
                <a:solidFill>
                  <a:srgbClr val="1E3184"/>
                </a:solidFill>
                <a:effectLst/>
                <a:uFillTx/>
                <a:latin typeface="Candara"/>
                <a:ea typeface="Candara"/>
              </a:rPr>
              <a:t>Dios.</a:t>
            </a:r>
            <a:endParaRPr lang="es-ES" sz="3880" b="0" u="none" strike="noStrike">
              <a:solidFill>
                <a:srgbClr val="000000"/>
              </a:solidFill>
              <a:effectLst/>
              <a:uFillTx/>
              <a:latin typeface="Helvetica Light"/>
            </a:endParaRPr>
          </a:p>
        </p:txBody>
      </p:sp>
    </p:spTree>
  </p:cSld>
  <p:timing>
    <p:tnLst>
      <p:par>
        <p:cTn id="511" dur="indefinite" restart="never" nodeType="tmRoot">
          <p:childTnLst>
            <p:seq>
              <p:cTn id="512" dur="indefinite" nodeType="mainSeq">
                <p:childTnLst>
                  <p:par>
                    <p:cTn id="513" fill="hold">
                      <p:stCondLst>
                        <p:cond delay="indefinite"/>
                      </p:stCondLst>
                      <p:childTnLst>
                        <p:par>
                          <p:cTn id="514" fill="hold">
                            <p:stCondLst>
                              <p:cond delay="0"/>
                            </p:stCondLst>
                            <p:childTnLst>
                              <p:par>
                                <p:cTn id="515" presetID="9" presetClass="entr" fill="hold" nodeType="clickEffect">
                                  <p:stCondLst>
                                    <p:cond delay="0"/>
                                  </p:stCondLst>
                                  <p:iterate type="el">
                                    <p:tmAbs val="0"/>
                                  </p:iterate>
                                  <p:childTnLst>
                                    <p:set>
                                      <p:cBhvr>
                                        <p:cTn id="516" fill="hold"/>
                                        <p:tgtEl>
                                          <p:spTgt spid="218"/>
                                        </p:tgtEl>
                                        <p:attrNameLst>
                                          <p:attrName>style.visibility</p:attrName>
                                        </p:attrNameLst>
                                      </p:cBhvr>
                                      <p:to>
                                        <p:strVal val="visible"/>
                                      </p:to>
                                    </p:set>
                                    <p:animEffect transition="in" filter="dissolve">
                                      <p:cBhvr additive="repl">
                                        <p:cTn id="517" dur="500"/>
                                        <p:tgtEl>
                                          <p:spTgt spid="218"/>
                                        </p:tgtEl>
                                      </p:cBhvr>
                                    </p:animEffect>
                                  </p:childTnLst>
                                </p:cTn>
                              </p:par>
                              <p:par>
                                <p:cTn id="518" presetID="9" presetClass="entr" fill="hold" nodeType="withEffect">
                                  <p:stCondLst>
                                    <p:cond delay="0"/>
                                  </p:stCondLst>
                                  <p:iterate type="el">
                                    <p:tmAbs val="0"/>
                                  </p:iterate>
                                  <p:childTnLst>
                                    <p:set>
                                      <p:cBhvr>
                                        <p:cTn id="519" fill="hold"/>
                                        <p:tgtEl>
                                          <p:spTgt spid="218">
                                            <p:txEl>
                                              <p:pRg st="0" end="0"/>
                                            </p:txEl>
                                          </p:spTgt>
                                        </p:tgtEl>
                                        <p:attrNameLst>
                                          <p:attrName>style.visibility</p:attrName>
                                        </p:attrNameLst>
                                      </p:cBhvr>
                                      <p:to>
                                        <p:strVal val="visible"/>
                                      </p:to>
                                    </p:set>
                                    <p:animEffect transition="in" filter="dissolve">
                                      <p:cBhvr additive="repl">
                                        <p:cTn id="520" dur="500"/>
                                        <p:tgtEl>
                                          <p:spTgt spid="218">
                                            <p:txEl>
                                              <p:pRg st="0" end="0"/>
                                            </p:txEl>
                                          </p:spTgt>
                                        </p:tgtEl>
                                      </p:cBhvr>
                                    </p:animEffect>
                                  </p:childTnLst>
                                </p:cTn>
                              </p:par>
                            </p:childTnLst>
                          </p:cTn>
                        </p:par>
                      </p:childTnLst>
                    </p:cTn>
                  </p:par>
                  <p:par>
                    <p:cTn id="521" fill="hold">
                      <p:stCondLst>
                        <p:cond delay="indefinite"/>
                      </p:stCondLst>
                      <p:childTnLst>
                        <p:par>
                          <p:cTn id="522" fill="hold">
                            <p:stCondLst>
                              <p:cond delay="0"/>
                            </p:stCondLst>
                            <p:childTnLst>
                              <p:par>
                                <p:cTn id="523" presetID="9" presetClass="entr" fill="hold" nodeType="clickEffect">
                                  <p:stCondLst>
                                    <p:cond delay="0"/>
                                  </p:stCondLst>
                                  <p:iterate type="el">
                                    <p:tmAbs val="0"/>
                                  </p:iterate>
                                  <p:childTnLst>
                                    <p:set>
                                      <p:cBhvr>
                                        <p:cTn id="524" fill="hold"/>
                                        <p:tgtEl>
                                          <p:spTgt spid="218">
                                            <p:txEl>
                                              <p:pRg st="1" end="1"/>
                                            </p:txEl>
                                          </p:spTgt>
                                        </p:tgtEl>
                                        <p:attrNameLst>
                                          <p:attrName>style.visibility</p:attrName>
                                        </p:attrNameLst>
                                      </p:cBhvr>
                                      <p:to>
                                        <p:strVal val="visible"/>
                                      </p:to>
                                    </p:set>
                                    <p:animEffect transition="in" filter="dissolve">
                                      <p:cBhvr additive="repl">
                                        <p:cTn id="525" dur="500"/>
                                        <p:tgtEl>
                                          <p:spTgt spid="218">
                                            <p:txEl>
                                              <p:pRg st="1" end="1"/>
                                            </p:txEl>
                                          </p:spTgt>
                                        </p:tgtEl>
                                      </p:cBhvr>
                                    </p:animEffect>
                                  </p:childTnLst>
                                </p:cTn>
                              </p:par>
                            </p:childTnLst>
                          </p:cTn>
                        </p:par>
                      </p:childTnLst>
                    </p:cTn>
                  </p:par>
                  <p:par>
                    <p:cTn id="526" fill="hold">
                      <p:stCondLst>
                        <p:cond delay="indefinite"/>
                      </p:stCondLst>
                      <p:childTnLst>
                        <p:par>
                          <p:cTn id="527" fill="hold">
                            <p:stCondLst>
                              <p:cond delay="0"/>
                            </p:stCondLst>
                            <p:childTnLst>
                              <p:par>
                                <p:cTn id="528" presetID="9" presetClass="entr" fill="hold" nodeType="clickEffect">
                                  <p:stCondLst>
                                    <p:cond delay="0"/>
                                  </p:stCondLst>
                                  <p:iterate type="el">
                                    <p:tmAbs val="0"/>
                                  </p:iterate>
                                  <p:childTnLst>
                                    <p:set>
                                      <p:cBhvr>
                                        <p:cTn id="529" fill="hold"/>
                                        <p:tgtEl>
                                          <p:spTgt spid="218">
                                            <p:txEl>
                                              <p:pRg st="2" end="2"/>
                                            </p:txEl>
                                          </p:spTgt>
                                        </p:tgtEl>
                                        <p:attrNameLst>
                                          <p:attrName>style.visibility</p:attrName>
                                        </p:attrNameLst>
                                      </p:cBhvr>
                                      <p:to>
                                        <p:strVal val="visible"/>
                                      </p:to>
                                    </p:set>
                                    <p:animEffect transition="in" filter="dissolve">
                                      <p:cBhvr additive="repl">
                                        <p:cTn id="530" dur="500"/>
                                        <p:tgtEl>
                                          <p:spTgt spid="218">
                                            <p:txEl>
                                              <p:pRg st="2" end="2"/>
                                            </p:txEl>
                                          </p:spTgt>
                                        </p:tgtEl>
                                      </p:cBhvr>
                                    </p:animEffect>
                                  </p:childTnLst>
                                </p:cTn>
                              </p:par>
                            </p:childTnLst>
                          </p:cTn>
                        </p:par>
                      </p:childTnLst>
                    </p:cTn>
                  </p:par>
                  <p:par>
                    <p:cTn id="531" fill="hold">
                      <p:stCondLst>
                        <p:cond delay="indefinite"/>
                      </p:stCondLst>
                      <p:childTnLst>
                        <p:par>
                          <p:cTn id="532" fill="hold">
                            <p:stCondLst>
                              <p:cond delay="0"/>
                            </p:stCondLst>
                            <p:childTnLst>
                              <p:par>
                                <p:cTn id="533" presetID="9" presetClass="entr" fill="hold" nodeType="clickEffect">
                                  <p:stCondLst>
                                    <p:cond delay="0"/>
                                  </p:stCondLst>
                                  <p:iterate type="el">
                                    <p:tmAbs val="0"/>
                                  </p:iterate>
                                  <p:childTnLst>
                                    <p:set>
                                      <p:cBhvr>
                                        <p:cTn id="534" fill="hold"/>
                                        <p:tgtEl>
                                          <p:spTgt spid="218">
                                            <p:txEl>
                                              <p:pRg st="3" end="3"/>
                                            </p:txEl>
                                          </p:spTgt>
                                        </p:tgtEl>
                                        <p:attrNameLst>
                                          <p:attrName>style.visibility</p:attrName>
                                        </p:attrNameLst>
                                      </p:cBhvr>
                                      <p:to>
                                        <p:strVal val="visible"/>
                                      </p:to>
                                    </p:set>
                                    <p:animEffect transition="in" filter="dissolve">
                                      <p:cBhvr additive="repl">
                                        <p:cTn id="535" dur="500"/>
                                        <p:tgtEl>
                                          <p:spTgt spid="21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9" name="pasted-image.pdf"/>
          <p:cNvPicPr/>
          <p:nvPr/>
        </p:nvPicPr>
        <p:blipFill>
          <a:blip r:embed="rId1"/>
          <a:stretch/>
        </p:blipFill>
        <p:spPr>
          <a:xfrm>
            <a:off x="-4320" y="-3240"/>
            <a:ext cx="9152640" cy="6864480"/>
          </a:xfrm>
          <a:prstGeom prst="rect">
            <a:avLst/>
          </a:prstGeom>
          <a:noFill/>
          <a:ln w="12700">
            <a:noFill/>
          </a:ln>
        </p:spPr>
      </p:pic>
      <p:pic>
        <p:nvPicPr>
          <p:cNvPr id="220"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21" name="PlaceHolder 1"/>
          <p:cNvSpPr>
            <a:spLocks noGrp="1"/>
          </p:cNvSpPr>
          <p:nvPr>
            <p:ph type="title"/>
          </p:nvPr>
        </p:nvSpPr>
        <p:spPr>
          <a:xfrm>
            <a:off x="2464920" y="791640"/>
            <a:ext cx="3737880" cy="1142640"/>
          </a:xfrm>
          <a:prstGeom prst="rect">
            <a:avLst/>
          </a:prstGeom>
          <a:noFill/>
          <a:ln w="12600">
            <a:noFill/>
          </a:ln>
        </p:spPr>
        <p:txBody>
          <a:bodyPr lIns="45720" tIns="45720" rIns="45720" bIns="45720" anchor="t">
            <a:noAutofit/>
          </a:bodyPr>
          <a:p>
            <a:pPr indent="0" algn="ctr" defTabSz="914400">
              <a:lnSpc>
                <a:spcPct val="100000"/>
              </a:lnSpc>
              <a:buNone/>
              <a:tabLst>
                <a:tab pos="0" algn="l"/>
              </a:tabLst>
            </a:pPr>
            <a:r>
              <a:rPr lang="es-ES" sz="4800" b="1" u="none" strike="noStrike">
                <a:solidFill>
                  <a:srgbClr val="800000"/>
                </a:solidFill>
                <a:effectLst/>
                <a:uFillTx/>
                <a:latin typeface="Candara"/>
                <a:ea typeface="Candara"/>
              </a:rPr>
              <a:t>Conclusión</a:t>
            </a:r>
            <a:endParaRPr lang="es-ES" sz="4800" b="0" u="none" strike="noStrike">
              <a:solidFill>
                <a:srgbClr val="000000"/>
              </a:solidFill>
              <a:effectLst/>
              <a:uFillTx/>
              <a:latin typeface="Helvetica Light"/>
            </a:endParaRPr>
          </a:p>
        </p:txBody>
      </p:sp>
      <p:sp>
        <p:nvSpPr>
          <p:cNvPr id="222" name="PlaceHolder 2"/>
          <p:cNvSpPr>
            <a:spLocks noGrp="1"/>
          </p:cNvSpPr>
          <p:nvPr>
            <p:ph/>
          </p:nvPr>
        </p:nvSpPr>
        <p:spPr>
          <a:xfrm>
            <a:off x="1301760" y="1884600"/>
            <a:ext cx="6664680" cy="4194000"/>
          </a:xfrm>
          <a:prstGeom prst="rect">
            <a:avLst/>
          </a:prstGeom>
          <a:noFill/>
          <a:ln w="12600">
            <a:noFill/>
          </a:ln>
        </p:spPr>
        <p:txBody>
          <a:bodyPr lIns="45720" tIns="45720" rIns="45720" bIns="45720" anchor="t">
            <a:noAutofit/>
          </a:bodyPr>
          <a:p>
            <a:pPr indent="0" algn="l" defTabSz="850320">
              <a:lnSpc>
                <a:spcPct val="100000"/>
              </a:lnSpc>
              <a:spcBef>
                <a:spcPts val="799"/>
              </a:spcBef>
              <a:buNone/>
              <a:tabLst>
                <a:tab pos="0" algn="l"/>
              </a:tabLst>
            </a:pPr>
            <a:r>
              <a:rPr lang="es-ES" sz="3350" b="0" i="1" u="none" strike="noStrike">
                <a:solidFill>
                  <a:srgbClr val="1E3184"/>
                </a:solidFill>
                <a:effectLst/>
                <a:uFillTx/>
                <a:latin typeface="Candara"/>
                <a:ea typeface="Candara"/>
              </a:rPr>
              <a:t>“La ciencia de la salvación debe ser el tema de cada sermón, el tema de cada himno. Debe acompañar cada súplica. Que nada que se incluya en la predicación sustituya a Cristo, la Palabra y el poder de Dios.</a:t>
            </a:r>
            <a:endParaRPr lang="es-ES" sz="3350" b="0" u="none" strike="noStrike">
              <a:solidFill>
                <a:srgbClr val="000000"/>
              </a:solidFill>
              <a:effectLst/>
              <a:uFillTx/>
              <a:latin typeface="Helvetica Light"/>
            </a:endParaRPr>
          </a:p>
        </p:txBody>
      </p:sp>
    </p:spTree>
  </p:cSld>
  <p:timing>
    <p:tnLst>
      <p:par>
        <p:cTn id="536" dur="indefinite" restart="never" nodeType="tmRoot">
          <p:childTnLst>
            <p:seq>
              <p:cTn id="537" dur="indefinite" nodeType="mainSeq">
                <p:childTnLst>
                  <p:par>
                    <p:cTn id="538" fill="hold">
                      <p:stCondLst>
                        <p:cond delay="indefinite"/>
                      </p:stCondLst>
                      <p:childTnLst>
                        <p:par>
                          <p:cTn id="539" fill="hold">
                            <p:stCondLst>
                              <p:cond delay="0"/>
                            </p:stCondLst>
                            <p:childTnLst>
                              <p:par>
                                <p:cTn id="540" presetID="9" presetClass="entr" fill="hold" nodeType="clickEffect">
                                  <p:stCondLst>
                                    <p:cond delay="0"/>
                                  </p:stCondLst>
                                  <p:iterate type="el">
                                    <p:tmAbs val="0"/>
                                  </p:iterate>
                                  <p:childTnLst>
                                    <p:set>
                                      <p:cBhvr>
                                        <p:cTn id="541" fill="hold"/>
                                        <p:tgtEl>
                                          <p:spTgt spid="222"/>
                                        </p:tgtEl>
                                        <p:attrNameLst>
                                          <p:attrName>style.visibility</p:attrName>
                                        </p:attrNameLst>
                                      </p:cBhvr>
                                      <p:to>
                                        <p:strVal val="visible"/>
                                      </p:to>
                                    </p:set>
                                    <p:animEffect transition="in" filter="dissolve">
                                      <p:cBhvr additive="repl">
                                        <p:cTn id="542" dur="500"/>
                                        <p:tgtEl>
                                          <p:spTgt spid="222"/>
                                        </p:tgtEl>
                                      </p:cBhvr>
                                    </p:animEffect>
                                  </p:childTnLst>
                                </p:cTn>
                              </p:par>
                              <p:par>
                                <p:cTn id="543" presetID="9" presetClass="entr" fill="hold" nodeType="withEffect">
                                  <p:stCondLst>
                                    <p:cond delay="0"/>
                                  </p:stCondLst>
                                  <p:iterate type="el">
                                    <p:tmAbs val="0"/>
                                  </p:iterate>
                                  <p:childTnLst>
                                    <p:set>
                                      <p:cBhvr>
                                        <p:cTn id="544" fill="hold"/>
                                        <p:tgtEl>
                                          <p:spTgt spid="222">
                                            <p:txEl>
                                              <p:pRg st="0" end="0"/>
                                            </p:txEl>
                                          </p:spTgt>
                                        </p:tgtEl>
                                        <p:attrNameLst>
                                          <p:attrName>style.visibility</p:attrName>
                                        </p:attrNameLst>
                                      </p:cBhvr>
                                      <p:to>
                                        <p:strVal val="visible"/>
                                      </p:to>
                                    </p:set>
                                    <p:animEffect transition="in" filter="dissolve">
                                      <p:cBhvr additive="repl">
                                        <p:cTn id="545" dur="500"/>
                                        <p:tgtEl>
                                          <p:spTgt spid="222">
                                            <p:txEl>
                                              <p:pRg st="0" end="0"/>
                                            </p:txEl>
                                          </p:spTgt>
                                        </p:tgtEl>
                                      </p:cBhvr>
                                    </p:animEffect>
                                  </p:childTnLst>
                                </p:cTn>
                              </p:par>
                            </p:childTnLst>
                          </p:cTn>
                        </p:par>
                      </p:childTnLst>
                    </p:cTn>
                  </p:par>
                  <p:par>
                    <p:cTn id="546" fill="hold">
                      <p:stCondLst>
                        <p:cond delay="indefinite"/>
                      </p:stCondLst>
                      <p:childTnLst>
                        <p:par>
                          <p:cTn id="547" fill="hold">
                            <p:stCondLst>
                              <p:cond delay="0"/>
                            </p:stCondLst>
                            <p:childTnLst>
                              <p:par>
                                <p:cTn id="548" presetID="9" presetClass="entr" fill="hold" nodeType="clickEffect">
                                  <p:stCondLst>
                                    <p:cond delay="0"/>
                                  </p:stCondLst>
                                  <p:iterate type="el">
                                    <p:tmAbs val="0"/>
                                  </p:iterate>
                                  <p:childTnLst>
                                    <p:set>
                                      <p:cBhvr>
                                        <p:cTn id="549" fill="hold"/>
                                        <p:tgtEl>
                                          <p:spTgt spid="222">
                                            <p:txEl>
                                              <p:pRg st="1" end="1"/>
                                            </p:txEl>
                                          </p:spTgt>
                                        </p:tgtEl>
                                        <p:attrNameLst>
                                          <p:attrName>style.visibility</p:attrName>
                                        </p:attrNameLst>
                                      </p:cBhvr>
                                      <p:to>
                                        <p:strVal val="visible"/>
                                      </p:to>
                                    </p:set>
                                    <p:animEffect transition="in" filter="dissolve">
                                      <p:cBhvr additive="repl">
                                        <p:cTn id="550" dur="500"/>
                                        <p:tgtEl>
                                          <p:spTgt spid="22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3" name="pasted-image.pdf"/>
          <p:cNvPicPr/>
          <p:nvPr/>
        </p:nvPicPr>
        <p:blipFill>
          <a:blip r:embed="rId1"/>
          <a:stretch/>
        </p:blipFill>
        <p:spPr>
          <a:xfrm>
            <a:off x="-4320" y="-3240"/>
            <a:ext cx="9152640" cy="6864480"/>
          </a:xfrm>
          <a:prstGeom prst="rect">
            <a:avLst/>
          </a:prstGeom>
          <a:noFill/>
          <a:ln w="12700">
            <a:noFill/>
          </a:ln>
        </p:spPr>
      </p:pic>
      <p:pic>
        <p:nvPicPr>
          <p:cNvPr id="224"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25" name="PlaceHolder 1"/>
          <p:cNvSpPr>
            <a:spLocks noGrp="1"/>
          </p:cNvSpPr>
          <p:nvPr>
            <p:ph/>
          </p:nvPr>
        </p:nvSpPr>
        <p:spPr>
          <a:xfrm>
            <a:off x="1038600" y="1448640"/>
            <a:ext cx="7066800" cy="3960000"/>
          </a:xfrm>
          <a:prstGeom prst="rect">
            <a:avLst/>
          </a:prstGeom>
          <a:noFill/>
          <a:ln w="12600">
            <a:noFill/>
          </a:ln>
        </p:spPr>
        <p:txBody>
          <a:bodyPr lIns="45720" tIns="45720" rIns="45720" bIns="45720" anchor="t">
            <a:noAutofit/>
          </a:bodyPr>
          <a:p>
            <a:pPr indent="0" algn="l" defTabSz="914400">
              <a:lnSpc>
                <a:spcPct val="100000"/>
              </a:lnSpc>
              <a:spcBef>
                <a:spcPts val="799"/>
              </a:spcBef>
              <a:buNone/>
              <a:tabLst>
                <a:tab pos="0" algn="l"/>
              </a:tabLst>
            </a:pPr>
            <a:r>
              <a:rPr lang="es-ES" sz="3600" b="0" i="1" u="none" strike="noStrike">
                <a:solidFill>
                  <a:srgbClr val="1E3184"/>
                </a:solidFill>
                <a:effectLst/>
                <a:uFillTx/>
                <a:latin typeface="Candara"/>
                <a:ea typeface="Candara"/>
              </a:rPr>
              <a:t>Que su nombre, el único nombre debajo del cielo por el cual podemos ser salvos, sea exaltado en cada discurso, y que de sábado en sábado, la trompeta del centinela dé un sonido certero.</a:t>
            </a:r>
            <a:endParaRPr lang="es-ES" sz="3600" b="0" u="none" strike="noStrike">
              <a:solidFill>
                <a:srgbClr val="000000"/>
              </a:solidFill>
              <a:effectLst/>
              <a:uFillTx/>
              <a:latin typeface="Helvetica Light"/>
            </a:endParaRPr>
          </a:p>
        </p:txBody>
      </p:sp>
    </p:spTree>
  </p:cSld>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6" name="pasted-image.pdf"/>
          <p:cNvPicPr/>
          <p:nvPr/>
        </p:nvPicPr>
        <p:blipFill>
          <a:blip r:embed="rId1"/>
          <a:stretch/>
        </p:blipFill>
        <p:spPr>
          <a:xfrm>
            <a:off x="-4320" y="-3240"/>
            <a:ext cx="9152640" cy="6864480"/>
          </a:xfrm>
          <a:prstGeom prst="rect">
            <a:avLst/>
          </a:prstGeom>
          <a:noFill/>
          <a:ln w="12700">
            <a:noFill/>
          </a:ln>
        </p:spPr>
      </p:pic>
      <p:pic>
        <p:nvPicPr>
          <p:cNvPr id="227"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228" name="PlaceHolder 1"/>
          <p:cNvSpPr>
            <a:spLocks noGrp="1"/>
          </p:cNvSpPr>
          <p:nvPr>
            <p:ph/>
          </p:nvPr>
        </p:nvSpPr>
        <p:spPr>
          <a:xfrm>
            <a:off x="1335240" y="974160"/>
            <a:ext cx="6904800" cy="4908960"/>
          </a:xfrm>
          <a:prstGeom prst="rect">
            <a:avLst/>
          </a:prstGeom>
          <a:noFill/>
          <a:ln w="12600">
            <a:noFill/>
          </a:ln>
        </p:spPr>
        <p:txBody>
          <a:bodyPr lIns="45720" tIns="45720" rIns="45720" bIns="45720" anchor="t">
            <a:noAutofit/>
          </a:bodyPr>
          <a:p>
            <a:pPr indent="0" algn="l" defTabSz="914400">
              <a:lnSpc>
                <a:spcPct val="100000"/>
              </a:lnSpc>
              <a:spcBef>
                <a:spcPts val="700"/>
              </a:spcBef>
              <a:buNone/>
              <a:tabLst>
                <a:tab pos="0" algn="l"/>
              </a:tabLst>
            </a:pPr>
            <a:r>
              <a:rPr lang="es-ES" sz="3600" b="1" i="1" u="none" strike="noStrike">
                <a:solidFill>
                  <a:srgbClr val="1E3184"/>
                </a:solidFill>
                <a:effectLst/>
                <a:uFillTx/>
                <a:latin typeface="Candara"/>
                <a:ea typeface="Candara"/>
              </a:rPr>
              <a:t>Cristo es la ciencia y la elocuencia del evangelio, y sus ministros deben predicar la Palabra de vida</a:t>
            </a:r>
            <a:r>
              <a:rPr lang="es-ES" sz="3600" b="0" i="1" u="none" strike="noStrike">
                <a:solidFill>
                  <a:srgbClr val="1E3184"/>
                </a:solidFill>
                <a:effectLst/>
                <a:uFillTx/>
                <a:latin typeface="Candara"/>
                <a:ea typeface="Candara"/>
              </a:rPr>
              <a:t>, presentar esperanza a los penitentes, paz a los atribulados y desanimados, y gracia, integridad y fuerza a los creyentes”.</a:t>
            </a:r>
            <a:endParaRPr lang="es-ES" sz="3600" b="0" u="none" strike="noStrike">
              <a:solidFill>
                <a:srgbClr val="000000"/>
              </a:solidFill>
              <a:effectLst/>
              <a:uFillTx/>
              <a:latin typeface="Helvetica Light"/>
            </a:endParaRPr>
          </a:p>
          <a:p>
            <a:pPr indent="0" algn="l" defTabSz="914400">
              <a:lnSpc>
                <a:spcPct val="100000"/>
              </a:lnSpc>
              <a:buNone/>
              <a:tabLst>
                <a:tab pos="0" algn="l"/>
              </a:tabLst>
            </a:pPr>
            <a:r>
              <a:rPr lang="es-ES" sz="3600" b="0" i="1" u="none" strike="noStrike">
                <a:solidFill>
                  <a:srgbClr val="FF2600"/>
                </a:solidFill>
                <a:effectLst/>
                <a:uFillTx/>
                <a:latin typeface="Candara"/>
                <a:ea typeface="Candara"/>
              </a:rPr>
              <a:t>VEUC 374</a:t>
            </a:r>
            <a:endParaRPr lang="es-ES" sz="360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asted-image.pdf"/>
          <p:cNvPicPr/>
          <p:nvPr/>
        </p:nvPicPr>
        <p:blipFill>
          <a:blip r:embed="rId1"/>
          <a:stretch/>
        </p:blipFill>
        <p:spPr>
          <a:xfrm>
            <a:off x="-4320" y="-3240"/>
            <a:ext cx="9152640" cy="6864480"/>
          </a:xfrm>
          <a:prstGeom prst="rect">
            <a:avLst/>
          </a:prstGeom>
          <a:noFill/>
          <a:ln w="12700">
            <a:noFill/>
          </a:ln>
        </p:spPr>
      </p:pic>
      <p:pic>
        <p:nvPicPr>
          <p:cNvPr id="7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77" name="PlaceHolder 1"/>
          <p:cNvSpPr>
            <a:spLocks noGrp="1"/>
          </p:cNvSpPr>
          <p:nvPr>
            <p:ph type="title"/>
          </p:nvPr>
        </p:nvSpPr>
        <p:spPr>
          <a:xfrm>
            <a:off x="1228320" y="2365200"/>
            <a:ext cx="7000920" cy="2432520"/>
          </a:xfrm>
          <a:prstGeom prst="rect">
            <a:avLst/>
          </a:prstGeom>
          <a:noFill/>
          <a:ln w="12600">
            <a:noFill/>
          </a:ln>
        </p:spPr>
        <p:txBody>
          <a:bodyPr lIns="45720" tIns="45720" rIns="45720" bIns="45720" anchor="t">
            <a:noAutofit/>
          </a:bodyPr>
          <a:p>
            <a:pPr marL="404280" indent="-404280" algn="l" defTabSz="786240">
              <a:lnSpc>
                <a:spcPct val="100000"/>
              </a:lnSpc>
              <a:buNone/>
              <a:tabLst>
                <a:tab pos="0" algn="l"/>
              </a:tabLst>
            </a:pPr>
            <a:r>
              <a:rPr lang="es-ES" sz="4300" b="1" u="none" strike="noStrike">
                <a:solidFill>
                  <a:srgbClr val="800000"/>
                </a:solidFill>
                <a:effectLst/>
                <a:uFillTx/>
                <a:latin typeface="Candara"/>
                <a:ea typeface="Candara"/>
              </a:rPr>
              <a:t>I. Recuerden que el centro de toda predicación debe ser Jesús</a:t>
            </a:r>
            <a:endParaRPr lang="es-ES" sz="430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8" name="pasted-image.pdf"/>
          <p:cNvPicPr/>
          <p:nvPr/>
        </p:nvPicPr>
        <p:blipFill>
          <a:blip r:embed="rId1"/>
          <a:stretch/>
        </p:blipFill>
        <p:spPr>
          <a:xfrm>
            <a:off x="-4320" y="-3240"/>
            <a:ext cx="9152640" cy="6864480"/>
          </a:xfrm>
          <a:prstGeom prst="rect">
            <a:avLst/>
          </a:prstGeom>
          <a:noFill/>
          <a:ln w="12700">
            <a:noFill/>
          </a:ln>
        </p:spPr>
      </p:pic>
      <p:pic>
        <p:nvPicPr>
          <p:cNvPr id="79"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80" name="PlaceHolder 1"/>
          <p:cNvSpPr>
            <a:spLocks noGrp="1"/>
          </p:cNvSpPr>
          <p:nvPr>
            <p:ph/>
          </p:nvPr>
        </p:nvSpPr>
        <p:spPr>
          <a:xfrm>
            <a:off x="1246680" y="989640"/>
            <a:ext cx="7138800" cy="5107320"/>
          </a:xfrm>
          <a:prstGeom prst="rect">
            <a:avLst/>
          </a:prstGeom>
          <a:noFill/>
          <a:ln w="12600">
            <a:noFill/>
          </a:ln>
        </p:spPr>
        <p:txBody>
          <a:bodyPr lIns="45720" tIns="45720" rIns="45720" bIns="45720" anchor="t">
            <a:noAutofit/>
          </a:bodyPr>
          <a:p>
            <a:pPr marL="332640" indent="-332640" algn="l" defTabSz="887040">
              <a:lnSpc>
                <a:spcPct val="100000"/>
              </a:lnSpc>
              <a:spcBef>
                <a:spcPts val="700"/>
              </a:spcBef>
              <a:buClr>
                <a:srgbClr val="1E3184"/>
              </a:buClr>
              <a:buFont typeface="Arial"/>
              <a:buChar char="•"/>
              <a:tabLst>
                <a:tab pos="0" algn="l"/>
              </a:tabLst>
            </a:pPr>
            <a:r>
              <a:rPr lang="es-ES" sz="3100" b="0" u="none" strike="noStrike">
                <a:solidFill>
                  <a:srgbClr val="1E3184"/>
                </a:solidFill>
                <a:effectLst/>
                <a:uFillTx/>
                <a:latin typeface="Candara"/>
                <a:ea typeface="Candara"/>
              </a:rPr>
              <a:t>Exalten la vida de Jesús y permitan que la gente regrese a casa hablando de los </a:t>
            </a:r>
            <a:r>
              <a:rPr lang="es-ES" sz="3100" b="1" i="1" u="none" strike="noStrike">
                <a:solidFill>
                  <a:srgbClr val="1E3184"/>
                </a:solidFill>
                <a:effectLst/>
                <a:uFillTx/>
                <a:latin typeface="Candara"/>
                <a:ea typeface="Candara"/>
              </a:rPr>
              <a:t>hechos de Cristo </a:t>
            </a:r>
            <a:r>
              <a:rPr lang="es-ES" sz="3100" b="0" u="none" strike="noStrike">
                <a:solidFill>
                  <a:srgbClr val="1E3184"/>
                </a:solidFill>
                <a:effectLst/>
                <a:uFillTx/>
                <a:latin typeface="Candara"/>
                <a:ea typeface="Candara"/>
              </a:rPr>
              <a:t>y no de los suyos.</a:t>
            </a:r>
            <a:endParaRPr lang="es-ES" sz="3100" b="0" u="none" strike="noStrike">
              <a:solidFill>
                <a:srgbClr val="000000"/>
              </a:solidFill>
              <a:effectLst/>
              <a:uFillTx/>
              <a:latin typeface="Helvetica Light"/>
            </a:endParaRPr>
          </a:p>
          <a:p>
            <a:pPr marL="332640" indent="-332640" algn="l" defTabSz="887040">
              <a:lnSpc>
                <a:spcPct val="100000"/>
              </a:lnSpc>
              <a:spcBef>
                <a:spcPts val="700"/>
              </a:spcBef>
              <a:buClr>
                <a:srgbClr val="1E3184"/>
              </a:buClr>
              <a:buFont typeface="Arial"/>
              <a:buChar char="•"/>
              <a:tabLst>
                <a:tab pos="0" algn="l"/>
              </a:tabLst>
            </a:pPr>
            <a:r>
              <a:rPr lang="es-ES" sz="3100" b="0" u="none" strike="noStrike">
                <a:solidFill>
                  <a:srgbClr val="1E3184"/>
                </a:solidFill>
                <a:effectLst/>
                <a:uFillTx/>
                <a:latin typeface="Candara"/>
                <a:ea typeface="Candara"/>
              </a:rPr>
              <a:t>Traten de hablar poco de ustedes mismos, a menos que sea para destacar lo que </a:t>
            </a:r>
            <a:r>
              <a:rPr lang="es-ES" sz="3100" b="1" i="1" u="none" strike="noStrike">
                <a:solidFill>
                  <a:srgbClr val="1E3184"/>
                </a:solidFill>
                <a:effectLst/>
                <a:uFillTx/>
                <a:latin typeface="Candara"/>
                <a:ea typeface="Candara"/>
              </a:rPr>
              <a:t>Jesús</a:t>
            </a:r>
            <a:r>
              <a:rPr lang="es-ES" sz="3100" b="0" u="none" strike="noStrike">
                <a:solidFill>
                  <a:srgbClr val="1E3184"/>
                </a:solidFill>
                <a:effectLst/>
                <a:uFillTx/>
                <a:latin typeface="Candara"/>
                <a:ea typeface="Candara"/>
              </a:rPr>
              <a:t> ha hecho en </a:t>
            </a:r>
            <a:r>
              <a:rPr lang="es-ES" sz="3100" b="1" i="1" u="none" strike="noStrike">
                <a:solidFill>
                  <a:srgbClr val="1E3184"/>
                </a:solidFill>
                <a:effectLst/>
                <a:uFillTx/>
                <a:latin typeface="Candara"/>
                <a:ea typeface="Candara"/>
              </a:rPr>
              <a:t>sus vidas.</a:t>
            </a:r>
            <a:endParaRPr lang="es-ES" sz="3100" b="0" u="none" strike="noStrike">
              <a:solidFill>
                <a:srgbClr val="000000"/>
              </a:solidFill>
              <a:effectLst/>
              <a:uFillTx/>
              <a:latin typeface="Helvetica Light"/>
            </a:endParaRPr>
          </a:p>
          <a:p>
            <a:pPr marL="332640" indent="-332640" algn="l" defTabSz="887040">
              <a:lnSpc>
                <a:spcPct val="100000"/>
              </a:lnSpc>
              <a:spcBef>
                <a:spcPts val="700"/>
              </a:spcBef>
              <a:buClr>
                <a:srgbClr val="1E3184"/>
              </a:buClr>
              <a:buFont typeface="Arial"/>
              <a:buChar char="•"/>
              <a:tabLst>
                <a:tab pos="0" algn="l"/>
              </a:tabLst>
            </a:pPr>
            <a:r>
              <a:rPr lang="es-ES" sz="3100" b="0" u="none" strike="noStrike">
                <a:solidFill>
                  <a:srgbClr val="1E3184"/>
                </a:solidFill>
                <a:effectLst/>
                <a:uFillTx/>
                <a:latin typeface="Calibri"/>
                <a:ea typeface="Calibri"/>
              </a:rPr>
              <a:t> No olviden que es el Espíritu Santo el que convence al mundo de </a:t>
            </a:r>
            <a:r>
              <a:rPr lang="es-ES" sz="3100" b="1" i="1" u="none" strike="noStrike">
                <a:solidFill>
                  <a:srgbClr val="1E3184"/>
                </a:solidFill>
                <a:effectLst/>
                <a:uFillTx/>
                <a:latin typeface="Calibri"/>
                <a:ea typeface="Calibri"/>
              </a:rPr>
              <a:t>pecado.</a:t>
            </a:r>
            <a:endParaRPr lang="es-ES" sz="310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80"/>
                                        </p:tgtEl>
                                        <p:attrNameLst>
                                          <p:attrName>style.visibility</p:attrName>
                                        </p:attrNameLst>
                                      </p:cBhvr>
                                      <p:to>
                                        <p:strVal val="visible"/>
                                      </p:to>
                                    </p:set>
                                    <p:animEffect transition="in" filter="dissolve">
                                      <p:cBhvr additive="repl">
                                        <p:cTn id="7" dur="500"/>
                                        <p:tgtEl>
                                          <p:spTgt spid="80"/>
                                        </p:tgtEl>
                                      </p:cBhvr>
                                    </p:animEffect>
                                  </p:childTnLst>
                                </p:cTn>
                              </p:par>
                              <p:par>
                                <p:cTn id="8" presetID="9" presetClass="entr" fill="hold" nodeType="withEffect">
                                  <p:stCondLst>
                                    <p:cond delay="0"/>
                                  </p:stCondLst>
                                  <p:iterate type="el">
                                    <p:tmAbs val="0"/>
                                  </p:iterate>
                                  <p:childTnLst>
                                    <p:set>
                                      <p:cBhvr>
                                        <p:cTn id="9" fill="hold"/>
                                        <p:tgtEl>
                                          <p:spTgt spid="80">
                                            <p:txEl>
                                              <p:pRg st="0" end="0"/>
                                            </p:txEl>
                                          </p:spTgt>
                                        </p:tgtEl>
                                        <p:attrNameLst>
                                          <p:attrName>style.visibility</p:attrName>
                                        </p:attrNameLst>
                                      </p:cBhvr>
                                      <p:to>
                                        <p:strVal val="visible"/>
                                      </p:to>
                                    </p:set>
                                    <p:animEffect transition="in" filter="dissolve">
                                      <p:cBhvr additive="repl">
                                        <p:cTn id="10" dur="500"/>
                                        <p:tgtEl>
                                          <p:spTgt spid="8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80">
                                            <p:txEl>
                                              <p:pRg st="1" end="1"/>
                                            </p:txEl>
                                          </p:spTgt>
                                        </p:tgtEl>
                                        <p:attrNameLst>
                                          <p:attrName>style.visibility</p:attrName>
                                        </p:attrNameLst>
                                      </p:cBhvr>
                                      <p:to>
                                        <p:strVal val="visible"/>
                                      </p:to>
                                    </p:set>
                                    <p:animEffect transition="in" filter="dissolve">
                                      <p:cBhvr additive="repl">
                                        <p:cTn id="15" dur="500"/>
                                        <p:tgtEl>
                                          <p:spTgt spid="8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80">
                                            <p:txEl>
                                              <p:pRg st="2" end="2"/>
                                            </p:txEl>
                                          </p:spTgt>
                                        </p:tgtEl>
                                        <p:attrNameLst>
                                          <p:attrName>style.visibility</p:attrName>
                                        </p:attrNameLst>
                                      </p:cBhvr>
                                      <p:to>
                                        <p:strVal val="visible"/>
                                      </p:to>
                                    </p:set>
                                    <p:animEffect transition="in" filter="dissolve">
                                      <p:cBhvr additive="repl">
                                        <p:cTn id="20" dur="500"/>
                                        <p:tgtEl>
                                          <p:spTgt spid="8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4320" y="-3240"/>
            <a:ext cx="9152640" cy="6864480"/>
          </a:xfrm>
          <a:prstGeom prst="rect">
            <a:avLst/>
          </a:prstGeom>
          <a:noFill/>
          <a:ln w="12700">
            <a:noFill/>
          </a:ln>
        </p:spPr>
      </p:pic>
      <p:pic>
        <p:nvPicPr>
          <p:cNvPr id="82"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83" name="PlaceHolder 1"/>
          <p:cNvSpPr>
            <a:spLocks noGrp="1"/>
          </p:cNvSpPr>
          <p:nvPr>
            <p:ph type="title"/>
          </p:nvPr>
        </p:nvSpPr>
        <p:spPr>
          <a:xfrm>
            <a:off x="1369440" y="815400"/>
            <a:ext cx="6618600" cy="1257840"/>
          </a:xfrm>
          <a:prstGeom prst="rect">
            <a:avLst/>
          </a:prstGeom>
          <a:noFill/>
          <a:ln w="12600">
            <a:noFill/>
          </a:ln>
        </p:spPr>
        <p:txBody>
          <a:bodyPr lIns="45720" tIns="45720" rIns="45720" bIns="45720" anchor="t">
            <a:noAutofit/>
          </a:bodyPr>
          <a:p>
            <a:pPr indent="0" algn="l" defTabSz="758880">
              <a:lnSpc>
                <a:spcPct val="100000"/>
              </a:lnSpc>
              <a:buNone/>
              <a:tabLst>
                <a:tab pos="0" algn="l"/>
              </a:tabLst>
            </a:pPr>
            <a:r>
              <a:rPr lang="es-ES" sz="3990" b="1" u="none" strike="noStrike">
                <a:solidFill>
                  <a:srgbClr val="800000"/>
                </a:solidFill>
                <a:effectLst/>
                <a:uFillTx/>
                <a:latin typeface="Candara"/>
                <a:ea typeface="Candara"/>
              </a:rPr>
              <a:t>Usen el púlpito para hablar de un Salvador que:</a:t>
            </a:r>
            <a:endParaRPr lang="es-ES" sz="3990" b="0" u="none" strike="noStrike">
              <a:solidFill>
                <a:srgbClr val="000000"/>
              </a:solidFill>
              <a:effectLst/>
              <a:uFillTx/>
              <a:latin typeface="Helvetica Light"/>
            </a:endParaRPr>
          </a:p>
        </p:txBody>
      </p:sp>
      <p:sp>
        <p:nvSpPr>
          <p:cNvPr id="84" name="PlaceHolder 2"/>
          <p:cNvSpPr>
            <a:spLocks noGrp="1"/>
          </p:cNvSpPr>
          <p:nvPr>
            <p:ph/>
          </p:nvPr>
        </p:nvSpPr>
        <p:spPr>
          <a:xfrm>
            <a:off x="1297440" y="2191320"/>
            <a:ext cx="6762600" cy="3895200"/>
          </a:xfrm>
          <a:prstGeom prst="rect">
            <a:avLst/>
          </a:prstGeom>
          <a:noFill/>
          <a:ln w="12600">
            <a:noFill/>
          </a:ln>
        </p:spPr>
        <p:txBody>
          <a:bodyPr lIns="45720" tIns="45720" rIns="45720" bIns="45720" anchor="t">
            <a:noAutofit/>
          </a:bodyPr>
          <a:p>
            <a:pPr marL="343080" indent="-343080" algn="l" defTabSz="914400">
              <a:lnSpc>
                <a:spcPct val="100000"/>
              </a:lnSpc>
              <a:spcBef>
                <a:spcPts val="799"/>
              </a:spcBef>
              <a:buClr>
                <a:srgbClr val="1E3184"/>
              </a:buClr>
              <a:buFont typeface="Arial"/>
              <a:buChar char="•"/>
              <a:tabLst>
                <a:tab pos="0" algn="l"/>
              </a:tabLst>
            </a:pPr>
            <a:r>
              <a:rPr lang="es-ES" sz="3600" b="1" i="1" u="none" strike="noStrike">
                <a:solidFill>
                  <a:srgbClr val="1E3184"/>
                </a:solidFill>
                <a:effectLst/>
                <a:uFillTx/>
                <a:latin typeface="Candara"/>
                <a:ea typeface="Candara"/>
              </a:rPr>
              <a:t>Perdona</a:t>
            </a:r>
            <a:r>
              <a:rPr lang="es-ES" sz="3600" b="0" u="none" strike="noStrike">
                <a:solidFill>
                  <a:srgbClr val="1E3184"/>
                </a:solidFill>
                <a:effectLst/>
                <a:uFillTx/>
                <a:latin typeface="Candara"/>
                <a:ea typeface="Candara"/>
              </a:rPr>
              <a:t> al pecador.</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1" i="1" u="none" strike="noStrike">
                <a:solidFill>
                  <a:srgbClr val="1E3184"/>
                </a:solidFill>
                <a:effectLst/>
                <a:uFillTx/>
                <a:latin typeface="Candara"/>
                <a:ea typeface="Candara"/>
              </a:rPr>
              <a:t>Transforma</a:t>
            </a:r>
            <a:r>
              <a:rPr lang="es-ES" sz="3600" b="0" u="none" strike="noStrike">
                <a:solidFill>
                  <a:srgbClr val="1E3184"/>
                </a:solidFill>
                <a:effectLst/>
                <a:uFillTx/>
                <a:latin typeface="Candara"/>
                <a:ea typeface="Candara"/>
              </a:rPr>
              <a:t> al ser humano.</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1" i="1" u="none" strike="noStrike">
                <a:solidFill>
                  <a:srgbClr val="1E3184"/>
                </a:solidFill>
                <a:effectLst/>
                <a:uFillTx/>
                <a:latin typeface="Candara"/>
                <a:ea typeface="Candara"/>
              </a:rPr>
              <a:t>Salva</a:t>
            </a:r>
            <a:r>
              <a:rPr lang="es-ES" sz="3600" b="0" u="none" strike="noStrike">
                <a:solidFill>
                  <a:srgbClr val="1E3184"/>
                </a:solidFill>
                <a:effectLst/>
                <a:uFillTx/>
                <a:latin typeface="Candara"/>
                <a:ea typeface="Candara"/>
              </a:rPr>
              <a:t> a la humanidad caída.</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1" i="1" u="none" strike="noStrike">
                <a:solidFill>
                  <a:srgbClr val="1E3184"/>
                </a:solidFill>
                <a:effectLst/>
                <a:uFillTx/>
                <a:latin typeface="Candara"/>
                <a:ea typeface="Candara"/>
              </a:rPr>
              <a:t>Ama</a:t>
            </a:r>
            <a:r>
              <a:rPr lang="es-ES" sz="3600" b="0" u="none" strike="noStrike">
                <a:solidFill>
                  <a:srgbClr val="1E3184"/>
                </a:solidFill>
                <a:effectLst/>
                <a:uFillTx/>
                <a:latin typeface="Candara"/>
                <a:ea typeface="Candara"/>
              </a:rPr>
              <a:t> a la familia.</a:t>
            </a:r>
            <a:endParaRPr lang="es-ES" sz="3600" b="0" u="none" strike="noStrike">
              <a:solidFill>
                <a:srgbClr val="000000"/>
              </a:solidFill>
              <a:effectLst/>
              <a:uFillTx/>
              <a:latin typeface="Helvetica Light"/>
            </a:endParaRPr>
          </a:p>
          <a:p>
            <a:pPr marL="343080" indent="-343080" algn="l" defTabSz="914400">
              <a:lnSpc>
                <a:spcPct val="100000"/>
              </a:lnSpc>
              <a:spcBef>
                <a:spcPts val="799"/>
              </a:spcBef>
              <a:buClr>
                <a:srgbClr val="1E3184"/>
              </a:buClr>
              <a:buFont typeface="Arial"/>
              <a:buChar char="•"/>
              <a:tabLst>
                <a:tab pos="0" algn="l"/>
              </a:tabLst>
            </a:pPr>
            <a:r>
              <a:rPr lang="es-ES" sz="3600" b="1" i="1" u="none" strike="noStrike">
                <a:solidFill>
                  <a:srgbClr val="1E3184"/>
                </a:solidFill>
                <a:effectLst/>
                <a:uFillTx/>
                <a:latin typeface="Candara"/>
                <a:ea typeface="Candara"/>
              </a:rPr>
              <a:t>Ama </a:t>
            </a:r>
            <a:r>
              <a:rPr lang="es-ES" sz="3600" b="0" u="none" strike="noStrike">
                <a:solidFill>
                  <a:srgbClr val="1E3184"/>
                </a:solidFill>
                <a:effectLst/>
                <a:uFillTx/>
                <a:latin typeface="Candara"/>
                <a:ea typeface="Candara"/>
              </a:rPr>
              <a:t>a los niños y a los jóvenes.</a:t>
            </a:r>
            <a:endParaRPr lang="es-ES" sz="3600" b="0" u="none" strike="noStrike">
              <a:solidFill>
                <a:srgbClr val="000000"/>
              </a:solidFill>
              <a:effectLst/>
              <a:uFillTx/>
              <a:latin typeface="Helvetica Light"/>
            </a:endParaRPr>
          </a:p>
        </p:txBody>
      </p:sp>
    </p:spTree>
  </p:cSld>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84"/>
                                        </p:tgtEl>
                                        <p:attrNameLst>
                                          <p:attrName>style.visibility</p:attrName>
                                        </p:attrNameLst>
                                      </p:cBhvr>
                                      <p:to>
                                        <p:strVal val="visible"/>
                                      </p:to>
                                    </p:set>
                                    <p:animEffect transition="in" filter="dissolve">
                                      <p:cBhvr additive="repl">
                                        <p:cTn id="27" dur="500"/>
                                        <p:tgtEl>
                                          <p:spTgt spid="84"/>
                                        </p:tgtEl>
                                      </p:cBhvr>
                                    </p:animEffect>
                                  </p:childTnLst>
                                </p:cTn>
                              </p:par>
                              <p:par>
                                <p:cTn id="28" presetID="9" presetClass="entr" fill="hold" nodeType="withEffect">
                                  <p:stCondLst>
                                    <p:cond delay="0"/>
                                  </p:stCondLst>
                                  <p:iterate type="el">
                                    <p:tmAbs val="0"/>
                                  </p:iterate>
                                  <p:childTnLst>
                                    <p:set>
                                      <p:cBhvr>
                                        <p:cTn id="29" fill="hold"/>
                                        <p:tgtEl>
                                          <p:spTgt spid="84">
                                            <p:txEl>
                                              <p:pRg st="0" end="0"/>
                                            </p:txEl>
                                          </p:spTgt>
                                        </p:tgtEl>
                                        <p:attrNameLst>
                                          <p:attrName>style.visibility</p:attrName>
                                        </p:attrNameLst>
                                      </p:cBhvr>
                                      <p:to>
                                        <p:strVal val="visible"/>
                                      </p:to>
                                    </p:set>
                                    <p:animEffect transition="in" filter="dissolve">
                                      <p:cBhvr additive="repl">
                                        <p:cTn id="30" dur="500"/>
                                        <p:tgtEl>
                                          <p:spTgt spid="8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84">
                                            <p:txEl>
                                              <p:pRg st="1" end="1"/>
                                            </p:txEl>
                                          </p:spTgt>
                                        </p:tgtEl>
                                        <p:attrNameLst>
                                          <p:attrName>style.visibility</p:attrName>
                                        </p:attrNameLst>
                                      </p:cBhvr>
                                      <p:to>
                                        <p:strVal val="visible"/>
                                      </p:to>
                                    </p:set>
                                    <p:animEffect transition="in" filter="dissolve">
                                      <p:cBhvr additive="repl">
                                        <p:cTn id="35" dur="500"/>
                                        <p:tgtEl>
                                          <p:spTgt spid="8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84">
                                            <p:txEl>
                                              <p:pRg st="2" end="2"/>
                                            </p:txEl>
                                          </p:spTgt>
                                        </p:tgtEl>
                                        <p:attrNameLst>
                                          <p:attrName>style.visibility</p:attrName>
                                        </p:attrNameLst>
                                      </p:cBhvr>
                                      <p:to>
                                        <p:strVal val="visible"/>
                                      </p:to>
                                    </p:set>
                                    <p:animEffect transition="in" filter="dissolve">
                                      <p:cBhvr additive="repl">
                                        <p:cTn id="40" dur="500"/>
                                        <p:tgtEl>
                                          <p:spTgt spid="84">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fill="hold" nodeType="clickEffect">
                                  <p:stCondLst>
                                    <p:cond delay="0"/>
                                  </p:stCondLst>
                                  <p:iterate type="el">
                                    <p:tmAbs val="0"/>
                                  </p:iterate>
                                  <p:childTnLst>
                                    <p:set>
                                      <p:cBhvr>
                                        <p:cTn id="44" fill="hold"/>
                                        <p:tgtEl>
                                          <p:spTgt spid="84">
                                            <p:txEl>
                                              <p:pRg st="3" end="3"/>
                                            </p:txEl>
                                          </p:spTgt>
                                        </p:tgtEl>
                                        <p:attrNameLst>
                                          <p:attrName>style.visibility</p:attrName>
                                        </p:attrNameLst>
                                      </p:cBhvr>
                                      <p:to>
                                        <p:strVal val="visible"/>
                                      </p:to>
                                    </p:set>
                                    <p:animEffect transition="in" filter="dissolve">
                                      <p:cBhvr additive="repl">
                                        <p:cTn id="45" dur="500"/>
                                        <p:tgtEl>
                                          <p:spTgt spid="84">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fill="hold" nodeType="clickEffect">
                                  <p:stCondLst>
                                    <p:cond delay="0"/>
                                  </p:stCondLst>
                                  <p:iterate type="el">
                                    <p:tmAbs val="0"/>
                                  </p:iterate>
                                  <p:childTnLst>
                                    <p:set>
                                      <p:cBhvr>
                                        <p:cTn id="49" fill="hold"/>
                                        <p:tgtEl>
                                          <p:spTgt spid="84">
                                            <p:txEl>
                                              <p:pRg st="4" end="4"/>
                                            </p:txEl>
                                          </p:spTgt>
                                        </p:tgtEl>
                                        <p:attrNameLst>
                                          <p:attrName>style.visibility</p:attrName>
                                        </p:attrNameLst>
                                      </p:cBhvr>
                                      <p:to>
                                        <p:strVal val="visible"/>
                                      </p:to>
                                    </p:set>
                                    <p:animEffect transition="in" filter="dissolve">
                                      <p:cBhvr additive="repl">
                                        <p:cTn id="50" dur="500"/>
                                        <p:tgtEl>
                                          <p:spTgt spid="8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4320" y="-3240"/>
            <a:ext cx="9152640" cy="6864480"/>
          </a:xfrm>
          <a:prstGeom prst="rect">
            <a:avLst/>
          </a:prstGeom>
          <a:noFill/>
          <a:ln w="12700">
            <a:noFill/>
          </a:ln>
        </p:spPr>
      </p:pic>
      <p:pic>
        <p:nvPicPr>
          <p:cNvPr id="86" name="image5.png" descr="bible 3.png"/>
          <p:cNvPicPr/>
          <p:nvPr/>
        </p:nvPicPr>
        <p:blipFill>
          <a:blip r:embed="rId2"/>
          <a:srcRect l="0" t="0" r="17640" b="45649"/>
          <a:stretch/>
        </p:blipFill>
        <p:spPr>
          <a:xfrm>
            <a:off x="7241400" y="6204600"/>
            <a:ext cx="1914840" cy="656640"/>
          </a:xfrm>
          <a:prstGeom prst="rect">
            <a:avLst/>
          </a:prstGeom>
          <a:noFill/>
          <a:ln w="12700">
            <a:noFill/>
          </a:ln>
        </p:spPr>
      </p:pic>
      <p:sp>
        <p:nvSpPr>
          <p:cNvPr id="87" name="PlaceHolder 1"/>
          <p:cNvSpPr>
            <a:spLocks noGrp="1"/>
          </p:cNvSpPr>
          <p:nvPr>
            <p:ph/>
          </p:nvPr>
        </p:nvSpPr>
        <p:spPr>
          <a:xfrm>
            <a:off x="1051920" y="1111680"/>
            <a:ext cx="7472520" cy="4634640"/>
          </a:xfrm>
          <a:prstGeom prst="rect">
            <a:avLst/>
          </a:prstGeom>
          <a:noFill/>
          <a:ln w="12600">
            <a:noFill/>
          </a:ln>
        </p:spPr>
        <p:txBody>
          <a:bodyPr lIns="45720" tIns="45720" rIns="45720" bIns="45720" anchor="t">
            <a:noAutofit/>
          </a:bodyPr>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Murió en la cruz por el pecador.</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Resucitó triunfante.</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Intercede por sus hijos.</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Lleva nuestras oraciones ante el Padre.</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Fue a preparar un lugar para nosotros.</a:t>
            </a:r>
            <a:endParaRPr lang="es-ES" sz="3350" b="0" u="none" strike="noStrike">
              <a:solidFill>
                <a:srgbClr val="000000"/>
              </a:solidFill>
              <a:effectLst/>
              <a:uFillTx/>
              <a:latin typeface="Helvetica Light"/>
            </a:endParaRPr>
          </a:p>
          <a:p>
            <a:pPr marL="318960" indent="-318960" algn="l" defTabSz="850320">
              <a:lnSpc>
                <a:spcPct val="100000"/>
              </a:lnSpc>
              <a:spcBef>
                <a:spcPts val="799"/>
              </a:spcBef>
              <a:buClr>
                <a:srgbClr val="1E3184"/>
              </a:buClr>
              <a:buFont typeface="Arial"/>
              <a:buChar char="•"/>
              <a:tabLst>
                <a:tab pos="0" algn="l"/>
              </a:tabLst>
            </a:pPr>
            <a:r>
              <a:rPr lang="es-ES" sz="3350" b="0" u="none" strike="noStrike">
                <a:solidFill>
                  <a:srgbClr val="1E3184"/>
                </a:solidFill>
                <a:effectLst/>
                <a:uFillTx/>
                <a:latin typeface="Candara"/>
                <a:ea typeface="Candara"/>
              </a:rPr>
              <a:t>Volverá para buscar a su pueblo.</a:t>
            </a:r>
            <a:endParaRPr lang="es-ES" sz="3350" b="0" u="none" strike="noStrike">
              <a:solidFill>
                <a:srgbClr val="000000"/>
              </a:solidFill>
              <a:effectLst/>
              <a:uFillTx/>
              <a:latin typeface="Helvetica Light"/>
            </a:endParaRPr>
          </a:p>
        </p:txBody>
      </p:sp>
    </p:spTree>
  </p:cSld>
  <p:timing>
    <p:tnLst>
      <p:par>
        <p:cTn id="51" dur="indefinite" restart="never" nodeType="tmRoot">
          <p:childTnLst>
            <p:seq>
              <p:cTn id="52" dur="indefinite" nodeType="mainSeq">
                <p:childTnLst>
                  <p:par>
                    <p:cTn id="53" fill="hold">
                      <p:stCondLst>
                        <p:cond delay="indefinite"/>
                      </p:stCondLst>
                      <p:childTnLst>
                        <p:par>
                          <p:cTn id="54" fill="hold">
                            <p:stCondLst>
                              <p:cond delay="0"/>
                            </p:stCondLst>
                            <p:childTnLst>
                              <p:par>
                                <p:cTn id="55" presetID="9" presetClass="entr" fill="hold" nodeType="clickEffect">
                                  <p:stCondLst>
                                    <p:cond delay="0"/>
                                  </p:stCondLst>
                                  <p:iterate type="el">
                                    <p:tmAbs val="0"/>
                                  </p:iterate>
                                  <p:childTnLst>
                                    <p:set>
                                      <p:cBhvr>
                                        <p:cTn id="56" fill="hold"/>
                                        <p:tgtEl>
                                          <p:spTgt spid="87"/>
                                        </p:tgtEl>
                                        <p:attrNameLst>
                                          <p:attrName>style.visibility</p:attrName>
                                        </p:attrNameLst>
                                      </p:cBhvr>
                                      <p:to>
                                        <p:strVal val="visible"/>
                                      </p:to>
                                    </p:set>
                                    <p:animEffect transition="in" filter="dissolve">
                                      <p:cBhvr additive="repl">
                                        <p:cTn id="57" dur="500"/>
                                        <p:tgtEl>
                                          <p:spTgt spid="87"/>
                                        </p:tgtEl>
                                      </p:cBhvr>
                                    </p:animEffect>
                                  </p:childTnLst>
                                </p:cTn>
                              </p:par>
                              <p:par>
                                <p:cTn id="58" presetID="9" presetClass="entr" fill="hold" nodeType="withEffect">
                                  <p:stCondLst>
                                    <p:cond delay="0"/>
                                  </p:stCondLst>
                                  <p:iterate type="el">
                                    <p:tmAbs val="0"/>
                                  </p:iterate>
                                  <p:childTnLst>
                                    <p:set>
                                      <p:cBhvr>
                                        <p:cTn id="59" fill="hold"/>
                                        <p:tgtEl>
                                          <p:spTgt spid="87">
                                            <p:txEl>
                                              <p:pRg st="0" end="0"/>
                                            </p:txEl>
                                          </p:spTgt>
                                        </p:tgtEl>
                                        <p:attrNameLst>
                                          <p:attrName>style.visibility</p:attrName>
                                        </p:attrNameLst>
                                      </p:cBhvr>
                                      <p:to>
                                        <p:strVal val="visible"/>
                                      </p:to>
                                    </p:set>
                                    <p:animEffect transition="in" filter="dissolve">
                                      <p:cBhvr additive="repl">
                                        <p:cTn id="60" dur="500"/>
                                        <p:tgtEl>
                                          <p:spTgt spid="87">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87">
                                            <p:txEl>
                                              <p:pRg st="1" end="1"/>
                                            </p:txEl>
                                          </p:spTgt>
                                        </p:tgtEl>
                                        <p:attrNameLst>
                                          <p:attrName>style.visibility</p:attrName>
                                        </p:attrNameLst>
                                      </p:cBhvr>
                                      <p:to>
                                        <p:strVal val="visible"/>
                                      </p:to>
                                    </p:set>
                                    <p:animEffect transition="in" filter="dissolve">
                                      <p:cBhvr additive="repl">
                                        <p:cTn id="65" dur="500"/>
                                        <p:tgtEl>
                                          <p:spTgt spid="87">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87">
                                            <p:txEl>
                                              <p:pRg st="2" end="2"/>
                                            </p:txEl>
                                          </p:spTgt>
                                        </p:tgtEl>
                                        <p:attrNameLst>
                                          <p:attrName>style.visibility</p:attrName>
                                        </p:attrNameLst>
                                      </p:cBhvr>
                                      <p:to>
                                        <p:strVal val="visible"/>
                                      </p:to>
                                    </p:set>
                                    <p:animEffect transition="in" filter="dissolve">
                                      <p:cBhvr additive="repl">
                                        <p:cTn id="70" dur="500"/>
                                        <p:tgtEl>
                                          <p:spTgt spid="87">
                                            <p:txEl>
                                              <p:pRg st="2" end="2"/>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9" presetClass="entr" fill="hold" nodeType="clickEffect">
                                  <p:stCondLst>
                                    <p:cond delay="0"/>
                                  </p:stCondLst>
                                  <p:iterate type="el">
                                    <p:tmAbs val="0"/>
                                  </p:iterate>
                                  <p:childTnLst>
                                    <p:set>
                                      <p:cBhvr>
                                        <p:cTn id="74" fill="hold"/>
                                        <p:tgtEl>
                                          <p:spTgt spid="87">
                                            <p:txEl>
                                              <p:pRg st="3" end="3"/>
                                            </p:txEl>
                                          </p:spTgt>
                                        </p:tgtEl>
                                        <p:attrNameLst>
                                          <p:attrName>style.visibility</p:attrName>
                                        </p:attrNameLst>
                                      </p:cBhvr>
                                      <p:to>
                                        <p:strVal val="visible"/>
                                      </p:to>
                                    </p:set>
                                    <p:animEffect transition="in" filter="dissolve">
                                      <p:cBhvr additive="repl">
                                        <p:cTn id="75" dur="500"/>
                                        <p:tgtEl>
                                          <p:spTgt spid="87">
                                            <p:txEl>
                                              <p:pRg st="3" end="3"/>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9" presetClass="entr" fill="hold" nodeType="clickEffect">
                                  <p:stCondLst>
                                    <p:cond delay="0"/>
                                  </p:stCondLst>
                                  <p:iterate type="el">
                                    <p:tmAbs val="0"/>
                                  </p:iterate>
                                  <p:childTnLst>
                                    <p:set>
                                      <p:cBhvr>
                                        <p:cTn id="79" fill="hold"/>
                                        <p:tgtEl>
                                          <p:spTgt spid="87">
                                            <p:txEl>
                                              <p:pRg st="4" end="4"/>
                                            </p:txEl>
                                          </p:spTgt>
                                        </p:tgtEl>
                                        <p:attrNameLst>
                                          <p:attrName>style.visibility</p:attrName>
                                        </p:attrNameLst>
                                      </p:cBhvr>
                                      <p:to>
                                        <p:strVal val="visible"/>
                                      </p:to>
                                    </p:set>
                                    <p:animEffect transition="in" filter="dissolve">
                                      <p:cBhvr additive="repl">
                                        <p:cTn id="80" dur="500"/>
                                        <p:tgtEl>
                                          <p:spTgt spid="87">
                                            <p:txEl>
                                              <p:pRg st="4" end="4"/>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87">
                                            <p:txEl>
                                              <p:pRg st="5" end="5"/>
                                            </p:txEl>
                                          </p:spTgt>
                                        </p:tgtEl>
                                        <p:attrNameLst>
                                          <p:attrName>style.visibility</p:attrName>
                                        </p:attrNameLst>
                                      </p:cBhvr>
                                      <p:to>
                                        <p:strVal val="visible"/>
                                      </p:to>
                                    </p:set>
                                    <p:animEffect transition="in" filter="dissolve">
                                      <p:cBhvr additive="repl">
                                        <p:cTn id="85" dur="500"/>
                                        <p:tgtEl>
                                          <p:spTgt spid="87">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pitchFamily="0" charset="1"/>
        <a:ea typeface="Helvetica" pitchFamily="0" charset="1"/>
        <a:cs typeface="Helvetica" pitchFamily="0" charset="1"/>
      </a:majorFont>
      <a:minorFont>
        <a:latin typeface="Calibri" pitchFamily="0" charset="1"/>
        <a:ea typeface="Calibri" pitchFamily="0" charset="1"/>
        <a:cs typeface="Calibri"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