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slides/slide16.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14.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s/slide22.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4.xml" ContentType="application/vnd.openxmlformats-officedocument.presentationml.slide+xml"/>
  <Override PartName="/ppt/slides/slide30.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png"/><Relationship Id="rId4" Type="http://schemas.openxmlformats.org/officeDocument/2006/relationships/image" Target="../media/image1.png"/>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png"/><Relationship Id="rId4" Type="http://schemas.openxmlformats.org/officeDocument/2006/relationships/image" Target="../media/image1.pn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png"/><Relationship Id="rId4" Type="http://schemas.openxmlformats.org/officeDocument/2006/relationships/image" Target="../media/image1.png"/>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png"/><Relationship Id="rId4" Type="http://schemas.openxmlformats.org/officeDocument/2006/relationships/image" Target="../media/image1.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png"/><Relationship Id="rId4" Type="http://schemas.openxmlformats.org/officeDocument/2006/relationships/image" Target="../media/image1.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png"/><Relationship Id="rId4" Type="http://schemas.openxmlformats.org/officeDocument/2006/relationships/image" Target="../media/image1.pn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png"/><Relationship Id="rId4" Type="http://schemas.openxmlformats.org/officeDocument/2006/relationships/image" Target="../media/image1.pn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pn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png"/><Relationship Id="rId4" Type="http://schemas.openxmlformats.org/officeDocument/2006/relationships/image" Target="../media/image1.pn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pn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png"/><Relationship Id="rId4" Type="http://schemas.openxmlformats.org/officeDocument/2006/relationships/image" Target="../media/image1.pn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png"/><Relationship Id="rId4" Type="http://schemas.openxmlformats.org/officeDocument/2006/relationships/image" Target="../media/image1.pn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ntenido con título">
    <p:bg>
      <p:bgPr>
        <a:solidFill>
          <a:srgbClr val="FFFFFF"/>
        </a:solidFill>
      </p:bgPr>
    </p:bg>
    <p:spTree>
      <p:nvGrpSpPr>
        <p:cNvPr id="1" name=""/>
        <p:cNvGrpSpPr/>
        <p:nvPr/>
      </p:nvGrpSpPr>
      <p:grpSpPr>
        <a:xfrm>
          <a:off x="0" y="0"/>
          <a:ext cx="0" cy="0"/>
          <a:chOff x="0" y="0"/>
          <a:chExt cx="0" cy="0"/>
        </a:xfrm>
      </p:grpSpPr>
      <p:pic>
        <p:nvPicPr>
          <p:cNvPr id="2" name="image1.png" hidden="1"/>
          <p:cNvPicPr/>
          <p:nvPr/>
        </p:nvPicPr>
        <p:blipFill>
          <a:blip r:embed="rId2"/>
          <a:stretch/>
        </p:blipFill>
        <p:spPr>
          <a:xfrm>
            <a:off x="0" y="0"/>
            <a:ext cx="9143640" cy="6857640"/>
          </a:xfrm>
          <a:prstGeom prst="rect">
            <a:avLst/>
          </a:prstGeom>
          <a:noFill/>
          <a:ln w="12700">
            <a:noFill/>
          </a:ln>
        </p:spPr>
      </p:pic>
      <p:pic>
        <p:nvPicPr>
          <p:cNvPr id="3" name="image1.png" hidden="1"/>
          <p:cNvPicPr/>
          <p:nvPr/>
        </p:nvPicPr>
        <p:blipFill>
          <a:blip r:embed="rId3"/>
          <a:stretch/>
        </p:blipFill>
        <p:spPr>
          <a:xfrm>
            <a:off x="0" y="0"/>
            <a:ext cx="9143640" cy="6857640"/>
          </a:xfrm>
          <a:prstGeom prst="rect">
            <a:avLst/>
          </a:prstGeom>
          <a:noFill/>
          <a:ln w="12700">
            <a:noFill/>
          </a:ln>
        </p:spPr>
      </p:pic>
      <p:pic>
        <p:nvPicPr>
          <p:cNvPr id="4" name="image1.png"/>
          <p:cNvPicPr/>
          <p:nvPr/>
        </p:nvPicPr>
        <p:blipFill>
          <a:blip r:embed="rId4"/>
          <a:stretch/>
        </p:blipFill>
        <p:spPr>
          <a:xfrm>
            <a:off x="0" y="0"/>
            <a:ext cx="9143640" cy="6857640"/>
          </a:xfrm>
          <a:prstGeom prst="rect">
            <a:avLst/>
          </a:prstGeom>
          <a:noFill/>
          <a:ln w="12700">
            <a:noFill/>
          </a:ln>
        </p:spPr>
      </p:pic>
      <p:sp>
        <p:nvSpPr>
          <p:cNvPr id="5" name="PlaceHolder 1"/>
          <p:cNvSpPr>
            <a:spLocks noGrp="1"/>
          </p:cNvSpPr>
          <p:nvPr>
            <p:ph type="title"/>
          </p:nvPr>
        </p:nvSpPr>
        <p:spPr>
          <a:xfrm>
            <a:off x="457200" y="0"/>
            <a:ext cx="3007800" cy="143460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ndara"/>
                <a:ea typeface="Candara"/>
              </a:defRPr>
            </a:lvl1pPr>
          </a:lstStyle>
          <a:p>
            <a:pPr indent="0" algn="l" defTabSz="914400">
              <a:lnSpc>
                <a:spcPct val="100000"/>
              </a:lnSpc>
              <a:buNone/>
              <a:tabLst>
                <a:tab pos="0" algn="l"/>
              </a:tabLst>
            </a:pPr>
            <a:r>
              <a:rPr lang="es-ES" sz="2000" b="1" u="none" strike="noStrike">
                <a:solidFill>
                  <a:srgbClr val="000000"/>
                </a:solidFill>
                <a:effectLst/>
                <a:uFillTx/>
                <a:latin typeface="Candara"/>
                <a:ea typeface="Candara"/>
              </a:rPr>
              <a:t>Title Text</a:t>
            </a:r>
            <a:endParaRPr lang="es-ES" sz="2000" b="1" u="none" strike="noStrike">
              <a:solidFill>
                <a:srgbClr val="000000"/>
              </a:solidFill>
              <a:effectLst/>
              <a:uFillTx/>
              <a:latin typeface="Candara"/>
            </a:endParaRPr>
          </a:p>
        </p:txBody>
      </p:sp>
      <p:sp>
        <p:nvSpPr>
          <p:cNvPr id="6" name="PlaceHolder 2"/>
          <p:cNvSpPr>
            <a:spLocks noGrp="1"/>
          </p:cNvSpPr>
          <p:nvPr>
            <p:ph type="body"/>
          </p:nvPr>
        </p:nvSpPr>
        <p:spPr>
          <a:xfrm>
            <a:off x="3575160" y="272880"/>
            <a:ext cx="5111280" cy="65847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7" name="PlaceHolder 3"/>
          <p:cNvSpPr>
            <a:spLocks noGrp="1"/>
          </p:cNvSpPr>
          <p:nvPr>
            <p:ph type="sldNum" idx="1"/>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mparación">
    <p:bg>
      <p:bgPr>
        <a:solidFill>
          <a:srgbClr val="FFFFFF"/>
        </a:solidFill>
      </p:bgPr>
    </p:bg>
    <p:spTree>
      <p:nvGrpSpPr>
        <p:cNvPr id="1" name=""/>
        <p:cNvGrpSpPr/>
        <p:nvPr/>
      </p:nvGrpSpPr>
      <p:grpSpPr>
        <a:xfrm>
          <a:off x="0" y="0"/>
          <a:ext cx="0" cy="0"/>
          <a:chOff x="0" y="0"/>
          <a:chExt cx="0" cy="0"/>
        </a:xfrm>
      </p:grpSpPr>
      <p:pic>
        <p:nvPicPr>
          <p:cNvPr id="52" name="image1.png" hidden="1"/>
          <p:cNvPicPr/>
          <p:nvPr/>
        </p:nvPicPr>
        <p:blipFill>
          <a:blip r:embed="rId2"/>
          <a:stretch/>
        </p:blipFill>
        <p:spPr>
          <a:xfrm>
            <a:off x="0" y="0"/>
            <a:ext cx="9143640" cy="6857640"/>
          </a:xfrm>
          <a:prstGeom prst="rect">
            <a:avLst/>
          </a:prstGeom>
          <a:noFill/>
          <a:ln w="12700">
            <a:noFill/>
          </a:ln>
        </p:spPr>
      </p:pic>
      <p:pic>
        <p:nvPicPr>
          <p:cNvPr id="53" name="image1.png" hidden="1"/>
          <p:cNvPicPr/>
          <p:nvPr/>
        </p:nvPicPr>
        <p:blipFill>
          <a:blip r:embed="rId3"/>
          <a:stretch/>
        </p:blipFill>
        <p:spPr>
          <a:xfrm>
            <a:off x="0" y="0"/>
            <a:ext cx="9143640" cy="6857640"/>
          </a:xfrm>
          <a:prstGeom prst="rect">
            <a:avLst/>
          </a:prstGeom>
          <a:noFill/>
          <a:ln w="12700">
            <a:noFill/>
          </a:ln>
        </p:spPr>
      </p:pic>
      <p:pic>
        <p:nvPicPr>
          <p:cNvPr id="54" name="image1.png"/>
          <p:cNvPicPr/>
          <p:nvPr/>
        </p:nvPicPr>
        <p:blipFill>
          <a:blip r:embed="rId4"/>
          <a:stretch/>
        </p:blipFill>
        <p:spPr>
          <a:xfrm>
            <a:off x="0" y="0"/>
            <a:ext cx="9143640" cy="6857640"/>
          </a:xfrm>
          <a:prstGeom prst="rect">
            <a:avLst/>
          </a:prstGeom>
          <a:noFill/>
          <a:ln w="12700">
            <a:noFill/>
          </a:ln>
        </p:spPr>
      </p:pic>
      <p:sp>
        <p:nvSpPr>
          <p:cNvPr id="55" name="PlaceHolder 1"/>
          <p:cNvSpPr>
            <a:spLocks noGrp="1"/>
          </p:cNvSpPr>
          <p:nvPr>
            <p:ph type="title"/>
          </p:nvPr>
        </p:nvSpPr>
        <p:spPr>
          <a:xfrm>
            <a:off x="457200" y="274680"/>
            <a:ext cx="8229240" cy="12045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56" name="PlaceHolder 2"/>
          <p:cNvSpPr>
            <a:spLocks noGrp="1"/>
          </p:cNvSpPr>
          <p:nvPr>
            <p:ph type="body"/>
          </p:nvPr>
        </p:nvSpPr>
        <p:spPr>
          <a:xfrm>
            <a:off x="457200" y="1479600"/>
            <a:ext cx="4039920" cy="694800"/>
          </a:xfrm>
          <a:prstGeom prst="rect">
            <a:avLst/>
          </a:prstGeom>
          <a:noFill/>
          <a:ln w="12600">
            <a:noFill/>
          </a:ln>
        </p:spPr>
        <p:txBody>
          <a:bodyPr lIns="45720" tIns="45000" rIns="45720" bIns="45000" anchor="b">
            <a:noAutofit/>
          </a:bodyPr>
          <a:lstStyle>
            <a:lvl1pPr indent="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1pPr>
            <a:lvl2pPr indent="4572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2pPr>
            <a:lvl3pPr indent="9144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3pPr>
            <a:lvl4pPr indent="13716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4pPr>
            <a:lvl5pPr indent="18288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5pPr>
          </a:lstStyle>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One</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Two</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Three</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Four</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Five</a:t>
            </a:r>
            <a:endParaRPr lang="es-ES" sz="2400" b="1" u="none" strike="noStrike">
              <a:solidFill>
                <a:srgbClr val="000000"/>
              </a:solidFill>
              <a:effectLst/>
              <a:uFillTx/>
              <a:latin typeface="Candara"/>
            </a:endParaRPr>
          </a:p>
        </p:txBody>
      </p:sp>
      <p:sp>
        <p:nvSpPr>
          <p:cNvPr id="57" name="PlaceHolder 3"/>
          <p:cNvSpPr>
            <a:spLocks noGrp="1"/>
          </p:cNvSpPr>
          <p:nvPr>
            <p:ph type="sldNum" idx="10"/>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ólo el título">
    <p:bg>
      <p:bgPr>
        <a:solidFill>
          <a:srgbClr val="FFFFFF"/>
        </a:solidFill>
      </p:bgPr>
    </p:bg>
    <p:spTree>
      <p:nvGrpSpPr>
        <p:cNvPr id="1" name=""/>
        <p:cNvGrpSpPr/>
        <p:nvPr/>
      </p:nvGrpSpPr>
      <p:grpSpPr>
        <a:xfrm>
          <a:off x="0" y="0"/>
          <a:ext cx="0" cy="0"/>
          <a:chOff x="0" y="0"/>
          <a:chExt cx="0" cy="0"/>
        </a:xfrm>
      </p:grpSpPr>
      <p:pic>
        <p:nvPicPr>
          <p:cNvPr id="58" name="image1.png" hidden="1"/>
          <p:cNvPicPr/>
          <p:nvPr/>
        </p:nvPicPr>
        <p:blipFill>
          <a:blip r:embed="rId2"/>
          <a:stretch/>
        </p:blipFill>
        <p:spPr>
          <a:xfrm>
            <a:off x="0" y="0"/>
            <a:ext cx="9143640" cy="6857640"/>
          </a:xfrm>
          <a:prstGeom prst="rect">
            <a:avLst/>
          </a:prstGeom>
          <a:noFill/>
          <a:ln w="12700">
            <a:noFill/>
          </a:ln>
        </p:spPr>
      </p:pic>
      <p:pic>
        <p:nvPicPr>
          <p:cNvPr id="59" name="image1.png" hidden="1"/>
          <p:cNvPicPr/>
          <p:nvPr/>
        </p:nvPicPr>
        <p:blipFill>
          <a:blip r:embed="rId3"/>
          <a:stretch/>
        </p:blipFill>
        <p:spPr>
          <a:xfrm>
            <a:off x="0" y="0"/>
            <a:ext cx="9143640" cy="6857640"/>
          </a:xfrm>
          <a:prstGeom prst="rect">
            <a:avLst/>
          </a:prstGeom>
          <a:noFill/>
          <a:ln w="12700">
            <a:noFill/>
          </a:ln>
        </p:spPr>
      </p:pic>
      <p:pic>
        <p:nvPicPr>
          <p:cNvPr id="60" name="image1.png"/>
          <p:cNvPicPr/>
          <p:nvPr/>
        </p:nvPicPr>
        <p:blipFill>
          <a:blip r:embed="rId4"/>
          <a:stretch/>
        </p:blipFill>
        <p:spPr>
          <a:xfrm>
            <a:off x="0" y="0"/>
            <a:ext cx="9143640" cy="6857640"/>
          </a:xfrm>
          <a:prstGeom prst="rect">
            <a:avLst/>
          </a:prstGeom>
          <a:noFill/>
          <a:ln w="12700">
            <a:noFill/>
          </a:ln>
        </p:spPr>
      </p:pic>
      <p:sp>
        <p:nvSpPr>
          <p:cNvPr id="61"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62" name="PlaceHolder 2"/>
          <p:cNvSpPr>
            <a:spLocks noGrp="1"/>
          </p:cNvSpPr>
          <p:nvPr>
            <p:ph type="sldNum" idx="11"/>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 blanco">
    <p:bg>
      <p:bgPr>
        <a:solidFill>
          <a:srgbClr val="FFFFFF"/>
        </a:solidFill>
      </p:bgPr>
    </p:bg>
    <p:spTree>
      <p:nvGrpSpPr>
        <p:cNvPr id="1" name=""/>
        <p:cNvGrpSpPr/>
        <p:nvPr/>
      </p:nvGrpSpPr>
      <p:grpSpPr>
        <a:xfrm>
          <a:off x="0" y="0"/>
          <a:ext cx="0" cy="0"/>
          <a:chOff x="0" y="0"/>
          <a:chExt cx="0" cy="0"/>
        </a:xfrm>
      </p:grpSpPr>
      <p:pic>
        <p:nvPicPr>
          <p:cNvPr id="63" name="image1.png" hidden="1"/>
          <p:cNvPicPr/>
          <p:nvPr/>
        </p:nvPicPr>
        <p:blipFill>
          <a:blip r:embed="rId2"/>
          <a:stretch/>
        </p:blipFill>
        <p:spPr>
          <a:xfrm>
            <a:off x="0" y="0"/>
            <a:ext cx="9143640" cy="6857640"/>
          </a:xfrm>
          <a:prstGeom prst="rect">
            <a:avLst/>
          </a:prstGeom>
          <a:noFill/>
          <a:ln w="12700">
            <a:noFill/>
          </a:ln>
        </p:spPr>
      </p:pic>
      <p:pic>
        <p:nvPicPr>
          <p:cNvPr id="64" name="image1.png" hidden="1"/>
          <p:cNvPicPr/>
          <p:nvPr/>
        </p:nvPicPr>
        <p:blipFill>
          <a:blip r:embed="rId3"/>
          <a:stretch/>
        </p:blipFill>
        <p:spPr>
          <a:xfrm>
            <a:off x="0" y="0"/>
            <a:ext cx="9143640" cy="6857640"/>
          </a:xfrm>
          <a:prstGeom prst="rect">
            <a:avLst/>
          </a:prstGeom>
          <a:noFill/>
          <a:ln w="12700">
            <a:noFill/>
          </a:ln>
        </p:spPr>
      </p:pic>
      <p:pic>
        <p:nvPicPr>
          <p:cNvPr id="65" name="image1.png"/>
          <p:cNvPicPr/>
          <p:nvPr/>
        </p:nvPicPr>
        <p:blipFill>
          <a:blip r:embed="rId4"/>
          <a:stretch/>
        </p:blipFill>
        <p:spPr>
          <a:xfrm>
            <a:off x="0" y="0"/>
            <a:ext cx="9143640" cy="6857640"/>
          </a:xfrm>
          <a:prstGeom prst="rect">
            <a:avLst/>
          </a:prstGeom>
          <a:noFill/>
          <a:ln w="12700">
            <a:noFill/>
          </a:ln>
        </p:spPr>
      </p:pic>
      <p:sp>
        <p:nvSpPr>
          <p:cNvPr id="66" name="PlaceHolder 1"/>
          <p:cNvSpPr>
            <a:spLocks noGrp="1"/>
          </p:cNvSpPr>
          <p:nvPr>
            <p:ph type="sldNum" idx="12"/>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Imagen con título">
    <p:bg>
      <p:bgPr>
        <a:solidFill>
          <a:srgbClr val="FFFFFF"/>
        </a:solidFill>
      </p:bgPr>
    </p:bg>
    <p:spTree>
      <p:nvGrpSpPr>
        <p:cNvPr id="1" name=""/>
        <p:cNvGrpSpPr/>
        <p:nvPr/>
      </p:nvGrpSpPr>
      <p:grpSpPr>
        <a:xfrm>
          <a:off x="0" y="0"/>
          <a:ext cx="0" cy="0"/>
          <a:chOff x="0" y="0"/>
          <a:chExt cx="0" cy="0"/>
        </a:xfrm>
      </p:grpSpPr>
      <p:pic>
        <p:nvPicPr>
          <p:cNvPr id="8" name="image1.png" hidden="1"/>
          <p:cNvPicPr/>
          <p:nvPr/>
        </p:nvPicPr>
        <p:blipFill>
          <a:blip r:embed="rId2"/>
          <a:stretch/>
        </p:blipFill>
        <p:spPr>
          <a:xfrm>
            <a:off x="0" y="0"/>
            <a:ext cx="9143640" cy="6857640"/>
          </a:xfrm>
          <a:prstGeom prst="rect">
            <a:avLst/>
          </a:prstGeom>
          <a:noFill/>
          <a:ln w="12700">
            <a:noFill/>
          </a:ln>
        </p:spPr>
      </p:pic>
      <p:pic>
        <p:nvPicPr>
          <p:cNvPr id="9" name="image1.png" hidden="1"/>
          <p:cNvPicPr/>
          <p:nvPr/>
        </p:nvPicPr>
        <p:blipFill>
          <a:blip r:embed="rId3"/>
          <a:stretch/>
        </p:blipFill>
        <p:spPr>
          <a:xfrm>
            <a:off x="0" y="0"/>
            <a:ext cx="9143640" cy="6857640"/>
          </a:xfrm>
          <a:prstGeom prst="rect">
            <a:avLst/>
          </a:prstGeom>
          <a:noFill/>
          <a:ln w="12700">
            <a:noFill/>
          </a:ln>
        </p:spPr>
      </p:pic>
      <p:pic>
        <p:nvPicPr>
          <p:cNvPr id="10" name="image1.png"/>
          <p:cNvPicPr/>
          <p:nvPr/>
        </p:nvPicPr>
        <p:blipFill>
          <a:blip r:embed="rId4"/>
          <a:stretch/>
        </p:blipFill>
        <p:spPr>
          <a:xfrm>
            <a:off x="0" y="0"/>
            <a:ext cx="9143640" cy="6857640"/>
          </a:xfrm>
          <a:prstGeom prst="rect">
            <a:avLst/>
          </a:prstGeom>
          <a:noFill/>
          <a:ln w="12700">
            <a:noFill/>
          </a:ln>
        </p:spPr>
      </p:pic>
      <p:sp>
        <p:nvSpPr>
          <p:cNvPr id="11" name="PlaceHolder 1"/>
          <p:cNvSpPr>
            <a:spLocks noGrp="1"/>
          </p:cNvSpPr>
          <p:nvPr>
            <p:ph type="title"/>
          </p:nvPr>
        </p:nvSpPr>
        <p:spPr>
          <a:xfrm>
            <a:off x="1792440" y="4800600"/>
            <a:ext cx="5486040" cy="56628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ndara"/>
                <a:ea typeface="Candara"/>
              </a:defRPr>
            </a:lvl1pPr>
          </a:lstStyle>
          <a:p>
            <a:pPr indent="0" algn="l" defTabSz="914400">
              <a:lnSpc>
                <a:spcPct val="100000"/>
              </a:lnSpc>
              <a:buNone/>
              <a:tabLst>
                <a:tab pos="0" algn="l"/>
              </a:tabLst>
            </a:pPr>
            <a:r>
              <a:rPr lang="es-ES" sz="2000" b="1" u="none" strike="noStrike">
                <a:solidFill>
                  <a:srgbClr val="000000"/>
                </a:solidFill>
                <a:effectLst/>
                <a:uFillTx/>
                <a:latin typeface="Candara"/>
                <a:ea typeface="Candara"/>
              </a:rPr>
              <a:t>Title Text</a:t>
            </a:r>
            <a:endParaRPr lang="es-ES" sz="2000" b="1" u="none" strike="noStrike">
              <a:solidFill>
                <a:srgbClr val="000000"/>
              </a:solidFill>
              <a:effectLst/>
              <a:uFillTx/>
              <a:latin typeface="Candara"/>
            </a:endParaRPr>
          </a:p>
        </p:txBody>
      </p:sp>
      <p:sp>
        <p:nvSpPr>
          <p:cNvPr id="12" name="PlaceHolder 2"/>
          <p:cNvSpPr>
            <a:spLocks noGrp="1"/>
          </p:cNvSpPr>
          <p:nvPr>
            <p:ph type="body"/>
          </p:nvPr>
        </p:nvSpPr>
        <p:spPr>
          <a:xfrm>
            <a:off x="1792440" y="5367240"/>
            <a:ext cx="5486040" cy="804600"/>
          </a:xfrm>
          <a:prstGeom prst="rect">
            <a:avLst/>
          </a:prstGeom>
          <a:noFill/>
          <a:ln w="12600">
            <a:noFill/>
          </a:ln>
        </p:spPr>
        <p:txBody>
          <a:bodyPr lIns="45720" tIns="45000" rIns="45720" bIns="45000" anchor="t">
            <a:noAutofit/>
          </a:bodyPr>
          <a:lstStyle>
            <a:lvl1pPr indent="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1pPr>
            <a:lvl2pPr indent="4572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2pPr>
            <a:lvl3pPr indent="9144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3pPr>
            <a:lvl4pPr indent="13716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4pPr>
            <a:lvl5pPr indent="18288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5pPr>
          </a:lstStyle>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One</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Two</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Three</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Four</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Five</a:t>
            </a:r>
            <a:endParaRPr lang="es-ES" sz="1400" b="0" u="none" strike="noStrike">
              <a:solidFill>
                <a:srgbClr val="000000"/>
              </a:solidFill>
              <a:effectLst/>
              <a:uFillTx/>
              <a:latin typeface="Candara"/>
            </a:endParaRPr>
          </a:p>
        </p:txBody>
      </p:sp>
      <p:sp>
        <p:nvSpPr>
          <p:cNvPr id="13" name="PlaceHolder 3"/>
          <p:cNvSpPr>
            <a:spLocks noGrp="1"/>
          </p:cNvSpPr>
          <p:nvPr>
            <p:ph type="sldNum" idx="2"/>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texto vertical">
    <p:bg>
      <p:bgPr>
        <a:solidFill>
          <a:srgbClr val="FFFFFF"/>
        </a:solidFill>
      </p:bgPr>
    </p:bg>
    <p:spTree>
      <p:nvGrpSpPr>
        <p:cNvPr id="1" name=""/>
        <p:cNvGrpSpPr/>
        <p:nvPr/>
      </p:nvGrpSpPr>
      <p:grpSpPr>
        <a:xfrm>
          <a:off x="0" y="0"/>
          <a:ext cx="0" cy="0"/>
          <a:chOff x="0" y="0"/>
          <a:chExt cx="0" cy="0"/>
        </a:xfrm>
      </p:grpSpPr>
      <p:pic>
        <p:nvPicPr>
          <p:cNvPr id="14" name="image1.png" hidden="1"/>
          <p:cNvPicPr/>
          <p:nvPr/>
        </p:nvPicPr>
        <p:blipFill>
          <a:blip r:embed="rId2"/>
          <a:stretch/>
        </p:blipFill>
        <p:spPr>
          <a:xfrm>
            <a:off x="0" y="0"/>
            <a:ext cx="9143640" cy="6857640"/>
          </a:xfrm>
          <a:prstGeom prst="rect">
            <a:avLst/>
          </a:prstGeom>
          <a:noFill/>
          <a:ln w="12700">
            <a:noFill/>
          </a:ln>
        </p:spPr>
      </p:pic>
      <p:pic>
        <p:nvPicPr>
          <p:cNvPr id="15" name="image1.png" hidden="1"/>
          <p:cNvPicPr/>
          <p:nvPr/>
        </p:nvPicPr>
        <p:blipFill>
          <a:blip r:embed="rId3"/>
          <a:stretch/>
        </p:blipFill>
        <p:spPr>
          <a:xfrm>
            <a:off x="0" y="0"/>
            <a:ext cx="9143640" cy="6857640"/>
          </a:xfrm>
          <a:prstGeom prst="rect">
            <a:avLst/>
          </a:prstGeom>
          <a:noFill/>
          <a:ln w="12700">
            <a:noFill/>
          </a:ln>
        </p:spPr>
      </p:pic>
      <p:pic>
        <p:nvPicPr>
          <p:cNvPr id="16" name="image1.png"/>
          <p:cNvPicPr/>
          <p:nvPr/>
        </p:nvPicPr>
        <p:blipFill>
          <a:blip r:embed="rId4"/>
          <a:stretch/>
        </p:blipFill>
        <p:spPr>
          <a:xfrm>
            <a:off x="0" y="0"/>
            <a:ext cx="9143640" cy="6857640"/>
          </a:xfrm>
          <a:prstGeom prst="rect">
            <a:avLst/>
          </a:prstGeom>
          <a:noFill/>
          <a:ln w="12700">
            <a:noFill/>
          </a:ln>
        </p:spPr>
      </p:pic>
      <p:sp>
        <p:nvSpPr>
          <p:cNvPr id="17"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18" name="PlaceHolder 2"/>
          <p:cNvSpPr>
            <a:spLocks noGrp="1"/>
          </p:cNvSpPr>
          <p:nvPr>
            <p:ph type="body"/>
          </p:nvPr>
        </p:nvSpPr>
        <p:spPr>
          <a:xfrm>
            <a:off x="457200" y="1600200"/>
            <a:ext cx="8229240" cy="525744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19" name="PlaceHolder 3"/>
          <p:cNvSpPr>
            <a:spLocks noGrp="1"/>
          </p:cNvSpPr>
          <p:nvPr>
            <p:ph type="sldNum" idx="3"/>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vertical y texto">
    <p:bg>
      <p:bgPr>
        <a:solidFill>
          <a:srgbClr val="FFFFFF"/>
        </a:solidFill>
      </p:bgPr>
    </p:bg>
    <p:spTree>
      <p:nvGrpSpPr>
        <p:cNvPr id="1" name=""/>
        <p:cNvGrpSpPr/>
        <p:nvPr/>
      </p:nvGrpSpPr>
      <p:grpSpPr>
        <a:xfrm>
          <a:off x="0" y="0"/>
          <a:ext cx="0" cy="0"/>
          <a:chOff x="0" y="0"/>
          <a:chExt cx="0" cy="0"/>
        </a:xfrm>
      </p:grpSpPr>
      <p:pic>
        <p:nvPicPr>
          <p:cNvPr id="20" name="image1.png" hidden="1"/>
          <p:cNvPicPr/>
          <p:nvPr/>
        </p:nvPicPr>
        <p:blipFill>
          <a:blip r:embed="rId2"/>
          <a:stretch/>
        </p:blipFill>
        <p:spPr>
          <a:xfrm>
            <a:off x="0" y="0"/>
            <a:ext cx="9143640" cy="6857640"/>
          </a:xfrm>
          <a:prstGeom prst="rect">
            <a:avLst/>
          </a:prstGeom>
          <a:noFill/>
          <a:ln w="12700">
            <a:noFill/>
          </a:ln>
        </p:spPr>
      </p:pic>
      <p:pic>
        <p:nvPicPr>
          <p:cNvPr id="21" name="image1.png" hidden="1"/>
          <p:cNvPicPr/>
          <p:nvPr/>
        </p:nvPicPr>
        <p:blipFill>
          <a:blip r:embed="rId3"/>
          <a:stretch/>
        </p:blipFill>
        <p:spPr>
          <a:xfrm>
            <a:off x="0" y="0"/>
            <a:ext cx="9143640" cy="6857640"/>
          </a:xfrm>
          <a:prstGeom prst="rect">
            <a:avLst/>
          </a:prstGeom>
          <a:noFill/>
          <a:ln w="12700">
            <a:noFill/>
          </a:ln>
        </p:spPr>
      </p:pic>
      <p:pic>
        <p:nvPicPr>
          <p:cNvPr id="22" name="image1.png"/>
          <p:cNvPicPr/>
          <p:nvPr/>
        </p:nvPicPr>
        <p:blipFill>
          <a:blip r:embed="rId4"/>
          <a:stretch/>
        </p:blipFill>
        <p:spPr>
          <a:xfrm>
            <a:off x="0" y="0"/>
            <a:ext cx="9143640" cy="6857640"/>
          </a:xfrm>
          <a:prstGeom prst="rect">
            <a:avLst/>
          </a:prstGeom>
          <a:noFill/>
          <a:ln w="12700">
            <a:noFill/>
          </a:ln>
        </p:spPr>
      </p:pic>
      <p:sp>
        <p:nvSpPr>
          <p:cNvPr id="23" name="PlaceHolder 1"/>
          <p:cNvSpPr>
            <a:spLocks noGrp="1"/>
          </p:cNvSpPr>
          <p:nvPr>
            <p:ph type="title"/>
          </p:nvPr>
        </p:nvSpPr>
        <p:spPr>
          <a:xfrm>
            <a:off x="6629400" y="274680"/>
            <a:ext cx="2057040" cy="65829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24" name="PlaceHolder 2"/>
          <p:cNvSpPr>
            <a:spLocks noGrp="1"/>
          </p:cNvSpPr>
          <p:nvPr>
            <p:ph type="body"/>
          </p:nvPr>
        </p:nvSpPr>
        <p:spPr>
          <a:xfrm>
            <a:off x="457200" y="274680"/>
            <a:ext cx="6019560" cy="65829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25" name="PlaceHolder 3"/>
          <p:cNvSpPr>
            <a:spLocks noGrp="1"/>
          </p:cNvSpPr>
          <p:nvPr>
            <p:ph type="sldNum" idx="4"/>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amp; Subtitle">
    <p:bg>
      <p:bgPr>
        <a:solidFill>
          <a:srgbClr val="FFFFFF"/>
        </a:solidFill>
      </p:bgPr>
    </p:bg>
    <p:spTree>
      <p:nvGrpSpPr>
        <p:cNvPr id="1" name=""/>
        <p:cNvGrpSpPr/>
        <p:nvPr/>
      </p:nvGrpSpPr>
      <p:grpSpPr>
        <a:xfrm>
          <a:off x="0" y="0"/>
          <a:ext cx="0" cy="0"/>
          <a:chOff x="0" y="0"/>
          <a:chExt cx="0" cy="0"/>
        </a:xfrm>
      </p:grpSpPr>
      <p:pic>
        <p:nvPicPr>
          <p:cNvPr id="26" name="image1.png" hidden="1"/>
          <p:cNvPicPr/>
          <p:nvPr/>
        </p:nvPicPr>
        <p:blipFill>
          <a:blip r:embed="rId2"/>
          <a:stretch/>
        </p:blipFill>
        <p:spPr>
          <a:xfrm>
            <a:off x="0" y="0"/>
            <a:ext cx="9143640" cy="6857640"/>
          </a:xfrm>
          <a:prstGeom prst="rect">
            <a:avLst/>
          </a:prstGeom>
          <a:noFill/>
          <a:ln w="12700">
            <a:noFill/>
          </a:ln>
        </p:spPr>
      </p:pic>
      <p:pic>
        <p:nvPicPr>
          <p:cNvPr id="27" name="image1.png" hidden="1"/>
          <p:cNvPicPr/>
          <p:nvPr/>
        </p:nvPicPr>
        <p:blipFill>
          <a:blip r:embed="rId3"/>
          <a:stretch/>
        </p:blipFill>
        <p:spPr>
          <a:xfrm>
            <a:off x="0" y="0"/>
            <a:ext cx="9143640" cy="6857640"/>
          </a:xfrm>
          <a:prstGeom prst="rect">
            <a:avLst/>
          </a:prstGeom>
          <a:noFill/>
          <a:ln w="12700">
            <a:noFill/>
          </a:ln>
        </p:spPr>
      </p:pic>
      <p:sp>
        <p:nvSpPr>
          <p:cNvPr id="28"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rmAutofit/>
          </a:bodyPr>
          <a:lstStyle>
            <a:lvl1pPr indent="0" algn="ctr" defTabSz="410760">
              <a:lnSpc>
                <a:spcPct val="100000"/>
              </a:lnSpc>
              <a:buNone/>
              <a:tabLst>
                <a:tab pos="0" algn="l"/>
              </a:tabLst>
              <a:defRPr lang="es-ES" sz="56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600" b="0" u="none" strike="noStrike">
                <a:solidFill>
                  <a:srgbClr val="000000"/>
                </a:solidFill>
                <a:effectLst/>
                <a:uFillTx/>
                <a:latin typeface="Helvetica Light"/>
                <a:ea typeface="Helvetica Light"/>
              </a:rPr>
              <a:t>Title Text</a:t>
            </a:r>
            <a:endParaRPr lang="es-ES" sz="5600" b="0" u="none" strike="noStrike">
              <a:solidFill>
                <a:srgbClr val="000000"/>
              </a:solidFill>
              <a:effectLst/>
              <a:uFillTx/>
              <a:latin typeface="Helvetica Light"/>
            </a:endParaRPr>
          </a:p>
        </p:txBody>
      </p:sp>
      <p:sp>
        <p:nvSpPr>
          <p:cNvPr id="29"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rmAutofit fontScale="47500" lnSpcReduction="19999"/>
          </a:bodyPr>
          <a:lstStyle>
            <a:lvl1pPr indent="0" algn="ctr" defTabSz="410760">
              <a:lnSpc>
                <a:spcPct val="100000"/>
              </a:lnSpc>
              <a:buNone/>
              <a:tabLst>
                <a:tab pos="0" algn="l"/>
              </a:tabLst>
              <a:defRPr lang="es-ES" sz="22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2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2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2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2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One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Two</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Three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Four</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Five</a:t>
            </a:r>
            <a:endParaRPr lang="es-ES" sz="2200" b="0" u="none" strike="noStrike">
              <a:solidFill>
                <a:srgbClr val="000000"/>
              </a:solidFill>
              <a:effectLst/>
              <a:uFillTx/>
              <a:latin typeface="Helvetica Light"/>
            </a:endParaRPr>
          </a:p>
        </p:txBody>
      </p:sp>
      <p:sp>
        <p:nvSpPr>
          <p:cNvPr id="30" name="PlaceHolder 3"/>
          <p:cNvSpPr>
            <a:spLocks noGrp="1"/>
          </p:cNvSpPr>
          <p:nvPr>
            <p:ph type="sldNum" idx="5"/>
          </p:nvPr>
        </p:nvSpPr>
        <p:spPr>
          <a:xfrm>
            <a:off x="4440600" y="6505200"/>
            <a:ext cx="253080" cy="248760"/>
          </a:xfrm>
          <a:prstGeom prst="rect">
            <a:avLst/>
          </a:prstGeom>
          <a:noFill/>
          <a:ln w="12600">
            <a:noFill/>
          </a:ln>
        </p:spPr>
        <p:txBody>
          <a:bodyPr lIns="35640" tIns="35640" rIns="35640" bIns="35640" anchor="t">
            <a:noAutofit/>
          </a:bodyPr>
          <a:p>
            <a:pPr indent="0" algn="l">
              <a:buNone/>
            </a:pPr>
            <a:endParaRPr lang="es-ES" sz="12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iapositiva de título">
    <p:bg>
      <p:bgPr>
        <a:solidFill>
          <a:srgbClr val="FFFFFF"/>
        </a:solidFill>
      </p:bgPr>
    </p:bg>
    <p:spTree>
      <p:nvGrpSpPr>
        <p:cNvPr id="1" name=""/>
        <p:cNvGrpSpPr/>
        <p:nvPr/>
      </p:nvGrpSpPr>
      <p:grpSpPr>
        <a:xfrm>
          <a:off x="0" y="0"/>
          <a:ext cx="0" cy="0"/>
          <a:chOff x="0" y="0"/>
          <a:chExt cx="0" cy="0"/>
        </a:xfrm>
      </p:grpSpPr>
      <p:pic>
        <p:nvPicPr>
          <p:cNvPr id="31" name="image1.png" hidden="1"/>
          <p:cNvPicPr/>
          <p:nvPr/>
        </p:nvPicPr>
        <p:blipFill>
          <a:blip r:embed="rId2"/>
          <a:stretch/>
        </p:blipFill>
        <p:spPr>
          <a:xfrm>
            <a:off x="0" y="0"/>
            <a:ext cx="9143640" cy="6857640"/>
          </a:xfrm>
          <a:prstGeom prst="rect">
            <a:avLst/>
          </a:prstGeom>
          <a:noFill/>
          <a:ln w="12700">
            <a:noFill/>
          </a:ln>
        </p:spPr>
      </p:pic>
      <p:pic>
        <p:nvPicPr>
          <p:cNvPr id="32" name="image1.png" hidden="1"/>
          <p:cNvPicPr/>
          <p:nvPr/>
        </p:nvPicPr>
        <p:blipFill>
          <a:blip r:embed="rId3"/>
          <a:stretch/>
        </p:blipFill>
        <p:spPr>
          <a:xfrm>
            <a:off x="0" y="0"/>
            <a:ext cx="9143640" cy="6857640"/>
          </a:xfrm>
          <a:prstGeom prst="rect">
            <a:avLst/>
          </a:prstGeom>
          <a:noFill/>
          <a:ln w="12700">
            <a:noFill/>
          </a:ln>
        </p:spPr>
      </p:pic>
      <p:pic>
        <p:nvPicPr>
          <p:cNvPr id="33" name="image1.png"/>
          <p:cNvPicPr/>
          <p:nvPr/>
        </p:nvPicPr>
        <p:blipFill>
          <a:blip r:embed="rId4"/>
          <a:stretch/>
        </p:blipFill>
        <p:spPr>
          <a:xfrm>
            <a:off x="0" y="0"/>
            <a:ext cx="9143640" cy="6857640"/>
          </a:xfrm>
          <a:prstGeom prst="rect">
            <a:avLst/>
          </a:prstGeom>
          <a:noFill/>
          <a:ln w="12700">
            <a:noFill/>
          </a:ln>
        </p:spPr>
      </p:pic>
      <p:sp>
        <p:nvSpPr>
          <p:cNvPr id="34" name="PlaceHolder 1"/>
          <p:cNvSpPr>
            <a:spLocks noGrp="1"/>
          </p:cNvSpPr>
          <p:nvPr>
            <p:ph type="title"/>
          </p:nvPr>
        </p:nvSpPr>
        <p:spPr>
          <a:xfrm>
            <a:off x="685800" y="2130480"/>
            <a:ext cx="7772040" cy="17553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35" name="PlaceHolder 2"/>
          <p:cNvSpPr>
            <a:spLocks noGrp="1"/>
          </p:cNvSpPr>
          <p:nvPr>
            <p:ph type="body"/>
          </p:nvPr>
        </p:nvSpPr>
        <p:spPr>
          <a:xfrm>
            <a:off x="1371600" y="3886200"/>
            <a:ext cx="6400440" cy="297144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One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Two</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Three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Four</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Five</a:t>
            </a:r>
            <a:endParaRPr lang="es-ES" sz="3200" b="0" u="none" strike="noStrike">
              <a:solidFill>
                <a:srgbClr val="888888"/>
              </a:solidFill>
              <a:effectLst/>
              <a:uFillTx/>
              <a:latin typeface="Candara"/>
            </a:endParaRPr>
          </a:p>
        </p:txBody>
      </p:sp>
      <p:sp>
        <p:nvSpPr>
          <p:cNvPr id="36" name="PlaceHolder 3"/>
          <p:cNvSpPr>
            <a:spLocks noGrp="1"/>
          </p:cNvSpPr>
          <p:nvPr>
            <p:ph type="sldNum" idx="6"/>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objetos">
    <p:bg>
      <p:bgPr>
        <a:solidFill>
          <a:srgbClr val="FFFFFF"/>
        </a:solidFill>
      </p:bgPr>
    </p:bg>
    <p:spTree>
      <p:nvGrpSpPr>
        <p:cNvPr id="1" name=""/>
        <p:cNvGrpSpPr/>
        <p:nvPr/>
      </p:nvGrpSpPr>
      <p:grpSpPr>
        <a:xfrm>
          <a:off x="0" y="0"/>
          <a:ext cx="0" cy="0"/>
          <a:chOff x="0" y="0"/>
          <a:chExt cx="0" cy="0"/>
        </a:xfrm>
      </p:grpSpPr>
      <p:pic>
        <p:nvPicPr>
          <p:cNvPr id="37" name="image1.png"/>
          <p:cNvPicPr/>
          <p:nvPr/>
        </p:nvPicPr>
        <p:blipFill>
          <a:blip r:embed="rId2"/>
          <a:stretch/>
        </p:blipFill>
        <p:spPr>
          <a:xfrm>
            <a:off x="0" y="0"/>
            <a:ext cx="9143640" cy="6857640"/>
          </a:xfrm>
          <a:prstGeom prst="rect">
            <a:avLst/>
          </a:prstGeom>
          <a:noFill/>
          <a:ln w="12700">
            <a:noFill/>
          </a:ln>
        </p:spPr>
      </p:pic>
      <p:pic>
        <p:nvPicPr>
          <p:cNvPr id="38" name="image1.png"/>
          <p:cNvPicPr/>
          <p:nvPr/>
        </p:nvPicPr>
        <p:blipFill>
          <a:blip r:embed="rId3"/>
          <a:stretch/>
        </p:blipFill>
        <p:spPr>
          <a:xfrm>
            <a:off x="0" y="0"/>
            <a:ext cx="9143640" cy="6857640"/>
          </a:xfrm>
          <a:prstGeom prst="rect">
            <a:avLst/>
          </a:prstGeom>
          <a:noFill/>
          <a:ln w="12700">
            <a:noFill/>
          </a:ln>
        </p:spPr>
      </p:pic>
      <p:sp>
        <p:nvSpPr>
          <p:cNvPr id="39" name="PlaceHolder 1"/>
          <p:cNvSpPr>
            <a:spLocks noGrp="1"/>
          </p:cNvSpPr>
          <p:nvPr>
            <p:ph type="sldNum" idx="7"/>
          </p:nvPr>
        </p:nvSpPr>
        <p:spPr>
          <a:xfrm>
            <a:off x="6553080" y="6172200"/>
            <a:ext cx="2133360" cy="367920"/>
          </a:xfrm>
          <a:prstGeom prst="rect">
            <a:avLst/>
          </a:prstGeom>
          <a:noFill/>
          <a:ln w="12600">
            <a:noFill/>
          </a:ln>
        </p:spPr>
        <p:txBody>
          <a:bodyPr lIns="45720" tIns="45000" rIns="45720" bIns="45000" anchor="ctr">
            <a:noAutofit/>
          </a:bodyPr>
          <a:p>
            <a:pPr indent="0" algn="l">
              <a:buNone/>
            </a:pPr>
            <a:endParaRPr lang="es-ES" sz="12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cabezado de sección">
    <p:bg>
      <p:bgPr>
        <a:solidFill>
          <a:srgbClr val="FFFFFF"/>
        </a:solidFill>
      </p:bgPr>
    </p:bg>
    <p:spTree>
      <p:nvGrpSpPr>
        <p:cNvPr id="1" name=""/>
        <p:cNvGrpSpPr/>
        <p:nvPr/>
      </p:nvGrpSpPr>
      <p:grpSpPr>
        <a:xfrm>
          <a:off x="0" y="0"/>
          <a:ext cx="0" cy="0"/>
          <a:chOff x="0" y="0"/>
          <a:chExt cx="0" cy="0"/>
        </a:xfrm>
      </p:grpSpPr>
      <p:pic>
        <p:nvPicPr>
          <p:cNvPr id="40" name="image1.png" hidden="1"/>
          <p:cNvPicPr/>
          <p:nvPr/>
        </p:nvPicPr>
        <p:blipFill>
          <a:blip r:embed="rId2"/>
          <a:stretch/>
        </p:blipFill>
        <p:spPr>
          <a:xfrm>
            <a:off x="0" y="0"/>
            <a:ext cx="9143640" cy="6857640"/>
          </a:xfrm>
          <a:prstGeom prst="rect">
            <a:avLst/>
          </a:prstGeom>
          <a:noFill/>
          <a:ln w="12700">
            <a:noFill/>
          </a:ln>
        </p:spPr>
      </p:pic>
      <p:pic>
        <p:nvPicPr>
          <p:cNvPr id="41" name="image1.png" hidden="1"/>
          <p:cNvPicPr/>
          <p:nvPr/>
        </p:nvPicPr>
        <p:blipFill>
          <a:blip r:embed="rId3"/>
          <a:stretch/>
        </p:blipFill>
        <p:spPr>
          <a:xfrm>
            <a:off x="0" y="0"/>
            <a:ext cx="9143640" cy="6857640"/>
          </a:xfrm>
          <a:prstGeom prst="rect">
            <a:avLst/>
          </a:prstGeom>
          <a:noFill/>
          <a:ln w="12700">
            <a:noFill/>
          </a:ln>
        </p:spPr>
      </p:pic>
      <p:pic>
        <p:nvPicPr>
          <p:cNvPr id="42" name="image1.png"/>
          <p:cNvPicPr/>
          <p:nvPr/>
        </p:nvPicPr>
        <p:blipFill>
          <a:blip r:embed="rId4"/>
          <a:stretch/>
        </p:blipFill>
        <p:spPr>
          <a:xfrm>
            <a:off x="0" y="0"/>
            <a:ext cx="9143640" cy="6857640"/>
          </a:xfrm>
          <a:prstGeom prst="rect">
            <a:avLst/>
          </a:prstGeom>
          <a:noFill/>
          <a:ln w="12700">
            <a:noFill/>
          </a:ln>
        </p:spPr>
      </p:pic>
      <p:sp>
        <p:nvSpPr>
          <p:cNvPr id="43" name="PlaceHolder 1"/>
          <p:cNvSpPr>
            <a:spLocks noGrp="1"/>
          </p:cNvSpPr>
          <p:nvPr>
            <p:ph type="title"/>
          </p:nvPr>
        </p:nvSpPr>
        <p:spPr>
          <a:xfrm>
            <a:off x="722160" y="4406760"/>
            <a:ext cx="7772040" cy="136188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4000" b="1" u="none" strike="noStrike" cap="all">
                <a:solidFill>
                  <a:srgbClr val="000000"/>
                </a:solidFill>
                <a:effectLst/>
                <a:uFillTx/>
                <a:latin typeface="Candara"/>
                <a:ea typeface="Candara"/>
              </a:defRPr>
            </a:lvl1pPr>
          </a:lstStyle>
          <a:p>
            <a:pPr indent="0" algn="l" defTabSz="914400">
              <a:lnSpc>
                <a:spcPct val="100000"/>
              </a:lnSpc>
              <a:buNone/>
              <a:tabLst>
                <a:tab pos="0" algn="l"/>
              </a:tabLst>
            </a:pPr>
            <a:r>
              <a:rPr lang="es-ES" sz="4000" b="1" u="none" strike="noStrike" cap="all">
                <a:solidFill>
                  <a:srgbClr val="000000"/>
                </a:solidFill>
                <a:effectLst/>
                <a:uFillTx/>
                <a:latin typeface="Candara"/>
                <a:ea typeface="Candara"/>
              </a:rPr>
              <a:t>Title Text</a:t>
            </a:r>
            <a:endParaRPr lang="es-ES" sz="4000" b="1" u="none" strike="noStrike" cap="all">
              <a:solidFill>
                <a:srgbClr val="000000"/>
              </a:solidFill>
              <a:effectLst/>
              <a:uFillTx/>
              <a:latin typeface="Candara"/>
            </a:endParaRPr>
          </a:p>
        </p:txBody>
      </p:sp>
      <p:sp>
        <p:nvSpPr>
          <p:cNvPr id="44" name="PlaceHolder 2"/>
          <p:cNvSpPr>
            <a:spLocks noGrp="1"/>
          </p:cNvSpPr>
          <p:nvPr>
            <p:ph type="body"/>
          </p:nvPr>
        </p:nvSpPr>
        <p:spPr>
          <a:xfrm>
            <a:off x="722160" y="2906640"/>
            <a:ext cx="7772040" cy="1499760"/>
          </a:xfrm>
          <a:prstGeom prst="rect">
            <a:avLst/>
          </a:prstGeom>
          <a:noFill/>
          <a:ln w="12600">
            <a:noFill/>
          </a:ln>
        </p:spPr>
        <p:txBody>
          <a:bodyPr lIns="45720" tIns="45000" rIns="45720" bIns="45000" anchor="b">
            <a:noAutofit/>
          </a:bodyPr>
          <a:lstStyle>
            <a:lvl1pPr indent="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1pPr>
            <a:lvl2pPr indent="4572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2pPr>
            <a:lvl3pPr indent="9144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3pPr>
            <a:lvl4pPr indent="13716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4pPr>
            <a:lvl5pPr indent="18288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5pPr>
          </a:lstStyle>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One</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Two</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Three</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Four</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Five</a:t>
            </a:r>
            <a:endParaRPr lang="es-ES" sz="2000" b="0" u="none" strike="noStrike">
              <a:solidFill>
                <a:srgbClr val="888888"/>
              </a:solidFill>
              <a:effectLst/>
              <a:uFillTx/>
              <a:latin typeface="Candara"/>
            </a:endParaRPr>
          </a:p>
        </p:txBody>
      </p:sp>
      <p:sp>
        <p:nvSpPr>
          <p:cNvPr id="45" name="PlaceHolder 3"/>
          <p:cNvSpPr>
            <a:spLocks noGrp="1"/>
          </p:cNvSpPr>
          <p:nvPr>
            <p:ph type="sldNum" idx="8"/>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os objetos">
    <p:bg>
      <p:bgPr>
        <a:solidFill>
          <a:srgbClr val="FFFFFF"/>
        </a:solidFill>
      </p:bgPr>
    </p:bg>
    <p:spTree>
      <p:nvGrpSpPr>
        <p:cNvPr id="1" name=""/>
        <p:cNvGrpSpPr/>
        <p:nvPr/>
      </p:nvGrpSpPr>
      <p:grpSpPr>
        <a:xfrm>
          <a:off x="0" y="0"/>
          <a:ext cx="0" cy="0"/>
          <a:chOff x="0" y="0"/>
          <a:chExt cx="0" cy="0"/>
        </a:xfrm>
      </p:grpSpPr>
      <p:pic>
        <p:nvPicPr>
          <p:cNvPr id="46" name="image1.png" hidden="1"/>
          <p:cNvPicPr/>
          <p:nvPr/>
        </p:nvPicPr>
        <p:blipFill>
          <a:blip r:embed="rId2"/>
          <a:stretch/>
        </p:blipFill>
        <p:spPr>
          <a:xfrm>
            <a:off x="0" y="0"/>
            <a:ext cx="9143640" cy="6857640"/>
          </a:xfrm>
          <a:prstGeom prst="rect">
            <a:avLst/>
          </a:prstGeom>
          <a:noFill/>
          <a:ln w="12700">
            <a:noFill/>
          </a:ln>
        </p:spPr>
      </p:pic>
      <p:pic>
        <p:nvPicPr>
          <p:cNvPr id="47" name="image1.png" hidden="1"/>
          <p:cNvPicPr/>
          <p:nvPr/>
        </p:nvPicPr>
        <p:blipFill>
          <a:blip r:embed="rId3"/>
          <a:stretch/>
        </p:blipFill>
        <p:spPr>
          <a:xfrm>
            <a:off x="0" y="0"/>
            <a:ext cx="9143640" cy="6857640"/>
          </a:xfrm>
          <a:prstGeom prst="rect">
            <a:avLst/>
          </a:prstGeom>
          <a:noFill/>
          <a:ln w="12700">
            <a:noFill/>
          </a:ln>
        </p:spPr>
      </p:pic>
      <p:pic>
        <p:nvPicPr>
          <p:cNvPr id="48" name="image1.png"/>
          <p:cNvPicPr/>
          <p:nvPr/>
        </p:nvPicPr>
        <p:blipFill>
          <a:blip r:embed="rId4"/>
          <a:stretch/>
        </p:blipFill>
        <p:spPr>
          <a:xfrm>
            <a:off x="0" y="0"/>
            <a:ext cx="9143640" cy="6857640"/>
          </a:xfrm>
          <a:prstGeom prst="rect">
            <a:avLst/>
          </a:prstGeom>
          <a:noFill/>
          <a:ln w="12700">
            <a:noFill/>
          </a:ln>
        </p:spPr>
      </p:pic>
      <p:sp>
        <p:nvSpPr>
          <p:cNvPr id="49"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50" name="PlaceHolder 2"/>
          <p:cNvSpPr>
            <a:spLocks noGrp="1"/>
          </p:cNvSpPr>
          <p:nvPr>
            <p:ph type="body"/>
          </p:nvPr>
        </p:nvSpPr>
        <p:spPr>
          <a:xfrm>
            <a:off x="457200" y="1600200"/>
            <a:ext cx="4038120" cy="5257440"/>
          </a:xfrm>
          <a:prstGeom prst="rect">
            <a:avLst/>
          </a:prstGeom>
          <a:noFill/>
          <a:ln w="12600">
            <a:noFill/>
          </a:ln>
        </p:spPr>
        <p:txBody>
          <a:bodyPr lIns="45720" tIns="45000" rIns="45720" bIns="45000" anchor="t">
            <a:noAutofit/>
          </a:bodyPr>
          <a:lstStyle>
            <a:lvl1pPr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1pPr>
            <a:lvl2pPr lvl="1"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2pPr>
            <a:lvl3pPr lvl="2"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3pPr>
            <a:lvl4pPr lvl="3"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4pPr>
            <a:lvl5pPr lvl="4"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5pPr>
          </a:lstStyle>
          <a:p>
            <a:pPr marL="343080" indent="-3430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One</a:t>
            </a:r>
            <a:endParaRPr lang="es-ES" sz="2800" b="0" u="none" strike="noStrike">
              <a:solidFill>
                <a:srgbClr val="000000"/>
              </a:solidFill>
              <a:effectLst/>
              <a:uFillTx/>
              <a:latin typeface="Candara"/>
            </a:endParaRPr>
          </a:p>
          <a:p>
            <a:pPr marL="790560" lvl="1" indent="-33336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Two</a:t>
            </a:r>
            <a:endParaRPr lang="es-ES" sz="2800" b="0" u="none" strike="noStrike">
              <a:solidFill>
                <a:srgbClr val="000000"/>
              </a:solidFill>
              <a:effectLst/>
              <a:uFillTx/>
              <a:latin typeface="Candara"/>
            </a:endParaRPr>
          </a:p>
          <a:p>
            <a:pPr marL="1234440" lvl="2" indent="-32004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Three</a:t>
            </a:r>
            <a:endParaRPr lang="es-ES" sz="2800" b="0" u="none" strike="noStrike">
              <a:solidFill>
                <a:srgbClr val="000000"/>
              </a:solidFill>
              <a:effectLst/>
              <a:uFillTx/>
              <a:latin typeface="Candara"/>
            </a:endParaRPr>
          </a:p>
          <a:p>
            <a:pPr marL="1727280" lvl="3"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Four</a:t>
            </a:r>
            <a:endParaRPr lang="es-ES" sz="2800" b="0" u="none" strike="noStrike">
              <a:solidFill>
                <a:srgbClr val="000000"/>
              </a:solidFill>
              <a:effectLst/>
              <a:uFillTx/>
              <a:latin typeface="Candara"/>
            </a:endParaRPr>
          </a:p>
          <a:p>
            <a:pPr marL="2184480" lvl="4"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Five</a:t>
            </a:r>
            <a:endParaRPr lang="es-ES" sz="2800" b="0" u="none" strike="noStrike">
              <a:solidFill>
                <a:srgbClr val="000000"/>
              </a:solidFill>
              <a:effectLst/>
              <a:uFillTx/>
              <a:latin typeface="Candara"/>
            </a:endParaRPr>
          </a:p>
        </p:txBody>
      </p:sp>
      <p:sp>
        <p:nvSpPr>
          <p:cNvPr id="51" name="PlaceHolder 3"/>
          <p:cNvSpPr>
            <a:spLocks noGrp="1"/>
          </p:cNvSpPr>
          <p:nvPr>
            <p:ph type="sldNum" idx="9"/>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5.xml"/>
</Relationships>
</file>

<file path=ppt/slides/_rels/slide1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3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7" name="pasted-image.pdf"/>
          <p:cNvPicPr/>
          <p:nvPr/>
        </p:nvPicPr>
        <p:blipFill>
          <a:blip r:embed="rId1"/>
          <a:stretch/>
        </p:blipFill>
        <p:spPr>
          <a:xfrm>
            <a:off x="0" y="0"/>
            <a:ext cx="9143640" cy="6857640"/>
          </a:xfrm>
          <a:prstGeom prst="rect">
            <a:avLst/>
          </a:prstGeom>
          <a:noFill/>
          <a:ln w="127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5" name="pasted-image.pdf"/>
          <p:cNvPicPr/>
          <p:nvPr/>
        </p:nvPicPr>
        <p:blipFill>
          <a:blip r:embed="rId1"/>
          <a:stretch/>
        </p:blipFill>
        <p:spPr>
          <a:xfrm>
            <a:off x="-4320" y="-3240"/>
            <a:ext cx="9152640" cy="6864480"/>
          </a:xfrm>
          <a:prstGeom prst="rect">
            <a:avLst/>
          </a:prstGeom>
          <a:noFill/>
          <a:ln w="3175">
            <a:noFill/>
          </a:ln>
        </p:spPr>
      </p:pic>
      <p:sp>
        <p:nvSpPr>
          <p:cNvPr id="86" name="PlaceHolder 1"/>
          <p:cNvSpPr>
            <a:spLocks noGrp="1"/>
          </p:cNvSpPr>
          <p:nvPr>
            <p:ph/>
          </p:nvPr>
        </p:nvSpPr>
        <p:spPr>
          <a:xfrm>
            <a:off x="1193040" y="1751760"/>
            <a:ext cx="7170120" cy="4507200"/>
          </a:xfrm>
          <a:prstGeom prst="rect">
            <a:avLst/>
          </a:prstGeom>
          <a:noFill/>
          <a:ln w="12600">
            <a:noFill/>
          </a:ln>
        </p:spPr>
        <p:txBody>
          <a:bodyPr lIns="45720" tIns="45720" rIns="45720" bIns="45720" anchor="t">
            <a:noAutofit/>
          </a:bodyPr>
          <a:p>
            <a:pPr marL="339480" indent="-339480" algn="l" defTabSz="905400">
              <a:lnSpc>
                <a:spcPct val="100000"/>
              </a:lnSpc>
              <a:spcBef>
                <a:spcPts val="700"/>
              </a:spcBef>
              <a:buClr>
                <a:srgbClr val="1E3184"/>
              </a:buClr>
              <a:buFont typeface="Arial"/>
              <a:buChar char="•"/>
              <a:tabLst>
                <a:tab pos="0" algn="l"/>
              </a:tabLst>
            </a:pPr>
            <a:r>
              <a:rPr lang="es-ES" sz="2970" b="1" u="none" strike="noStrike">
                <a:solidFill>
                  <a:srgbClr val="1E3184"/>
                </a:solidFill>
                <a:effectLst/>
                <a:uFillTx/>
                <a:latin typeface="Georgia"/>
                <a:ea typeface="Georgia"/>
              </a:rPr>
              <a:t>Se refiere a una aptitud sobrenatural provista por el Espíritu Santo, para equipar a hombres y mujeres cristianos en su trabajo de servir y </a:t>
            </a:r>
            <a:r>
              <a:rPr lang="es-ES" sz="2970" b="1" i="1" u="sng" strike="noStrike">
                <a:solidFill>
                  <a:srgbClr val="1E3184"/>
                </a:solidFill>
                <a:effectLst/>
                <a:uFillTx/>
                <a:latin typeface="Georgia"/>
                <a:ea typeface="Georgia"/>
              </a:rPr>
              <a:t>ministrar</a:t>
            </a:r>
            <a:r>
              <a:rPr lang="es-ES" sz="2970" b="1" i="1" u="none" strike="noStrike">
                <a:solidFill>
                  <a:srgbClr val="1E3184"/>
                </a:solidFill>
                <a:effectLst/>
                <a:uFillTx/>
                <a:latin typeface="Georgia"/>
                <a:ea typeface="Georgia"/>
              </a:rPr>
              <a:t>.</a:t>
            </a:r>
            <a:endParaRPr lang="es-ES" sz="2970" b="0" u="none" strike="noStrike">
              <a:solidFill>
                <a:srgbClr val="000000"/>
              </a:solidFill>
              <a:effectLst/>
              <a:uFillTx/>
              <a:latin typeface="Helvetica Light"/>
            </a:endParaRPr>
          </a:p>
          <a:p>
            <a:pPr marL="339480" indent="-339480" algn="l" defTabSz="905400">
              <a:lnSpc>
                <a:spcPct val="100000"/>
              </a:lnSpc>
              <a:spcBef>
                <a:spcPts val="700"/>
              </a:spcBef>
              <a:buClr>
                <a:srgbClr val="1E3184"/>
              </a:buClr>
              <a:buFont typeface="Arial"/>
              <a:buChar char="•"/>
              <a:tabLst>
                <a:tab pos="0" algn="l"/>
              </a:tabLst>
            </a:pPr>
            <a:r>
              <a:rPr lang="es-ES" sz="2970" b="1" u="none" strike="noStrike">
                <a:solidFill>
                  <a:srgbClr val="1E3184"/>
                </a:solidFill>
                <a:effectLst/>
                <a:uFillTx/>
                <a:latin typeface="Georgia"/>
                <a:ea typeface="Georgia"/>
              </a:rPr>
              <a:t>Son las capacidades o las habilidades especiales que Dios potencia (en los talentos), u otorga al creyente luego de su </a:t>
            </a:r>
            <a:r>
              <a:rPr lang="es-ES" sz="2970" b="1" i="1" u="sng" strike="noStrike">
                <a:solidFill>
                  <a:srgbClr val="1E3184"/>
                </a:solidFill>
                <a:effectLst/>
                <a:uFillTx/>
                <a:latin typeface="Georgia"/>
                <a:ea typeface="Georgia"/>
              </a:rPr>
              <a:t>bautismo</a:t>
            </a:r>
            <a:r>
              <a:rPr lang="es-ES" sz="2970" b="1" i="1" u="none" strike="noStrike">
                <a:solidFill>
                  <a:srgbClr val="1E3184"/>
                </a:solidFill>
                <a:effectLst/>
                <a:uFillTx/>
                <a:latin typeface="Georgia"/>
                <a:ea typeface="Georgia"/>
              </a:rPr>
              <a:t>.</a:t>
            </a:r>
            <a:endParaRPr lang="es-ES" sz="2970" b="0" u="none" strike="noStrike">
              <a:solidFill>
                <a:srgbClr val="000000"/>
              </a:solidFill>
              <a:effectLst/>
              <a:uFillTx/>
              <a:latin typeface="Helvetica Light"/>
            </a:endParaRPr>
          </a:p>
        </p:txBody>
      </p:sp>
      <p:sp>
        <p:nvSpPr>
          <p:cNvPr id="87" name="PlaceHolder 2"/>
          <p:cNvSpPr>
            <a:spLocks noGrp="1"/>
          </p:cNvSpPr>
          <p:nvPr>
            <p:ph type="title"/>
          </p:nvPr>
        </p:nvSpPr>
        <p:spPr>
          <a:xfrm>
            <a:off x="827640" y="819720"/>
            <a:ext cx="7488360" cy="81972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4000" b="1" u="none" strike="noStrike">
                <a:solidFill>
                  <a:srgbClr val="8C0202"/>
                </a:solidFill>
                <a:effectLst/>
                <a:uFillTx/>
                <a:latin typeface="Georgia"/>
                <a:ea typeface="Georgia"/>
              </a:rPr>
              <a:t>Algunas definiciones</a:t>
            </a:r>
            <a:endParaRPr lang="es-ES" sz="4000" b="0" u="none" strike="noStrike">
              <a:solidFill>
                <a:srgbClr val="000000"/>
              </a:solidFill>
              <a:effectLst/>
              <a:uFillTx/>
              <a:latin typeface="Helvetica Light"/>
            </a:endParaRPr>
          </a:p>
        </p:txBody>
      </p:sp>
    </p:spTree>
  </p:cSld>
  <p:timing>
    <p:tnLst>
      <p:par>
        <p:cTn id="36" dur="indefinite" restart="never" nodeType="tmRoot">
          <p:childTnLst>
            <p:seq>
              <p:cTn id="37" dur="indefinite" nodeType="mainSeq">
                <p:childTnLst>
                  <p:par>
                    <p:cTn id="38" fill="hold">
                      <p:stCondLst>
                        <p:cond delay="indefinite"/>
                      </p:stCondLst>
                      <p:childTnLst>
                        <p:par>
                          <p:cTn id="39" fill="hold">
                            <p:stCondLst>
                              <p:cond delay="0"/>
                            </p:stCondLst>
                            <p:childTnLst>
                              <p:par>
                                <p:cTn id="40" presetID="9" presetClass="entr" fill="hold" nodeType="clickEffect">
                                  <p:stCondLst>
                                    <p:cond delay="0"/>
                                  </p:stCondLst>
                                  <p:iterate type="el">
                                    <p:tmAbs val="0"/>
                                  </p:iterate>
                                  <p:childTnLst>
                                    <p:set>
                                      <p:cBhvr>
                                        <p:cTn id="41" fill="hold"/>
                                        <p:tgtEl>
                                          <p:spTgt spid="86"/>
                                        </p:tgtEl>
                                        <p:attrNameLst>
                                          <p:attrName>style.visibility</p:attrName>
                                        </p:attrNameLst>
                                      </p:cBhvr>
                                      <p:to>
                                        <p:strVal val="visible"/>
                                      </p:to>
                                    </p:set>
                                    <p:animEffect transition="in" filter="dissolve">
                                      <p:cBhvr additive="repl">
                                        <p:cTn id="42" dur="500"/>
                                        <p:tgtEl>
                                          <p:spTgt spid="86"/>
                                        </p:tgtEl>
                                      </p:cBhvr>
                                    </p:animEffect>
                                  </p:childTnLst>
                                </p:cTn>
                              </p:par>
                              <p:par>
                                <p:cTn id="43" presetID="9" presetClass="entr" fill="hold" nodeType="withEffect">
                                  <p:stCondLst>
                                    <p:cond delay="0"/>
                                  </p:stCondLst>
                                  <p:iterate type="el">
                                    <p:tmAbs val="0"/>
                                  </p:iterate>
                                  <p:childTnLst>
                                    <p:set>
                                      <p:cBhvr>
                                        <p:cTn id="44" fill="hold"/>
                                        <p:tgtEl>
                                          <p:spTgt spid="86">
                                            <p:txEl>
                                              <p:pRg st="0" end="0"/>
                                            </p:txEl>
                                          </p:spTgt>
                                        </p:tgtEl>
                                        <p:attrNameLst>
                                          <p:attrName>style.visibility</p:attrName>
                                        </p:attrNameLst>
                                      </p:cBhvr>
                                      <p:to>
                                        <p:strVal val="visible"/>
                                      </p:to>
                                    </p:set>
                                    <p:animEffect transition="in" filter="dissolve">
                                      <p:cBhvr additive="repl">
                                        <p:cTn id="45" dur="500"/>
                                        <p:tgtEl>
                                          <p:spTgt spid="86">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fill="hold" nodeType="clickEffect">
                                  <p:stCondLst>
                                    <p:cond delay="0"/>
                                  </p:stCondLst>
                                  <p:iterate type="el">
                                    <p:tmAbs val="0"/>
                                  </p:iterate>
                                  <p:childTnLst>
                                    <p:set>
                                      <p:cBhvr>
                                        <p:cTn id="49" fill="hold"/>
                                        <p:tgtEl>
                                          <p:spTgt spid="86">
                                            <p:txEl>
                                              <p:pRg st="1" end="1"/>
                                            </p:txEl>
                                          </p:spTgt>
                                        </p:tgtEl>
                                        <p:attrNameLst>
                                          <p:attrName>style.visibility</p:attrName>
                                        </p:attrNameLst>
                                      </p:cBhvr>
                                      <p:to>
                                        <p:strVal val="visible"/>
                                      </p:to>
                                    </p:set>
                                    <p:animEffect transition="in" filter="dissolve">
                                      <p:cBhvr additive="repl">
                                        <p:cTn id="50" dur="500"/>
                                        <p:tgtEl>
                                          <p:spTgt spid="86">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8" name="pasted-image.pdf"/>
          <p:cNvPicPr/>
          <p:nvPr/>
        </p:nvPicPr>
        <p:blipFill>
          <a:blip r:embed="rId1"/>
          <a:stretch/>
        </p:blipFill>
        <p:spPr>
          <a:xfrm>
            <a:off x="-4320" y="-3240"/>
            <a:ext cx="9152640" cy="6864480"/>
          </a:xfrm>
          <a:prstGeom prst="rect">
            <a:avLst/>
          </a:prstGeom>
          <a:noFill/>
          <a:ln w="3175">
            <a:noFill/>
          </a:ln>
        </p:spPr>
      </p:pic>
      <p:sp>
        <p:nvSpPr>
          <p:cNvPr id="89" name="PlaceHolder 1"/>
          <p:cNvSpPr>
            <a:spLocks noGrp="1"/>
          </p:cNvSpPr>
          <p:nvPr>
            <p:ph/>
          </p:nvPr>
        </p:nvSpPr>
        <p:spPr>
          <a:xfrm>
            <a:off x="1390320" y="1016640"/>
            <a:ext cx="6624360" cy="4824000"/>
          </a:xfrm>
          <a:prstGeom prst="rect">
            <a:avLst/>
          </a:prstGeom>
          <a:noFill/>
          <a:ln w="12600">
            <a:noFill/>
          </a:ln>
        </p:spPr>
        <p:txBody>
          <a:bodyPr lIns="45720" tIns="45720" rIns="45720" bIns="45720" anchor="t">
            <a:noAutofit/>
          </a:bodyPr>
          <a:p>
            <a:pPr marL="347040" indent="-347040" algn="l" defTabSz="822960">
              <a:lnSpc>
                <a:spcPct val="100000"/>
              </a:lnSpc>
              <a:spcBef>
                <a:spcPts val="700"/>
              </a:spcBef>
              <a:buClr>
                <a:srgbClr val="1E3184"/>
              </a:buClr>
              <a:buFont typeface="Arial"/>
              <a:buChar char="•"/>
              <a:tabLst>
                <a:tab pos="0" algn="l"/>
              </a:tabLst>
            </a:pPr>
            <a:r>
              <a:rPr lang="es-ES" sz="3240" b="1" u="none" strike="noStrike">
                <a:solidFill>
                  <a:srgbClr val="1E3184"/>
                </a:solidFill>
                <a:effectLst/>
                <a:uFillTx/>
                <a:latin typeface="Georgia"/>
                <a:ea typeface="Georgia"/>
              </a:rPr>
              <a:t>Los dones no son aptitudes con las cuales nacemos; son cualidades que Dios nos da una vez nos hemos hecho sus </a:t>
            </a:r>
            <a:r>
              <a:rPr lang="es-ES" sz="3240" b="1" i="1" u="sng" strike="noStrike">
                <a:solidFill>
                  <a:srgbClr val="1E3184"/>
                </a:solidFill>
                <a:effectLst/>
                <a:uFillTx/>
                <a:latin typeface="Georgia"/>
                <a:ea typeface="Georgia"/>
              </a:rPr>
              <a:t>discípulos y nos bautizamos</a:t>
            </a:r>
            <a:r>
              <a:rPr lang="es-ES" sz="3240" b="1" i="1" u="none" strike="noStrike">
                <a:solidFill>
                  <a:srgbClr val="1E3184"/>
                </a:solidFill>
                <a:effectLst/>
                <a:uFillTx/>
                <a:latin typeface="Georgia"/>
                <a:ea typeface="Georgia"/>
              </a:rPr>
              <a:t>.</a:t>
            </a:r>
            <a:endParaRPr lang="es-ES" sz="3240" b="0" u="none" strike="noStrike">
              <a:solidFill>
                <a:srgbClr val="000000"/>
              </a:solidFill>
              <a:effectLst/>
              <a:uFillTx/>
              <a:latin typeface="Helvetica Light"/>
            </a:endParaRPr>
          </a:p>
          <a:p>
            <a:pPr marL="347040" indent="-347040" algn="l" defTabSz="822960">
              <a:lnSpc>
                <a:spcPct val="100000"/>
              </a:lnSpc>
              <a:spcBef>
                <a:spcPts val="700"/>
              </a:spcBef>
              <a:buClr>
                <a:srgbClr val="1E3184"/>
              </a:buClr>
              <a:buFont typeface="Arial"/>
              <a:buChar char="•"/>
              <a:tabLst>
                <a:tab pos="0" algn="l"/>
              </a:tabLst>
            </a:pPr>
            <a:r>
              <a:rPr lang="es-ES" sz="3240" b="1" u="none" strike="noStrike">
                <a:solidFill>
                  <a:srgbClr val="1E3184"/>
                </a:solidFill>
                <a:effectLst/>
                <a:uFillTx/>
                <a:latin typeface="Georgia"/>
                <a:ea typeface="Georgia"/>
              </a:rPr>
              <a:t>Los dones son regalos de Dios para que sus hijos e hijas tengan cómo cumplir la gran </a:t>
            </a:r>
            <a:r>
              <a:rPr lang="es-ES" sz="3240" b="1" i="1" u="sng" strike="noStrike">
                <a:solidFill>
                  <a:srgbClr val="1E3184"/>
                </a:solidFill>
                <a:effectLst/>
                <a:uFillTx/>
                <a:latin typeface="Georgia"/>
                <a:ea typeface="Georgia"/>
              </a:rPr>
              <a:t>comisión</a:t>
            </a:r>
            <a:r>
              <a:rPr lang="es-ES" sz="3240" b="1" i="1" u="none" strike="noStrike">
                <a:solidFill>
                  <a:srgbClr val="1E3184"/>
                </a:solidFill>
                <a:effectLst/>
                <a:uFillTx/>
                <a:latin typeface="Georgia"/>
                <a:ea typeface="Georgia"/>
              </a:rPr>
              <a:t>.</a:t>
            </a:r>
            <a:endParaRPr lang="es-ES" sz="3240" b="0" u="none" strike="noStrike">
              <a:solidFill>
                <a:srgbClr val="000000"/>
              </a:solidFill>
              <a:effectLst/>
              <a:uFillTx/>
              <a:latin typeface="Helvetica Light"/>
            </a:endParaRPr>
          </a:p>
        </p:txBody>
      </p:sp>
    </p:spTree>
  </p:cSld>
  <p:timing>
    <p:tnLst>
      <p:par>
        <p:cTn id="51" dur="indefinite" restart="never" nodeType="tmRoot">
          <p:childTnLst>
            <p:seq>
              <p:cTn id="52" dur="indefinite" nodeType="mainSeq">
                <p:childTnLst>
                  <p:par>
                    <p:cTn id="53" fill="hold">
                      <p:stCondLst>
                        <p:cond delay="indefinite"/>
                      </p:stCondLst>
                      <p:childTnLst>
                        <p:par>
                          <p:cTn id="54" fill="hold">
                            <p:stCondLst>
                              <p:cond delay="0"/>
                            </p:stCondLst>
                            <p:childTnLst>
                              <p:par>
                                <p:cTn id="55" presetID="9" presetClass="entr" fill="hold" nodeType="clickEffect">
                                  <p:stCondLst>
                                    <p:cond delay="0"/>
                                  </p:stCondLst>
                                  <p:iterate type="el">
                                    <p:tmAbs val="0"/>
                                  </p:iterate>
                                  <p:childTnLst>
                                    <p:set>
                                      <p:cBhvr>
                                        <p:cTn id="56" fill="hold"/>
                                        <p:tgtEl>
                                          <p:spTgt spid="89"/>
                                        </p:tgtEl>
                                        <p:attrNameLst>
                                          <p:attrName>style.visibility</p:attrName>
                                        </p:attrNameLst>
                                      </p:cBhvr>
                                      <p:to>
                                        <p:strVal val="visible"/>
                                      </p:to>
                                    </p:set>
                                    <p:animEffect transition="in" filter="dissolve">
                                      <p:cBhvr additive="repl">
                                        <p:cTn id="57" dur="500"/>
                                        <p:tgtEl>
                                          <p:spTgt spid="89"/>
                                        </p:tgtEl>
                                      </p:cBhvr>
                                    </p:animEffect>
                                  </p:childTnLst>
                                </p:cTn>
                              </p:par>
                              <p:par>
                                <p:cTn id="58" presetID="9" presetClass="entr" fill="hold" nodeType="withEffect">
                                  <p:stCondLst>
                                    <p:cond delay="0"/>
                                  </p:stCondLst>
                                  <p:iterate type="el">
                                    <p:tmAbs val="0"/>
                                  </p:iterate>
                                  <p:childTnLst>
                                    <p:set>
                                      <p:cBhvr>
                                        <p:cTn id="59" fill="hold"/>
                                        <p:tgtEl>
                                          <p:spTgt spid="89">
                                            <p:txEl>
                                              <p:pRg st="0" end="0"/>
                                            </p:txEl>
                                          </p:spTgt>
                                        </p:tgtEl>
                                        <p:attrNameLst>
                                          <p:attrName>style.visibility</p:attrName>
                                        </p:attrNameLst>
                                      </p:cBhvr>
                                      <p:to>
                                        <p:strVal val="visible"/>
                                      </p:to>
                                    </p:set>
                                    <p:animEffect transition="in" filter="dissolve">
                                      <p:cBhvr additive="repl">
                                        <p:cTn id="60" dur="500"/>
                                        <p:tgtEl>
                                          <p:spTgt spid="89">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fill="hold" nodeType="clickEffect">
                                  <p:stCondLst>
                                    <p:cond delay="0"/>
                                  </p:stCondLst>
                                  <p:iterate type="el">
                                    <p:tmAbs val="0"/>
                                  </p:iterate>
                                  <p:childTnLst>
                                    <p:set>
                                      <p:cBhvr>
                                        <p:cTn id="64" fill="hold"/>
                                        <p:tgtEl>
                                          <p:spTgt spid="89">
                                            <p:txEl>
                                              <p:pRg st="1" end="1"/>
                                            </p:txEl>
                                          </p:spTgt>
                                        </p:tgtEl>
                                        <p:attrNameLst>
                                          <p:attrName>style.visibility</p:attrName>
                                        </p:attrNameLst>
                                      </p:cBhvr>
                                      <p:to>
                                        <p:strVal val="visible"/>
                                      </p:to>
                                    </p:set>
                                    <p:animEffect transition="in" filter="dissolve">
                                      <p:cBhvr additive="repl">
                                        <p:cTn id="65" dur="500"/>
                                        <p:tgtEl>
                                          <p:spTgt spid="89">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0" name="pasted-image.pdf"/>
          <p:cNvPicPr/>
          <p:nvPr/>
        </p:nvPicPr>
        <p:blipFill>
          <a:blip r:embed="rId1"/>
          <a:stretch/>
        </p:blipFill>
        <p:spPr>
          <a:xfrm>
            <a:off x="-4320" y="-3240"/>
            <a:ext cx="9152640" cy="6864480"/>
          </a:xfrm>
          <a:prstGeom prst="rect">
            <a:avLst/>
          </a:prstGeom>
          <a:noFill/>
          <a:ln w="3175">
            <a:noFill/>
          </a:ln>
        </p:spPr>
      </p:pic>
      <p:sp>
        <p:nvSpPr>
          <p:cNvPr id="91" name="PlaceHolder 1"/>
          <p:cNvSpPr>
            <a:spLocks noGrp="1"/>
          </p:cNvSpPr>
          <p:nvPr>
            <p:ph/>
          </p:nvPr>
        </p:nvSpPr>
        <p:spPr>
          <a:xfrm>
            <a:off x="1369080" y="1164600"/>
            <a:ext cx="6687000" cy="4807800"/>
          </a:xfrm>
          <a:prstGeom prst="rect">
            <a:avLst/>
          </a:prstGeom>
          <a:noFill/>
          <a:ln w="12600">
            <a:noFill/>
          </a:ln>
        </p:spPr>
        <p:txBody>
          <a:bodyPr lIns="45720" tIns="45720" rIns="45720" bIns="45720" anchor="t">
            <a:noAutofit/>
          </a:bodyPr>
          <a:p>
            <a:pPr marL="294840" indent="-294840" algn="l" defTabSz="786240">
              <a:lnSpc>
                <a:spcPct val="100000"/>
              </a:lnSpc>
              <a:spcBef>
                <a:spcPts val="601"/>
              </a:spcBef>
              <a:buClr>
                <a:srgbClr val="1E3184"/>
              </a:buClr>
              <a:buFont typeface="Arial"/>
              <a:buChar char="•"/>
              <a:tabLst>
                <a:tab pos="0" algn="l"/>
              </a:tabLst>
            </a:pPr>
            <a:r>
              <a:rPr lang="es-ES" sz="2750" b="1" i="1" u="none" strike="noStrike">
                <a:solidFill>
                  <a:srgbClr val="1E3184"/>
                </a:solidFill>
                <a:effectLst/>
                <a:uFillTx/>
                <a:latin typeface="Georgia"/>
                <a:ea typeface="Georgia"/>
              </a:rPr>
              <a:t>“Cada uno según el don que ha recibido, adminístreselo a los otros, como buenos dispensadores de las diferentes gracias de Dios”.</a:t>
            </a:r>
            <a:endParaRPr lang="es-ES" sz="2750" b="0" u="none" strike="noStrike">
              <a:solidFill>
                <a:srgbClr val="000000"/>
              </a:solidFill>
              <a:effectLst/>
              <a:uFillTx/>
              <a:latin typeface="Helvetica Light"/>
            </a:endParaRPr>
          </a:p>
          <a:p>
            <a:pPr indent="0" algn="l" defTabSz="786240">
              <a:lnSpc>
                <a:spcPct val="100000"/>
              </a:lnSpc>
              <a:buNone/>
              <a:tabLst>
                <a:tab pos="0" algn="l"/>
              </a:tabLst>
            </a:pPr>
            <a:r>
              <a:rPr lang="es-ES" sz="2750" b="1" i="1" u="none" strike="noStrike">
                <a:solidFill>
                  <a:srgbClr val="942192"/>
                </a:solidFill>
                <a:effectLst/>
                <a:uFillTx/>
                <a:latin typeface="Georgia"/>
                <a:ea typeface="Georgia"/>
              </a:rPr>
              <a:t>1 Pedro 4:10</a:t>
            </a:r>
            <a:endParaRPr lang="es-ES" sz="2750" b="0" u="none" strike="noStrike">
              <a:solidFill>
                <a:srgbClr val="000000"/>
              </a:solidFill>
              <a:effectLst/>
              <a:uFillTx/>
              <a:latin typeface="Helvetica Light"/>
            </a:endParaRPr>
          </a:p>
          <a:p>
            <a:pPr marL="294840" indent="-294840" algn="l" defTabSz="786240">
              <a:lnSpc>
                <a:spcPct val="100000"/>
              </a:lnSpc>
              <a:spcBef>
                <a:spcPts val="601"/>
              </a:spcBef>
              <a:buClr>
                <a:srgbClr val="1E3184"/>
              </a:buClr>
              <a:buFont typeface="Arial"/>
              <a:buChar char="•"/>
              <a:tabLst>
                <a:tab pos="0" algn="l"/>
              </a:tabLst>
            </a:pPr>
            <a:r>
              <a:rPr lang="es-ES" sz="2750" b="1" i="1" u="none" strike="noStrike">
                <a:solidFill>
                  <a:srgbClr val="1E3184"/>
                </a:solidFill>
                <a:effectLst/>
                <a:uFillTx/>
                <a:latin typeface="Georgia"/>
                <a:ea typeface="Georgia"/>
              </a:rPr>
              <a:t>“Porque así como en el cuerpo tenemos muchos miembros, y no todos tienen la misma función… tenemos diferentes dones según la gracia que nos es dada” .</a:t>
            </a:r>
            <a:endParaRPr lang="es-ES" sz="2750" b="0" u="none" strike="noStrike">
              <a:solidFill>
                <a:srgbClr val="000000"/>
              </a:solidFill>
              <a:effectLst/>
              <a:uFillTx/>
              <a:latin typeface="Helvetica Light"/>
            </a:endParaRPr>
          </a:p>
          <a:p>
            <a:pPr indent="0" algn="l" defTabSz="786240">
              <a:lnSpc>
                <a:spcPct val="100000"/>
              </a:lnSpc>
              <a:buNone/>
              <a:tabLst>
                <a:tab pos="0" algn="l"/>
              </a:tabLst>
            </a:pPr>
            <a:r>
              <a:rPr lang="es-ES" sz="2750" b="1" i="1" u="none" strike="noStrike">
                <a:solidFill>
                  <a:srgbClr val="942192"/>
                </a:solidFill>
                <a:effectLst/>
                <a:uFillTx/>
                <a:latin typeface="Georgia"/>
                <a:ea typeface="Georgia"/>
              </a:rPr>
              <a:t>Romanos 12:4–6</a:t>
            </a:r>
            <a:endParaRPr lang="es-ES" sz="2750" b="0" u="none" strike="noStrike">
              <a:solidFill>
                <a:srgbClr val="000000"/>
              </a:solidFill>
              <a:effectLst/>
              <a:uFillTx/>
              <a:latin typeface="Helvetica Light"/>
            </a:endParaRPr>
          </a:p>
        </p:txBody>
      </p:sp>
    </p:spTree>
  </p:cSld>
  <p:timing>
    <p:tnLst>
      <p:par>
        <p:cTn id="66" dur="indefinite" restart="never" nodeType="tmRoot">
          <p:childTnLst>
            <p:seq>
              <p:cTn id="67" dur="indefinite" nodeType="mainSeq">
                <p:childTnLst>
                  <p:par>
                    <p:cTn id="68" fill="hold">
                      <p:stCondLst>
                        <p:cond delay="indefinite"/>
                      </p:stCondLst>
                      <p:childTnLst>
                        <p:par>
                          <p:cTn id="69" fill="hold">
                            <p:stCondLst>
                              <p:cond delay="0"/>
                            </p:stCondLst>
                            <p:childTnLst>
                              <p:par>
                                <p:cTn id="70" presetID="9" presetClass="entr" fill="hold" nodeType="clickEffect">
                                  <p:stCondLst>
                                    <p:cond delay="0"/>
                                  </p:stCondLst>
                                  <p:iterate type="el">
                                    <p:tmAbs val="0"/>
                                  </p:iterate>
                                  <p:childTnLst>
                                    <p:set>
                                      <p:cBhvr>
                                        <p:cTn id="71" fill="hold"/>
                                        <p:tgtEl>
                                          <p:spTgt spid="91"/>
                                        </p:tgtEl>
                                        <p:attrNameLst>
                                          <p:attrName>style.visibility</p:attrName>
                                        </p:attrNameLst>
                                      </p:cBhvr>
                                      <p:to>
                                        <p:strVal val="visible"/>
                                      </p:to>
                                    </p:set>
                                    <p:animEffect transition="in" filter="dissolve">
                                      <p:cBhvr additive="repl">
                                        <p:cTn id="72" dur="500"/>
                                        <p:tgtEl>
                                          <p:spTgt spid="91"/>
                                        </p:tgtEl>
                                      </p:cBhvr>
                                    </p:animEffect>
                                  </p:childTnLst>
                                </p:cTn>
                              </p:par>
                              <p:par>
                                <p:cTn id="73" presetID="9" presetClass="entr" fill="hold" nodeType="withEffect">
                                  <p:stCondLst>
                                    <p:cond delay="0"/>
                                  </p:stCondLst>
                                  <p:iterate type="el">
                                    <p:tmAbs val="0"/>
                                  </p:iterate>
                                  <p:childTnLst>
                                    <p:set>
                                      <p:cBhvr>
                                        <p:cTn id="74" fill="hold"/>
                                        <p:tgtEl>
                                          <p:spTgt spid="91">
                                            <p:txEl>
                                              <p:pRg st="0" end="0"/>
                                            </p:txEl>
                                          </p:spTgt>
                                        </p:tgtEl>
                                        <p:attrNameLst>
                                          <p:attrName>style.visibility</p:attrName>
                                        </p:attrNameLst>
                                      </p:cBhvr>
                                      <p:to>
                                        <p:strVal val="visible"/>
                                      </p:to>
                                    </p:set>
                                    <p:animEffect transition="in" filter="dissolve">
                                      <p:cBhvr additive="repl">
                                        <p:cTn id="75" dur="500"/>
                                        <p:tgtEl>
                                          <p:spTgt spid="91">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9" presetClass="entr" fill="hold" nodeType="clickEffect">
                                  <p:stCondLst>
                                    <p:cond delay="0"/>
                                  </p:stCondLst>
                                  <p:iterate type="el">
                                    <p:tmAbs val="0"/>
                                  </p:iterate>
                                  <p:childTnLst>
                                    <p:set>
                                      <p:cBhvr>
                                        <p:cTn id="79" fill="hold"/>
                                        <p:tgtEl>
                                          <p:spTgt spid="91">
                                            <p:txEl>
                                              <p:pRg st="1" end="1"/>
                                            </p:txEl>
                                          </p:spTgt>
                                        </p:tgtEl>
                                        <p:attrNameLst>
                                          <p:attrName>style.visibility</p:attrName>
                                        </p:attrNameLst>
                                      </p:cBhvr>
                                      <p:to>
                                        <p:strVal val="visible"/>
                                      </p:to>
                                    </p:set>
                                    <p:animEffect transition="in" filter="dissolve">
                                      <p:cBhvr additive="repl">
                                        <p:cTn id="80" dur="500"/>
                                        <p:tgtEl>
                                          <p:spTgt spid="91">
                                            <p:txEl>
                                              <p:pRg st="1" end="1"/>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ntr" fill="hold" nodeType="clickEffect">
                                  <p:stCondLst>
                                    <p:cond delay="0"/>
                                  </p:stCondLst>
                                  <p:iterate type="el">
                                    <p:tmAbs val="0"/>
                                  </p:iterate>
                                  <p:childTnLst>
                                    <p:set>
                                      <p:cBhvr>
                                        <p:cTn id="84" fill="hold"/>
                                        <p:tgtEl>
                                          <p:spTgt spid="91">
                                            <p:txEl>
                                              <p:pRg st="2" end="2"/>
                                            </p:txEl>
                                          </p:spTgt>
                                        </p:tgtEl>
                                        <p:attrNameLst>
                                          <p:attrName>style.visibility</p:attrName>
                                        </p:attrNameLst>
                                      </p:cBhvr>
                                      <p:to>
                                        <p:strVal val="visible"/>
                                      </p:to>
                                    </p:set>
                                    <p:animEffect transition="in" filter="dissolve">
                                      <p:cBhvr additive="repl">
                                        <p:cTn id="85" dur="500"/>
                                        <p:tgtEl>
                                          <p:spTgt spid="91">
                                            <p:txEl>
                                              <p:pRg st="2" end="2"/>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9" presetClass="entr" fill="hold" nodeType="clickEffect">
                                  <p:stCondLst>
                                    <p:cond delay="0"/>
                                  </p:stCondLst>
                                  <p:iterate type="el">
                                    <p:tmAbs val="0"/>
                                  </p:iterate>
                                  <p:childTnLst>
                                    <p:set>
                                      <p:cBhvr>
                                        <p:cTn id="89" fill="hold"/>
                                        <p:tgtEl>
                                          <p:spTgt spid="91">
                                            <p:txEl>
                                              <p:pRg st="3" end="3"/>
                                            </p:txEl>
                                          </p:spTgt>
                                        </p:tgtEl>
                                        <p:attrNameLst>
                                          <p:attrName>style.visibility</p:attrName>
                                        </p:attrNameLst>
                                      </p:cBhvr>
                                      <p:to>
                                        <p:strVal val="visible"/>
                                      </p:to>
                                    </p:set>
                                    <p:animEffect transition="in" filter="dissolve">
                                      <p:cBhvr additive="repl">
                                        <p:cTn id="90" dur="500"/>
                                        <p:tgtEl>
                                          <p:spTgt spid="91">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2" name="pasted-image.pdf"/>
          <p:cNvPicPr/>
          <p:nvPr/>
        </p:nvPicPr>
        <p:blipFill>
          <a:blip r:embed="rId1"/>
          <a:stretch/>
        </p:blipFill>
        <p:spPr>
          <a:xfrm>
            <a:off x="-4320" y="-3240"/>
            <a:ext cx="9152640" cy="6864480"/>
          </a:xfrm>
          <a:prstGeom prst="rect">
            <a:avLst/>
          </a:prstGeom>
          <a:noFill/>
          <a:ln w="3175">
            <a:noFill/>
          </a:ln>
        </p:spPr>
      </p:pic>
      <p:sp>
        <p:nvSpPr>
          <p:cNvPr id="93" name="PlaceHolder 1"/>
          <p:cNvSpPr>
            <a:spLocks noGrp="1"/>
          </p:cNvSpPr>
          <p:nvPr>
            <p:ph/>
          </p:nvPr>
        </p:nvSpPr>
        <p:spPr>
          <a:xfrm>
            <a:off x="1072800" y="1185480"/>
            <a:ext cx="7256880" cy="4672080"/>
          </a:xfrm>
          <a:prstGeom prst="rect">
            <a:avLst/>
          </a:prstGeom>
          <a:noFill/>
          <a:ln w="12600">
            <a:noFill/>
          </a:ln>
        </p:spPr>
        <p:txBody>
          <a:bodyPr lIns="45720" tIns="45720" rIns="45720" bIns="45720" anchor="t">
            <a:noAutofit/>
          </a:bodyPr>
          <a:p>
            <a:pPr indent="0" algn="l" defTabSz="896040">
              <a:lnSpc>
                <a:spcPct val="100000"/>
              </a:lnSpc>
              <a:spcBef>
                <a:spcPts val="799"/>
              </a:spcBef>
              <a:buNone/>
              <a:tabLst>
                <a:tab pos="0" algn="l"/>
              </a:tabLst>
            </a:pPr>
            <a:r>
              <a:rPr lang="es-ES" sz="3530" b="1" i="1" u="none" strike="noStrike">
                <a:solidFill>
                  <a:srgbClr val="1E3184"/>
                </a:solidFill>
                <a:effectLst/>
                <a:uFillTx/>
                <a:latin typeface="Georgia"/>
                <a:ea typeface="Georgia"/>
              </a:rPr>
              <a:t>“Dios ha colocado en la iglesia diferentes dones. Estos son preciados en sus respectivos lugares, y todos pueden desempeñar una parte en la obra de preparar a un pueblo para la pronta venida de Cristo.”</a:t>
            </a:r>
            <a:endParaRPr lang="es-ES" sz="3530" b="0" u="none" strike="noStrike">
              <a:solidFill>
                <a:srgbClr val="000000"/>
              </a:solidFill>
              <a:effectLst/>
              <a:uFillTx/>
              <a:latin typeface="Helvetica Light"/>
            </a:endParaRPr>
          </a:p>
          <a:p>
            <a:pPr indent="0" algn="l" defTabSz="896040">
              <a:lnSpc>
                <a:spcPct val="100000"/>
              </a:lnSpc>
              <a:buNone/>
              <a:tabLst>
                <a:tab pos="0" algn="l"/>
              </a:tabLst>
            </a:pPr>
            <a:r>
              <a:rPr lang="es-ES" sz="3530" b="1" i="1" u="none" strike="noStrike">
                <a:solidFill>
                  <a:srgbClr val="942192"/>
                </a:solidFill>
                <a:effectLst/>
                <a:uFillTx/>
                <a:latin typeface="Georgia"/>
                <a:ea typeface="Georgia"/>
              </a:rPr>
              <a:t>OE 481</a:t>
            </a:r>
            <a:endParaRPr lang="es-ES" sz="3530" b="0" u="none" strike="noStrike">
              <a:solidFill>
                <a:srgbClr val="000000"/>
              </a:solidFill>
              <a:effectLst/>
              <a:uFillTx/>
              <a:latin typeface="Helvetica Light"/>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4" name="pasted-image.pdf"/>
          <p:cNvPicPr/>
          <p:nvPr/>
        </p:nvPicPr>
        <p:blipFill>
          <a:blip r:embed="rId1"/>
          <a:stretch/>
        </p:blipFill>
        <p:spPr>
          <a:xfrm>
            <a:off x="-4320" y="-3240"/>
            <a:ext cx="9152640" cy="6864480"/>
          </a:xfrm>
          <a:prstGeom prst="rect">
            <a:avLst/>
          </a:prstGeom>
          <a:noFill/>
          <a:ln w="3175">
            <a:noFill/>
          </a:ln>
        </p:spPr>
      </p:pic>
      <p:sp>
        <p:nvSpPr>
          <p:cNvPr id="95" name="PlaceHolder 1"/>
          <p:cNvSpPr>
            <a:spLocks noGrp="1"/>
          </p:cNvSpPr>
          <p:nvPr>
            <p:ph/>
          </p:nvPr>
        </p:nvSpPr>
        <p:spPr>
          <a:xfrm>
            <a:off x="1178280" y="1027080"/>
            <a:ext cx="7017480" cy="4803120"/>
          </a:xfrm>
          <a:prstGeom prst="rect">
            <a:avLst/>
          </a:prstGeom>
          <a:noFill/>
          <a:ln w="12600">
            <a:noFill/>
          </a:ln>
        </p:spPr>
        <p:txBody>
          <a:bodyPr lIns="45720" tIns="45720" rIns="45720" bIns="45720" anchor="t">
            <a:noAutofit/>
          </a:bodyPr>
          <a:p>
            <a:pPr indent="0" algn="l" defTabSz="841320">
              <a:lnSpc>
                <a:spcPct val="100000"/>
              </a:lnSpc>
              <a:spcBef>
                <a:spcPts val="700"/>
              </a:spcBef>
              <a:buNone/>
              <a:tabLst>
                <a:tab pos="0" algn="l"/>
              </a:tabLst>
            </a:pPr>
            <a:r>
              <a:rPr lang="es-ES" sz="2950" b="1" i="1" u="none" strike="noStrike">
                <a:solidFill>
                  <a:srgbClr val="1E3184"/>
                </a:solidFill>
                <a:effectLst/>
                <a:uFillTx/>
                <a:latin typeface="Georgia"/>
                <a:ea typeface="Georgia"/>
              </a:rPr>
              <a:t>“La ignorancia en los Dones Espirituales es la causa principal que retrasa el crecimiento de las iglesias en la actualidad. Es además la raíz de la inseguridad, la frustración, el sentido de culpabilidad y el desaliento que plaga a muchos cristianos y que les impide ser obreros efectivos de Dios.”</a:t>
            </a:r>
            <a:endParaRPr lang="es-ES" sz="2950" b="0" u="none" strike="noStrike">
              <a:solidFill>
                <a:srgbClr val="000000"/>
              </a:solidFill>
              <a:effectLst/>
              <a:uFillTx/>
              <a:latin typeface="Helvetica Light"/>
            </a:endParaRPr>
          </a:p>
          <a:p>
            <a:pPr indent="0" algn="l" defTabSz="841320">
              <a:lnSpc>
                <a:spcPct val="100000"/>
              </a:lnSpc>
              <a:buNone/>
              <a:tabLst>
                <a:tab pos="0" algn="l"/>
              </a:tabLst>
            </a:pPr>
            <a:r>
              <a:rPr lang="es-ES" sz="2950" b="1" i="1" u="none" strike="noStrike">
                <a:solidFill>
                  <a:srgbClr val="942192"/>
                </a:solidFill>
                <a:effectLst/>
                <a:uFillTx/>
                <a:latin typeface="Georgia"/>
                <a:ea typeface="Georgia"/>
              </a:rPr>
              <a:t>Your Spiritual Gifts, pág. 32</a:t>
            </a:r>
            <a:endParaRPr lang="es-ES" sz="2950" b="0" u="none" strike="noStrike">
              <a:solidFill>
                <a:srgbClr val="000000"/>
              </a:solidFill>
              <a:effectLst/>
              <a:uFillTx/>
              <a:latin typeface="Helvetica Light"/>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6" name="pasted-image.pdf"/>
          <p:cNvPicPr/>
          <p:nvPr/>
        </p:nvPicPr>
        <p:blipFill>
          <a:blip r:embed="rId1"/>
          <a:stretch/>
        </p:blipFill>
        <p:spPr>
          <a:xfrm>
            <a:off x="-4320" y="-3240"/>
            <a:ext cx="9152640" cy="6864480"/>
          </a:xfrm>
          <a:prstGeom prst="rect">
            <a:avLst/>
          </a:prstGeom>
          <a:noFill/>
          <a:ln w="3175">
            <a:noFill/>
          </a:ln>
        </p:spPr>
      </p:pic>
      <p:sp>
        <p:nvSpPr>
          <p:cNvPr id="97" name="PlaceHolder 1"/>
          <p:cNvSpPr>
            <a:spLocks noGrp="1"/>
          </p:cNvSpPr>
          <p:nvPr>
            <p:ph type="title"/>
          </p:nvPr>
        </p:nvSpPr>
        <p:spPr>
          <a:xfrm>
            <a:off x="1811880" y="2446560"/>
            <a:ext cx="5923800" cy="2510640"/>
          </a:xfrm>
          <a:prstGeom prst="rect">
            <a:avLst/>
          </a:prstGeom>
          <a:noFill/>
          <a:ln w="12600">
            <a:noFill/>
          </a:ln>
        </p:spPr>
        <p:txBody>
          <a:bodyPr lIns="45720" tIns="45720" rIns="45720" bIns="45720" anchor="t">
            <a:noAutofit/>
          </a:bodyPr>
          <a:p>
            <a:pPr marL="1282680" indent="-1282680" algn="l" defTabSz="914400">
              <a:lnSpc>
                <a:spcPct val="100000"/>
              </a:lnSpc>
              <a:buNone/>
              <a:tabLst>
                <a:tab pos="0" algn="l"/>
              </a:tabLst>
            </a:pPr>
            <a:r>
              <a:rPr lang="es-ES" sz="5000" b="1" u="none" strike="noStrike">
                <a:solidFill>
                  <a:srgbClr val="8C0202"/>
                </a:solidFill>
                <a:effectLst/>
                <a:uFillTx/>
                <a:latin typeface="Georgia"/>
                <a:ea typeface="Georgia"/>
              </a:rPr>
              <a:t>III. ¿Qué son los talentos? </a:t>
            </a:r>
            <a:endParaRPr lang="es-ES" sz="5000" b="0" u="none" strike="noStrike">
              <a:solidFill>
                <a:srgbClr val="000000"/>
              </a:solidFill>
              <a:effectLst/>
              <a:uFillTx/>
              <a:latin typeface="Helvetica Light"/>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8" name="pasted-image.pdf"/>
          <p:cNvPicPr/>
          <p:nvPr/>
        </p:nvPicPr>
        <p:blipFill>
          <a:blip r:embed="rId1"/>
          <a:stretch/>
        </p:blipFill>
        <p:spPr>
          <a:xfrm>
            <a:off x="-4320" y="-3240"/>
            <a:ext cx="9152640" cy="6864480"/>
          </a:xfrm>
          <a:prstGeom prst="rect">
            <a:avLst/>
          </a:prstGeom>
          <a:noFill/>
          <a:ln w="3175">
            <a:noFill/>
          </a:ln>
        </p:spPr>
      </p:pic>
      <p:sp>
        <p:nvSpPr>
          <p:cNvPr id="99" name="PlaceHolder 1"/>
          <p:cNvSpPr>
            <a:spLocks noGrp="1"/>
          </p:cNvSpPr>
          <p:nvPr>
            <p:ph/>
          </p:nvPr>
        </p:nvSpPr>
        <p:spPr>
          <a:xfrm>
            <a:off x="1328400" y="1749960"/>
            <a:ext cx="6699240" cy="4138920"/>
          </a:xfrm>
          <a:prstGeom prst="rect">
            <a:avLst/>
          </a:prstGeom>
          <a:noFill/>
          <a:ln w="12600">
            <a:noFill/>
          </a:ln>
        </p:spPr>
        <p:txBody>
          <a:bodyPr lIns="45720" tIns="45720" rIns="45720" bIns="45720" anchor="t">
            <a:noAutofit/>
          </a:bodyPr>
          <a:p>
            <a:pPr marL="364320" indent="-364320" algn="l" defTabSz="777240">
              <a:lnSpc>
                <a:spcPct val="100000"/>
              </a:lnSpc>
              <a:spcBef>
                <a:spcPts val="799"/>
              </a:spcBef>
              <a:buClr>
                <a:srgbClr val="1E3184"/>
              </a:buClr>
              <a:buFont typeface="Arial"/>
              <a:buChar char="•"/>
              <a:tabLst>
                <a:tab pos="0" algn="l"/>
              </a:tabLst>
            </a:pPr>
            <a:r>
              <a:rPr lang="es-ES" sz="3400" b="1" u="none" strike="noStrike">
                <a:solidFill>
                  <a:srgbClr val="1E3184"/>
                </a:solidFill>
                <a:effectLst/>
                <a:uFillTx/>
                <a:latin typeface="Georgia"/>
                <a:ea typeface="Georgia"/>
              </a:rPr>
              <a:t>Son todas las habilidades y capacidades que Dios nos permite por herencia adquirir,</a:t>
            </a:r>
            <a:endParaRPr lang="es-ES" sz="3400" b="0" u="none" strike="noStrike">
              <a:solidFill>
                <a:srgbClr val="000000"/>
              </a:solidFill>
              <a:effectLst/>
              <a:uFillTx/>
              <a:latin typeface="Helvetica Light"/>
            </a:endParaRPr>
          </a:p>
          <a:p>
            <a:pPr marL="364320" indent="-364320" algn="l" defTabSz="777240">
              <a:lnSpc>
                <a:spcPct val="100000"/>
              </a:lnSpc>
              <a:spcBef>
                <a:spcPts val="799"/>
              </a:spcBef>
              <a:buClr>
                <a:srgbClr val="1E3184"/>
              </a:buClr>
              <a:buFont typeface="Arial"/>
              <a:buChar char="•"/>
              <a:tabLst>
                <a:tab pos="0" algn="l"/>
              </a:tabLst>
            </a:pPr>
            <a:r>
              <a:rPr lang="es-ES" sz="3400" b="1" u="none" strike="noStrike">
                <a:solidFill>
                  <a:srgbClr val="1E3184"/>
                </a:solidFill>
                <a:effectLst/>
                <a:uFillTx/>
                <a:latin typeface="Georgia"/>
                <a:ea typeface="Georgia"/>
              </a:rPr>
              <a:t>y que luego son desarrolladas por la práctica y/o por instrucción.</a:t>
            </a:r>
            <a:endParaRPr lang="es-ES" sz="3400" b="0" u="none" strike="noStrike">
              <a:solidFill>
                <a:srgbClr val="000000"/>
              </a:solidFill>
              <a:effectLst/>
              <a:uFillTx/>
              <a:latin typeface="Helvetica Light"/>
            </a:endParaRPr>
          </a:p>
        </p:txBody>
      </p:sp>
      <p:sp>
        <p:nvSpPr>
          <p:cNvPr id="100" name="PlaceHolder 2"/>
          <p:cNvSpPr>
            <a:spLocks noGrp="1"/>
          </p:cNvSpPr>
          <p:nvPr>
            <p:ph type="title"/>
          </p:nvPr>
        </p:nvSpPr>
        <p:spPr>
          <a:xfrm>
            <a:off x="1125000" y="768960"/>
            <a:ext cx="6893280" cy="69660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4000" b="1" u="none" strike="noStrike">
                <a:solidFill>
                  <a:srgbClr val="8C0202"/>
                </a:solidFill>
                <a:effectLst/>
                <a:uFillTx/>
                <a:latin typeface="Georgia"/>
                <a:ea typeface="Georgia"/>
              </a:rPr>
              <a:t>Algunas definiciones</a:t>
            </a:r>
            <a:endParaRPr lang="es-ES" sz="4000" b="0" u="none" strike="noStrike">
              <a:solidFill>
                <a:srgbClr val="000000"/>
              </a:solidFill>
              <a:effectLst/>
              <a:uFillTx/>
              <a:latin typeface="Helvetica Light"/>
            </a:endParaRPr>
          </a:p>
        </p:txBody>
      </p:sp>
    </p:spTree>
  </p:cSld>
  <p:timing>
    <p:tnLst>
      <p:par>
        <p:cTn id="91" dur="indefinite" restart="never" nodeType="tmRoot">
          <p:childTnLst>
            <p:seq>
              <p:cTn id="92" dur="indefinite" nodeType="mainSeq">
                <p:childTnLst>
                  <p:par>
                    <p:cTn id="93" fill="hold">
                      <p:stCondLst>
                        <p:cond delay="indefinite"/>
                      </p:stCondLst>
                      <p:childTnLst>
                        <p:par>
                          <p:cTn id="94" fill="hold">
                            <p:stCondLst>
                              <p:cond delay="0"/>
                            </p:stCondLst>
                            <p:childTnLst>
                              <p:par>
                                <p:cTn id="95" presetID="9" presetClass="entr" fill="hold" nodeType="clickEffect">
                                  <p:stCondLst>
                                    <p:cond delay="0"/>
                                  </p:stCondLst>
                                  <p:iterate type="el">
                                    <p:tmAbs val="0"/>
                                  </p:iterate>
                                  <p:childTnLst>
                                    <p:set>
                                      <p:cBhvr>
                                        <p:cTn id="96" fill="hold"/>
                                        <p:tgtEl>
                                          <p:spTgt spid="99"/>
                                        </p:tgtEl>
                                        <p:attrNameLst>
                                          <p:attrName>style.visibility</p:attrName>
                                        </p:attrNameLst>
                                      </p:cBhvr>
                                      <p:to>
                                        <p:strVal val="visible"/>
                                      </p:to>
                                    </p:set>
                                    <p:animEffect transition="in" filter="dissolve">
                                      <p:cBhvr additive="repl">
                                        <p:cTn id="97" dur="500"/>
                                        <p:tgtEl>
                                          <p:spTgt spid="99"/>
                                        </p:tgtEl>
                                      </p:cBhvr>
                                    </p:animEffect>
                                  </p:childTnLst>
                                </p:cTn>
                              </p:par>
                              <p:par>
                                <p:cTn id="98" presetID="9" presetClass="entr" fill="hold" nodeType="withEffect">
                                  <p:stCondLst>
                                    <p:cond delay="0"/>
                                  </p:stCondLst>
                                  <p:iterate type="el">
                                    <p:tmAbs val="0"/>
                                  </p:iterate>
                                  <p:childTnLst>
                                    <p:set>
                                      <p:cBhvr>
                                        <p:cTn id="99" fill="hold"/>
                                        <p:tgtEl>
                                          <p:spTgt spid="99">
                                            <p:txEl>
                                              <p:pRg st="0" end="0"/>
                                            </p:txEl>
                                          </p:spTgt>
                                        </p:tgtEl>
                                        <p:attrNameLst>
                                          <p:attrName>style.visibility</p:attrName>
                                        </p:attrNameLst>
                                      </p:cBhvr>
                                      <p:to>
                                        <p:strVal val="visible"/>
                                      </p:to>
                                    </p:set>
                                    <p:animEffect transition="in" filter="dissolve">
                                      <p:cBhvr additive="repl">
                                        <p:cTn id="100" dur="500"/>
                                        <p:tgtEl>
                                          <p:spTgt spid="99">
                                            <p:txEl>
                                              <p:pRg st="0" end="0"/>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9" presetClass="entr" fill="hold" nodeType="clickEffect">
                                  <p:stCondLst>
                                    <p:cond delay="0"/>
                                  </p:stCondLst>
                                  <p:iterate type="el">
                                    <p:tmAbs val="0"/>
                                  </p:iterate>
                                  <p:childTnLst>
                                    <p:set>
                                      <p:cBhvr>
                                        <p:cTn id="104" fill="hold"/>
                                        <p:tgtEl>
                                          <p:spTgt spid="99">
                                            <p:txEl>
                                              <p:pRg st="1" end="1"/>
                                            </p:txEl>
                                          </p:spTgt>
                                        </p:tgtEl>
                                        <p:attrNameLst>
                                          <p:attrName>style.visibility</p:attrName>
                                        </p:attrNameLst>
                                      </p:cBhvr>
                                      <p:to>
                                        <p:strVal val="visible"/>
                                      </p:to>
                                    </p:set>
                                    <p:animEffect transition="in" filter="dissolve">
                                      <p:cBhvr additive="repl">
                                        <p:cTn id="105" dur="500"/>
                                        <p:tgtEl>
                                          <p:spTgt spid="99">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1" name="pasted-image.pdf"/>
          <p:cNvPicPr/>
          <p:nvPr/>
        </p:nvPicPr>
        <p:blipFill>
          <a:blip r:embed="rId1"/>
          <a:stretch/>
        </p:blipFill>
        <p:spPr>
          <a:xfrm>
            <a:off x="-4320" y="-3240"/>
            <a:ext cx="9152640" cy="6864480"/>
          </a:xfrm>
          <a:prstGeom prst="rect">
            <a:avLst/>
          </a:prstGeom>
          <a:noFill/>
          <a:ln w="3175">
            <a:noFill/>
          </a:ln>
        </p:spPr>
      </p:pic>
      <p:sp>
        <p:nvSpPr>
          <p:cNvPr id="102" name="PlaceHolder 1"/>
          <p:cNvSpPr>
            <a:spLocks noGrp="1"/>
          </p:cNvSpPr>
          <p:nvPr>
            <p:ph/>
          </p:nvPr>
        </p:nvSpPr>
        <p:spPr>
          <a:xfrm>
            <a:off x="1109160" y="1277280"/>
            <a:ext cx="7128360" cy="4608000"/>
          </a:xfrm>
          <a:prstGeom prst="rect">
            <a:avLst/>
          </a:prstGeom>
          <a:noFill/>
          <a:ln w="12600">
            <a:noFill/>
          </a:ln>
        </p:spPr>
        <p:txBody>
          <a:bodyPr lIns="45720" tIns="45720" rIns="45720" bIns="45720" anchor="t">
            <a:noAutofit/>
          </a:bodyPr>
          <a:p>
            <a:pPr marL="411480" indent="-411480" algn="l" defTabSz="877680">
              <a:lnSpc>
                <a:spcPct val="100000"/>
              </a:lnSpc>
              <a:spcBef>
                <a:spcPts val="901"/>
              </a:spcBef>
              <a:buClr>
                <a:srgbClr val="1E3184"/>
              </a:buClr>
              <a:buFont typeface="Arial"/>
              <a:buChar char="•"/>
              <a:tabLst>
                <a:tab pos="0" algn="l"/>
              </a:tabLst>
            </a:pPr>
            <a:r>
              <a:rPr lang="es-ES" sz="3840" b="1" u="none" strike="noStrike">
                <a:solidFill>
                  <a:srgbClr val="1E3184"/>
                </a:solidFill>
                <a:effectLst/>
                <a:uFillTx/>
                <a:latin typeface="Georgia"/>
                <a:ea typeface="Georgia"/>
              </a:rPr>
              <a:t>Son las capacidades innatas con que nacen las personas.</a:t>
            </a:r>
            <a:endParaRPr lang="es-ES" sz="3840" b="0" u="none" strike="noStrike">
              <a:solidFill>
                <a:srgbClr val="000000"/>
              </a:solidFill>
              <a:effectLst/>
              <a:uFillTx/>
              <a:latin typeface="Helvetica Light"/>
            </a:endParaRPr>
          </a:p>
          <a:p>
            <a:pPr marL="411480" indent="-411480" algn="l" defTabSz="877680">
              <a:lnSpc>
                <a:spcPct val="100000"/>
              </a:lnSpc>
              <a:spcBef>
                <a:spcPts val="901"/>
              </a:spcBef>
              <a:buClr>
                <a:srgbClr val="1E3184"/>
              </a:buClr>
              <a:buFont typeface="Arial"/>
              <a:buChar char="•"/>
              <a:tabLst>
                <a:tab pos="0" algn="l"/>
              </a:tabLst>
            </a:pPr>
            <a:r>
              <a:rPr lang="es-ES" sz="3840" b="1" u="none" strike="noStrike">
                <a:solidFill>
                  <a:srgbClr val="1E3184"/>
                </a:solidFill>
                <a:effectLst/>
                <a:uFillTx/>
                <a:latin typeface="Georgia"/>
                <a:ea typeface="Georgia"/>
              </a:rPr>
              <a:t>Sinónimo de habilidades, destrezas y virtudes que tiene una persona y que son producto de su herencia genética.</a:t>
            </a:r>
            <a:endParaRPr lang="es-ES" sz="3840" b="0" u="none" strike="noStrike">
              <a:solidFill>
                <a:srgbClr val="000000"/>
              </a:solidFill>
              <a:effectLst/>
              <a:uFillTx/>
              <a:latin typeface="Helvetica Light"/>
            </a:endParaRPr>
          </a:p>
        </p:txBody>
      </p:sp>
    </p:spTree>
  </p:cSld>
  <p:timing>
    <p:tnLst>
      <p:par>
        <p:cTn id="106" dur="indefinite" restart="never" nodeType="tmRoot">
          <p:childTnLst>
            <p:seq>
              <p:cTn id="107" dur="indefinite" nodeType="mainSeq">
                <p:childTnLst>
                  <p:par>
                    <p:cTn id="108" fill="hold">
                      <p:stCondLst>
                        <p:cond delay="indefinite"/>
                      </p:stCondLst>
                      <p:childTnLst>
                        <p:par>
                          <p:cTn id="109" fill="hold">
                            <p:stCondLst>
                              <p:cond delay="0"/>
                            </p:stCondLst>
                            <p:childTnLst>
                              <p:par>
                                <p:cTn id="110" presetID="9" presetClass="entr" fill="hold" nodeType="clickEffect">
                                  <p:stCondLst>
                                    <p:cond delay="0"/>
                                  </p:stCondLst>
                                  <p:iterate type="el">
                                    <p:tmAbs val="0"/>
                                  </p:iterate>
                                  <p:childTnLst>
                                    <p:set>
                                      <p:cBhvr>
                                        <p:cTn id="111" fill="hold"/>
                                        <p:tgtEl>
                                          <p:spTgt spid="102"/>
                                        </p:tgtEl>
                                        <p:attrNameLst>
                                          <p:attrName>style.visibility</p:attrName>
                                        </p:attrNameLst>
                                      </p:cBhvr>
                                      <p:to>
                                        <p:strVal val="visible"/>
                                      </p:to>
                                    </p:set>
                                    <p:animEffect transition="in" filter="dissolve">
                                      <p:cBhvr additive="repl">
                                        <p:cTn id="112" dur="500"/>
                                        <p:tgtEl>
                                          <p:spTgt spid="102"/>
                                        </p:tgtEl>
                                      </p:cBhvr>
                                    </p:animEffect>
                                  </p:childTnLst>
                                </p:cTn>
                              </p:par>
                              <p:par>
                                <p:cTn id="113" presetID="9" presetClass="entr" fill="hold" nodeType="withEffect">
                                  <p:stCondLst>
                                    <p:cond delay="0"/>
                                  </p:stCondLst>
                                  <p:iterate type="el">
                                    <p:tmAbs val="0"/>
                                  </p:iterate>
                                  <p:childTnLst>
                                    <p:set>
                                      <p:cBhvr>
                                        <p:cTn id="114" fill="hold"/>
                                        <p:tgtEl>
                                          <p:spTgt spid="102">
                                            <p:txEl>
                                              <p:pRg st="0" end="0"/>
                                            </p:txEl>
                                          </p:spTgt>
                                        </p:tgtEl>
                                        <p:attrNameLst>
                                          <p:attrName>style.visibility</p:attrName>
                                        </p:attrNameLst>
                                      </p:cBhvr>
                                      <p:to>
                                        <p:strVal val="visible"/>
                                      </p:to>
                                    </p:set>
                                    <p:animEffect transition="in" filter="dissolve">
                                      <p:cBhvr additive="repl">
                                        <p:cTn id="115" dur="500"/>
                                        <p:tgtEl>
                                          <p:spTgt spid="102">
                                            <p:txEl>
                                              <p:pRg st="0" end="0"/>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9" presetClass="entr" fill="hold" nodeType="clickEffect">
                                  <p:stCondLst>
                                    <p:cond delay="0"/>
                                  </p:stCondLst>
                                  <p:iterate type="el">
                                    <p:tmAbs val="0"/>
                                  </p:iterate>
                                  <p:childTnLst>
                                    <p:set>
                                      <p:cBhvr>
                                        <p:cTn id="119" fill="hold"/>
                                        <p:tgtEl>
                                          <p:spTgt spid="102">
                                            <p:txEl>
                                              <p:pRg st="1" end="1"/>
                                            </p:txEl>
                                          </p:spTgt>
                                        </p:tgtEl>
                                        <p:attrNameLst>
                                          <p:attrName>style.visibility</p:attrName>
                                        </p:attrNameLst>
                                      </p:cBhvr>
                                      <p:to>
                                        <p:strVal val="visible"/>
                                      </p:to>
                                    </p:set>
                                    <p:animEffect transition="in" filter="dissolve">
                                      <p:cBhvr additive="repl">
                                        <p:cTn id="120" dur="500"/>
                                        <p:tgtEl>
                                          <p:spTgt spid="102">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3" name="pasted-image.pdf"/>
          <p:cNvPicPr/>
          <p:nvPr/>
        </p:nvPicPr>
        <p:blipFill>
          <a:blip r:embed="rId1"/>
          <a:stretch/>
        </p:blipFill>
        <p:spPr>
          <a:xfrm>
            <a:off x="-4320" y="-3240"/>
            <a:ext cx="9152640" cy="6864480"/>
          </a:xfrm>
          <a:prstGeom prst="rect">
            <a:avLst/>
          </a:prstGeom>
          <a:noFill/>
          <a:ln w="3175">
            <a:noFill/>
          </a:ln>
        </p:spPr>
      </p:pic>
      <p:sp>
        <p:nvSpPr>
          <p:cNvPr id="104" name="PlaceHolder 1"/>
          <p:cNvSpPr>
            <a:spLocks noGrp="1"/>
          </p:cNvSpPr>
          <p:nvPr>
            <p:ph type="title"/>
          </p:nvPr>
        </p:nvSpPr>
        <p:spPr>
          <a:xfrm>
            <a:off x="1265040" y="2600640"/>
            <a:ext cx="6613560" cy="1656360"/>
          </a:xfrm>
          <a:prstGeom prst="rect">
            <a:avLst/>
          </a:prstGeom>
          <a:noFill/>
          <a:ln w="12600">
            <a:noFill/>
          </a:ln>
        </p:spPr>
        <p:txBody>
          <a:bodyPr lIns="45720" tIns="45720" rIns="45720" bIns="45720" anchor="t">
            <a:noAutofit/>
          </a:bodyPr>
          <a:p>
            <a:pPr marL="947520" indent="-947520" algn="l" defTabSz="831960">
              <a:lnSpc>
                <a:spcPct val="100000"/>
              </a:lnSpc>
              <a:buNone/>
              <a:tabLst>
                <a:tab pos="0" algn="l"/>
              </a:tabLst>
            </a:pPr>
            <a:r>
              <a:rPr lang="es-ES" sz="4550" b="1" u="none" strike="noStrike">
                <a:solidFill>
                  <a:srgbClr val="8C0202"/>
                </a:solidFill>
                <a:effectLst/>
                <a:uFillTx/>
                <a:latin typeface="Georgia"/>
                <a:ea typeface="Georgia"/>
              </a:rPr>
              <a:t>IV. El concepto oficial de la iglesia</a:t>
            </a:r>
            <a:endParaRPr lang="es-ES" sz="4550" b="0" u="none" strike="noStrike">
              <a:solidFill>
                <a:srgbClr val="000000"/>
              </a:solidFill>
              <a:effectLst/>
              <a:uFillTx/>
              <a:latin typeface="Helvetica Light"/>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5" name="pasted-image.pdf"/>
          <p:cNvPicPr/>
          <p:nvPr/>
        </p:nvPicPr>
        <p:blipFill>
          <a:blip r:embed="rId1"/>
          <a:stretch/>
        </p:blipFill>
        <p:spPr>
          <a:xfrm>
            <a:off x="-4320" y="-3240"/>
            <a:ext cx="9152640" cy="6864480"/>
          </a:xfrm>
          <a:prstGeom prst="rect">
            <a:avLst/>
          </a:prstGeom>
          <a:noFill/>
          <a:ln w="3175">
            <a:noFill/>
          </a:ln>
        </p:spPr>
      </p:pic>
      <p:sp>
        <p:nvSpPr>
          <p:cNvPr id="106" name="PlaceHolder 1"/>
          <p:cNvSpPr>
            <a:spLocks noGrp="1"/>
          </p:cNvSpPr>
          <p:nvPr>
            <p:ph/>
          </p:nvPr>
        </p:nvSpPr>
        <p:spPr>
          <a:xfrm>
            <a:off x="1115640" y="990000"/>
            <a:ext cx="6912360" cy="4877280"/>
          </a:xfrm>
          <a:prstGeom prst="rect">
            <a:avLst/>
          </a:prstGeom>
          <a:noFill/>
          <a:ln w="12600">
            <a:noFill/>
          </a:ln>
        </p:spPr>
        <p:txBody>
          <a:bodyPr lIns="45720" tIns="45720" rIns="45720" bIns="45720" anchor="t">
            <a:noAutofit/>
          </a:bodyPr>
          <a:p>
            <a:pPr indent="0" algn="l" defTabSz="850320">
              <a:lnSpc>
                <a:spcPct val="100000"/>
              </a:lnSpc>
              <a:spcBef>
                <a:spcPts val="700"/>
              </a:spcBef>
              <a:buNone/>
              <a:tabLst>
                <a:tab pos="0" algn="l"/>
              </a:tabLst>
            </a:pPr>
            <a:r>
              <a:rPr lang="es-ES" sz="2980" b="1" u="none" strike="noStrike">
                <a:solidFill>
                  <a:srgbClr val="1E3184"/>
                </a:solidFill>
                <a:effectLst/>
                <a:uFillTx/>
                <a:latin typeface="Georgia"/>
                <a:ea typeface="Georgia"/>
              </a:rPr>
              <a:t>Los adventistas del séptimo día creen que,</a:t>
            </a:r>
            <a:r>
              <a:rPr lang="es-ES" sz="2980" b="1" i="1" u="none" strike="noStrike">
                <a:solidFill>
                  <a:srgbClr val="1E3184"/>
                </a:solidFill>
                <a:effectLst/>
                <a:uFillTx/>
                <a:latin typeface="Georgia"/>
                <a:ea typeface="Georgia"/>
              </a:rPr>
              <a:t> “Dios concede a todos los miembros de su iglesia en todas las edades dones espirituales para que cada uno las emplee en amante ministerio por el bien común de la iglesia y la humanidad. Concedidos mediante la operación del Espíritu Santo, quien los distribuye entre cada miembro según su voluntad,</a:t>
            </a:r>
            <a:endParaRPr lang="es-ES" sz="2980" b="0" u="none" strike="noStrike">
              <a:solidFill>
                <a:srgbClr val="000000"/>
              </a:solidFill>
              <a:effectLst/>
              <a:uFillTx/>
              <a:latin typeface="Helvetica Light"/>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8" name="pasted-image.pdf"/>
          <p:cNvPicPr/>
          <p:nvPr/>
        </p:nvPicPr>
        <p:blipFill>
          <a:blip r:embed="rId1"/>
          <a:stretch/>
        </p:blipFill>
        <p:spPr>
          <a:xfrm>
            <a:off x="-4320" y="-3240"/>
            <a:ext cx="9152640" cy="6864480"/>
          </a:xfrm>
          <a:prstGeom prst="rect">
            <a:avLst/>
          </a:prstGeom>
          <a:noFill/>
          <a:ln w="3175">
            <a:noFill/>
          </a:ln>
        </p:spPr>
      </p:pic>
      <p:sp>
        <p:nvSpPr>
          <p:cNvPr id="69" name="PlaceHolder 1"/>
          <p:cNvSpPr>
            <a:spLocks noGrp="1"/>
          </p:cNvSpPr>
          <p:nvPr>
            <p:ph/>
          </p:nvPr>
        </p:nvSpPr>
        <p:spPr>
          <a:xfrm>
            <a:off x="1652760" y="1121400"/>
            <a:ext cx="6319440" cy="4615200"/>
          </a:xfrm>
          <a:prstGeom prst="rect">
            <a:avLst/>
          </a:prstGeom>
          <a:noFill/>
          <a:ln w="12600">
            <a:noFill/>
          </a:ln>
        </p:spPr>
        <p:txBody>
          <a:bodyPr lIns="45720" tIns="45720" rIns="45720" bIns="45720" anchor="t">
            <a:noAutofit/>
          </a:bodyPr>
          <a:p>
            <a:pPr indent="0" algn="l" defTabSz="887040">
              <a:lnSpc>
                <a:spcPct val="100000"/>
              </a:lnSpc>
              <a:spcBef>
                <a:spcPts val="700"/>
              </a:spcBef>
              <a:buNone/>
              <a:tabLst>
                <a:tab pos="0" algn="l"/>
              </a:tabLst>
            </a:pPr>
            <a:r>
              <a:rPr lang="es-ES" sz="3100" b="0" i="1" u="none" strike="noStrike">
                <a:solidFill>
                  <a:srgbClr val="1E3184"/>
                </a:solidFill>
                <a:effectLst/>
                <a:uFillTx/>
                <a:latin typeface="Georgia"/>
                <a:ea typeface="Georgia"/>
              </a:rPr>
              <a:t>“No quiero, hermanos, que ignoréis acerca de los dones espirituales… Ahora bien, hay diversidad de dones, pero el Espíritu es el mismo. Y hay diversidad de ministerios, pero el Señor es el mismo. Y hay diversidad de operaciones, pero Dios, que hace todas las cosas en todos, es el mismo.</a:t>
            </a:r>
            <a:r>
              <a:rPr lang="es-ES" sz="3100" b="0" i="1" u="none" strike="noStrike">
                <a:solidFill>
                  <a:srgbClr val="1E3184"/>
                </a:solidFill>
                <a:effectLst/>
                <a:uFillTx/>
                <a:latin typeface="Trebuchet MS"/>
                <a:ea typeface="Trebuchet MS"/>
              </a:rPr>
              <a:t> </a:t>
            </a:r>
            <a:endParaRPr lang="es-ES" sz="3100" b="0" u="none" strike="noStrike">
              <a:solidFill>
                <a:srgbClr val="000000"/>
              </a:solidFill>
              <a:effectLst/>
              <a:uFillTx/>
              <a:latin typeface="Helvetica Light"/>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7" name="pasted-image.pdf"/>
          <p:cNvPicPr/>
          <p:nvPr/>
        </p:nvPicPr>
        <p:blipFill>
          <a:blip r:embed="rId1"/>
          <a:stretch/>
        </p:blipFill>
        <p:spPr>
          <a:xfrm>
            <a:off x="-4320" y="-3240"/>
            <a:ext cx="9152640" cy="6864480"/>
          </a:xfrm>
          <a:prstGeom prst="rect">
            <a:avLst/>
          </a:prstGeom>
          <a:noFill/>
          <a:ln w="3175">
            <a:noFill/>
          </a:ln>
        </p:spPr>
      </p:pic>
      <p:sp>
        <p:nvSpPr>
          <p:cNvPr id="108" name="PlaceHolder 1"/>
          <p:cNvSpPr>
            <a:spLocks noGrp="1"/>
          </p:cNvSpPr>
          <p:nvPr>
            <p:ph/>
          </p:nvPr>
        </p:nvSpPr>
        <p:spPr>
          <a:xfrm>
            <a:off x="1284480" y="940320"/>
            <a:ext cx="6828840" cy="4977000"/>
          </a:xfrm>
          <a:prstGeom prst="rect">
            <a:avLst/>
          </a:prstGeom>
          <a:noFill/>
          <a:ln w="12600">
            <a:noFill/>
          </a:ln>
        </p:spPr>
        <p:txBody>
          <a:bodyPr lIns="45720" tIns="45720" rIns="45720" bIns="45720" anchor="t">
            <a:noAutofit/>
          </a:bodyPr>
          <a:p>
            <a:pPr indent="0" algn="l" defTabSz="822960">
              <a:lnSpc>
                <a:spcPct val="100000"/>
              </a:lnSpc>
              <a:spcBef>
                <a:spcPts val="601"/>
              </a:spcBef>
              <a:buNone/>
              <a:tabLst>
                <a:tab pos="0" algn="l"/>
              </a:tabLst>
            </a:pPr>
            <a:r>
              <a:rPr lang="es-ES" sz="2880" b="1" i="1" u="none" strike="noStrike">
                <a:solidFill>
                  <a:srgbClr val="1E3184"/>
                </a:solidFill>
                <a:effectLst/>
                <a:uFillTx/>
                <a:latin typeface="Georgia"/>
                <a:ea typeface="Georgia"/>
              </a:rPr>
              <a:t>los dones proveen todos los ministerios y habilidades necesarios para que la iglesia cumpla su función divinamente ordenada. De acuerdo con las Escrituras estos dones incluyen ministerios tales como fe, sanidad, profecía, predicación, enseñanza, administración, reconciliación, compasión y servicio abnegado y caridad para ayudar y animar a nuestros semejantes.</a:t>
            </a:r>
            <a:endParaRPr lang="es-ES" sz="2880" b="0" u="none" strike="noStrike">
              <a:solidFill>
                <a:srgbClr val="000000"/>
              </a:solidFill>
              <a:effectLst/>
              <a:uFillTx/>
              <a:latin typeface="Helvetica Light"/>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9" name="pasted-image.pdf"/>
          <p:cNvPicPr/>
          <p:nvPr/>
        </p:nvPicPr>
        <p:blipFill>
          <a:blip r:embed="rId1"/>
          <a:stretch/>
        </p:blipFill>
        <p:spPr>
          <a:xfrm>
            <a:off x="-4320" y="-3240"/>
            <a:ext cx="9152640" cy="6864480"/>
          </a:xfrm>
          <a:prstGeom prst="rect">
            <a:avLst/>
          </a:prstGeom>
          <a:noFill/>
          <a:ln w="3175">
            <a:noFill/>
          </a:ln>
        </p:spPr>
      </p:pic>
      <p:sp>
        <p:nvSpPr>
          <p:cNvPr id="110" name="PlaceHolder 1"/>
          <p:cNvSpPr>
            <a:spLocks noGrp="1"/>
          </p:cNvSpPr>
          <p:nvPr>
            <p:ph/>
          </p:nvPr>
        </p:nvSpPr>
        <p:spPr>
          <a:xfrm>
            <a:off x="1282680" y="951120"/>
            <a:ext cx="6984360" cy="4955760"/>
          </a:xfrm>
          <a:prstGeom prst="rect">
            <a:avLst/>
          </a:prstGeom>
          <a:noFill/>
          <a:ln w="12600">
            <a:noFill/>
          </a:ln>
        </p:spPr>
        <p:txBody>
          <a:bodyPr lIns="45720" tIns="45720" rIns="45720" bIns="45720" anchor="t">
            <a:noAutofit/>
          </a:bodyPr>
          <a:p>
            <a:pPr indent="0" algn="l" defTabSz="914400">
              <a:lnSpc>
                <a:spcPct val="100000"/>
              </a:lnSpc>
              <a:spcBef>
                <a:spcPts val="700"/>
              </a:spcBef>
              <a:buNone/>
              <a:tabLst>
                <a:tab pos="0" algn="l"/>
              </a:tabLst>
            </a:pPr>
            <a:r>
              <a:rPr lang="es-ES" sz="3300" b="1" i="1" u="none" strike="noStrike">
                <a:solidFill>
                  <a:srgbClr val="1E3184"/>
                </a:solidFill>
                <a:effectLst/>
                <a:uFillTx/>
                <a:latin typeface="Georgia"/>
                <a:ea typeface="Georgia"/>
              </a:rPr>
              <a:t>Algunos miembros son llamados por Dios y dotados por el Espíritu para cumplir funciones reconocidas por la iglesia en los ministerios pastoral, de evangelización, apostólico y de enseñanza, particularmente necesarios a fin de equipar a las miembros para el servicio,</a:t>
            </a:r>
            <a:endParaRPr lang="es-ES" sz="3300" b="0" u="none" strike="noStrike">
              <a:solidFill>
                <a:srgbClr val="000000"/>
              </a:solidFill>
              <a:effectLst/>
              <a:uFillTx/>
              <a:latin typeface="Helvetica Light"/>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1" name="pasted-image.pdf"/>
          <p:cNvPicPr/>
          <p:nvPr/>
        </p:nvPicPr>
        <p:blipFill>
          <a:blip r:embed="rId1"/>
          <a:stretch/>
        </p:blipFill>
        <p:spPr>
          <a:xfrm>
            <a:off x="-4320" y="-3240"/>
            <a:ext cx="9152640" cy="6864480"/>
          </a:xfrm>
          <a:prstGeom prst="rect">
            <a:avLst/>
          </a:prstGeom>
          <a:noFill/>
          <a:ln w="3175">
            <a:noFill/>
          </a:ln>
        </p:spPr>
      </p:pic>
      <p:sp>
        <p:nvSpPr>
          <p:cNvPr id="112" name="PlaceHolder 1"/>
          <p:cNvSpPr>
            <a:spLocks noGrp="1"/>
          </p:cNvSpPr>
          <p:nvPr>
            <p:ph/>
          </p:nvPr>
        </p:nvSpPr>
        <p:spPr>
          <a:xfrm>
            <a:off x="1390320" y="1182960"/>
            <a:ext cx="6634800" cy="479664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3200" b="1" i="1" u="none" strike="noStrike">
                <a:solidFill>
                  <a:srgbClr val="1E3184"/>
                </a:solidFill>
                <a:effectLst/>
                <a:uFillTx/>
                <a:latin typeface="Georgia"/>
                <a:ea typeface="Georgia"/>
              </a:rPr>
              <a:t>edificar a la iglesia de modo que alcance madurez espiritual, y promover la unidad de la fe y el conocimiento de Dios. Cuando los miembros emplean estos dones espirituales como fieles mayordomos de las numerosas gracias de Dios, </a:t>
            </a:r>
            <a:endParaRPr lang="es-ES" sz="3200" b="0" u="none" strike="noStrike">
              <a:solidFill>
                <a:srgbClr val="000000"/>
              </a:solidFill>
              <a:effectLst/>
              <a:uFillTx/>
              <a:latin typeface="Helvetica Light"/>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3" name="pasted-image.pdf"/>
          <p:cNvPicPr/>
          <p:nvPr/>
        </p:nvPicPr>
        <p:blipFill>
          <a:blip r:embed="rId1"/>
          <a:stretch/>
        </p:blipFill>
        <p:spPr>
          <a:xfrm>
            <a:off x="-4320" y="-3240"/>
            <a:ext cx="9152640" cy="6864480"/>
          </a:xfrm>
          <a:prstGeom prst="rect">
            <a:avLst/>
          </a:prstGeom>
          <a:noFill/>
          <a:ln w="3175">
            <a:noFill/>
          </a:ln>
        </p:spPr>
      </p:pic>
      <p:sp>
        <p:nvSpPr>
          <p:cNvPr id="114" name="PlaceHolder 1"/>
          <p:cNvSpPr>
            <a:spLocks noGrp="1"/>
          </p:cNvSpPr>
          <p:nvPr>
            <p:ph/>
          </p:nvPr>
        </p:nvSpPr>
        <p:spPr>
          <a:xfrm>
            <a:off x="1487880" y="1378800"/>
            <a:ext cx="6432480" cy="426456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3200" b="1" i="1" u="none" strike="noStrike">
                <a:solidFill>
                  <a:srgbClr val="1E3184"/>
                </a:solidFill>
                <a:effectLst/>
                <a:uFillTx/>
                <a:latin typeface="Georgia"/>
                <a:ea typeface="Georgia"/>
              </a:rPr>
              <a:t>la iglesia es protegida de la influencia destructora de las falsas doctrinas, crece gracias a un desarrollo que procede de Dios, y es edificada en la fe y el amor”.</a:t>
            </a:r>
            <a:endParaRPr lang="es-ES" sz="3200" b="0" u="none" strike="noStrike">
              <a:solidFill>
                <a:srgbClr val="000000"/>
              </a:solidFill>
              <a:effectLst/>
              <a:uFillTx/>
              <a:latin typeface="Helvetica Light"/>
            </a:endParaRPr>
          </a:p>
          <a:p>
            <a:pPr indent="0" algn="l" defTabSz="914400">
              <a:lnSpc>
                <a:spcPct val="100000"/>
              </a:lnSpc>
              <a:buNone/>
              <a:tabLst>
                <a:tab pos="0" algn="l"/>
              </a:tabLst>
            </a:pPr>
            <a:r>
              <a:rPr lang="es-ES" sz="3200" b="1" i="1" u="none" strike="noStrike">
                <a:solidFill>
                  <a:srgbClr val="942192"/>
                </a:solidFill>
                <a:effectLst/>
                <a:uFillTx/>
                <a:latin typeface="Georgia"/>
                <a:ea typeface="Georgia"/>
              </a:rPr>
              <a:t>Creencia Fundamental, #17: Los Dones y Ministerio Espirituales</a:t>
            </a:r>
            <a:endParaRPr lang="es-ES" sz="3200" b="0" u="none" strike="noStrike">
              <a:solidFill>
                <a:srgbClr val="000000"/>
              </a:solidFill>
              <a:effectLst/>
              <a:uFillTx/>
              <a:latin typeface="Helvetica Light"/>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5" name="pasted-image.pdf"/>
          <p:cNvPicPr/>
          <p:nvPr/>
        </p:nvPicPr>
        <p:blipFill>
          <a:blip r:embed="rId1"/>
          <a:stretch/>
        </p:blipFill>
        <p:spPr>
          <a:xfrm>
            <a:off x="-4320" y="-3240"/>
            <a:ext cx="9152640" cy="6864480"/>
          </a:xfrm>
          <a:prstGeom prst="rect">
            <a:avLst/>
          </a:prstGeom>
          <a:noFill/>
          <a:ln w="3175">
            <a:noFill/>
          </a:ln>
        </p:spPr>
      </p:pic>
      <p:sp>
        <p:nvSpPr>
          <p:cNvPr id="116" name="Shape 200"/>
          <p:cNvSpPr/>
          <p:nvPr/>
        </p:nvSpPr>
        <p:spPr>
          <a:xfrm>
            <a:off x="895680" y="2297520"/>
            <a:ext cx="7352640" cy="2262960"/>
          </a:xfrm>
          <a:prstGeom prst="rect">
            <a:avLst/>
          </a:prstGeom>
          <a:noFill/>
          <a:ln w="12700">
            <a:noFill/>
          </a:ln>
        </p:spPr>
        <p:style>
          <a:lnRef idx="0"/>
          <a:fillRef idx="0"/>
          <a:effectRef idx="0"/>
          <a:fontRef idx="minor"/>
        </p:style>
        <p:txBody>
          <a:bodyPr lIns="45720" tIns="45000" rIns="45720" bIns="45000" anchor="t">
            <a:spAutoFit/>
          </a:bodyPr>
          <a:p>
            <a:pPr marL="965160" indent="-965160" defTabSz="914400">
              <a:lnSpc>
                <a:spcPct val="100000"/>
              </a:lnSpc>
              <a:tabLst>
                <a:tab pos="0" algn="l"/>
              </a:tabLst>
            </a:pPr>
            <a:r>
              <a:rPr lang="es-ES" sz="5000" b="1" u="none" strike="noStrike">
                <a:solidFill>
                  <a:srgbClr val="8C0202"/>
                </a:solidFill>
                <a:effectLst/>
                <a:uFillTx/>
                <a:latin typeface="Georgia"/>
                <a:ea typeface="Georgia"/>
              </a:rPr>
              <a:t>V. Lo que debemos saber acerca de los dones espirituales</a:t>
            </a:r>
            <a:endParaRPr lang="es-ES" sz="5000" b="0" u="none" strike="noStrike">
              <a:solidFill>
                <a:srgbClr val="000000"/>
              </a:solidFill>
              <a:effectLst/>
              <a:uFillTx/>
              <a:latin typeface="Arial"/>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7" name="pasted-image.pdf"/>
          <p:cNvPicPr/>
          <p:nvPr/>
        </p:nvPicPr>
        <p:blipFill>
          <a:blip r:embed="rId1"/>
          <a:stretch/>
        </p:blipFill>
        <p:spPr>
          <a:xfrm>
            <a:off x="-4320" y="-3240"/>
            <a:ext cx="9152640" cy="6864480"/>
          </a:xfrm>
          <a:prstGeom prst="rect">
            <a:avLst/>
          </a:prstGeom>
          <a:noFill/>
          <a:ln w="3175">
            <a:noFill/>
          </a:ln>
        </p:spPr>
      </p:pic>
      <p:sp>
        <p:nvSpPr>
          <p:cNvPr id="118" name="PlaceHolder 1"/>
          <p:cNvSpPr>
            <a:spLocks noGrp="1"/>
          </p:cNvSpPr>
          <p:nvPr>
            <p:ph/>
          </p:nvPr>
        </p:nvSpPr>
        <p:spPr>
          <a:xfrm>
            <a:off x="1458000" y="721080"/>
            <a:ext cx="6589080" cy="5415480"/>
          </a:xfrm>
          <a:prstGeom prst="rect">
            <a:avLst/>
          </a:prstGeom>
          <a:noFill/>
          <a:ln w="12600">
            <a:noFill/>
          </a:ln>
        </p:spPr>
        <p:txBody>
          <a:bodyPr lIns="45720" tIns="45720" rIns="45720" bIns="45720" anchor="t">
            <a:noAutofit/>
          </a:bodyPr>
          <a:p>
            <a:pPr marL="354960" indent="-354960" algn="l" defTabSz="841320">
              <a:lnSpc>
                <a:spcPct val="100000"/>
              </a:lnSpc>
              <a:spcBef>
                <a:spcPts val="700"/>
              </a:spcBef>
              <a:buClr>
                <a:srgbClr val="1E3184"/>
              </a:buClr>
              <a:buFont typeface="Arial"/>
              <a:buChar char="•"/>
              <a:tabLst>
                <a:tab pos="0" algn="l"/>
              </a:tabLst>
            </a:pPr>
            <a:r>
              <a:rPr lang="es-ES" sz="3309" b="1" u="none" strike="noStrike">
                <a:solidFill>
                  <a:srgbClr val="1E3184"/>
                </a:solidFill>
                <a:effectLst/>
                <a:uFillTx/>
                <a:latin typeface="Georgia"/>
                <a:ea typeface="Georgia"/>
              </a:rPr>
              <a:t>La verdadera prueba de la espiritualidad es la sumisión a Cristo.</a:t>
            </a:r>
            <a:endParaRPr lang="es-ES" sz="3309" b="0" u="none" strike="noStrike">
              <a:solidFill>
                <a:srgbClr val="000000"/>
              </a:solidFill>
              <a:effectLst/>
              <a:uFillTx/>
              <a:latin typeface="Helvetica Light"/>
            </a:endParaRPr>
          </a:p>
          <a:p>
            <a:pPr indent="0" algn="l" defTabSz="841320">
              <a:lnSpc>
                <a:spcPct val="100000"/>
              </a:lnSpc>
              <a:buNone/>
              <a:tabLst>
                <a:tab pos="0" algn="l"/>
              </a:tabLst>
            </a:pPr>
            <a:r>
              <a:rPr lang="es-ES" sz="3309" b="1" i="1" u="none" strike="noStrike">
                <a:solidFill>
                  <a:srgbClr val="1E3184"/>
                </a:solidFill>
                <a:effectLst/>
                <a:uFillTx/>
                <a:latin typeface="Georgia"/>
                <a:ea typeface="Georgia"/>
              </a:rPr>
              <a:t>  </a:t>
            </a:r>
            <a:r>
              <a:rPr lang="es-ES" sz="3309" b="1" i="1" u="none" strike="noStrike">
                <a:solidFill>
                  <a:srgbClr val="942192"/>
                </a:solidFill>
                <a:effectLst/>
                <a:uFillTx/>
                <a:latin typeface="Georgia"/>
                <a:ea typeface="Georgia"/>
              </a:rPr>
              <a:t>1 Corintios 12:1-11</a:t>
            </a:r>
            <a:endParaRPr lang="es-ES" sz="3309" b="0" u="none" strike="noStrike">
              <a:solidFill>
                <a:srgbClr val="000000"/>
              </a:solidFill>
              <a:effectLst/>
              <a:uFillTx/>
              <a:latin typeface="Helvetica Light"/>
            </a:endParaRPr>
          </a:p>
          <a:p>
            <a:pPr marL="354960" indent="-354960" algn="l" defTabSz="841320">
              <a:lnSpc>
                <a:spcPct val="100000"/>
              </a:lnSpc>
              <a:spcBef>
                <a:spcPts val="700"/>
              </a:spcBef>
              <a:buClr>
                <a:srgbClr val="1E3184"/>
              </a:buClr>
              <a:buFont typeface="Arial"/>
              <a:buChar char="•"/>
              <a:tabLst>
                <a:tab pos="0" algn="l"/>
              </a:tabLst>
            </a:pPr>
            <a:r>
              <a:rPr lang="es-ES" sz="3309" b="1" u="none" strike="noStrike">
                <a:solidFill>
                  <a:srgbClr val="1E3184"/>
                </a:solidFill>
                <a:effectLst/>
                <a:uFillTx/>
                <a:latin typeface="Georgia"/>
                <a:ea typeface="Georgia"/>
              </a:rPr>
              <a:t>Todos los dones espirituales son importantes, y cuando operan conjuntamente y en armonía, cada uno de ellos contribuye de forma positiva con el todo.</a:t>
            </a:r>
            <a:endParaRPr lang="es-ES" sz="3309" b="0" u="none" strike="noStrike">
              <a:solidFill>
                <a:srgbClr val="000000"/>
              </a:solidFill>
              <a:effectLst/>
              <a:uFillTx/>
              <a:latin typeface="Helvetica Light"/>
            </a:endParaRPr>
          </a:p>
          <a:p>
            <a:pPr indent="0" algn="l" defTabSz="841320">
              <a:lnSpc>
                <a:spcPct val="100000"/>
              </a:lnSpc>
              <a:buNone/>
              <a:tabLst>
                <a:tab pos="0" algn="l"/>
              </a:tabLst>
            </a:pPr>
            <a:r>
              <a:rPr lang="es-ES" sz="3309" b="1" u="none" strike="noStrike">
                <a:solidFill>
                  <a:srgbClr val="1E3184"/>
                </a:solidFill>
                <a:effectLst/>
                <a:uFillTx/>
                <a:latin typeface="Georgia"/>
                <a:ea typeface="Georgia"/>
              </a:rPr>
              <a:t>   </a:t>
            </a:r>
            <a:r>
              <a:rPr lang="es-ES" sz="3309" b="1" i="1" u="none" strike="noStrike">
                <a:solidFill>
                  <a:srgbClr val="942192"/>
                </a:solidFill>
                <a:effectLst/>
                <a:uFillTx/>
                <a:latin typeface="Georgia"/>
                <a:ea typeface="Georgia"/>
              </a:rPr>
              <a:t>1 Corintios 12:12-27</a:t>
            </a:r>
            <a:endParaRPr lang="es-ES" sz="3309" b="0" u="none" strike="noStrike">
              <a:solidFill>
                <a:srgbClr val="000000"/>
              </a:solidFill>
              <a:effectLst/>
              <a:uFillTx/>
              <a:latin typeface="Helvetica Light"/>
            </a:endParaRPr>
          </a:p>
        </p:txBody>
      </p:sp>
    </p:spTree>
  </p:cSld>
  <p:timing>
    <p:tnLst>
      <p:par>
        <p:cTn id="121" dur="indefinite" restart="never" nodeType="tmRoot">
          <p:childTnLst>
            <p:seq>
              <p:cTn id="122" dur="indefinite" nodeType="mainSeq">
                <p:childTnLst>
                  <p:par>
                    <p:cTn id="123" fill="hold">
                      <p:stCondLst>
                        <p:cond delay="indefinite"/>
                      </p:stCondLst>
                      <p:childTnLst>
                        <p:par>
                          <p:cTn id="124" fill="hold">
                            <p:stCondLst>
                              <p:cond delay="0"/>
                            </p:stCondLst>
                            <p:childTnLst>
                              <p:par>
                                <p:cTn id="125" presetID="9" presetClass="entr" fill="hold" nodeType="clickEffect">
                                  <p:stCondLst>
                                    <p:cond delay="0"/>
                                  </p:stCondLst>
                                  <p:iterate type="el">
                                    <p:tmAbs val="0"/>
                                  </p:iterate>
                                  <p:childTnLst>
                                    <p:set>
                                      <p:cBhvr>
                                        <p:cTn id="126" fill="hold"/>
                                        <p:tgtEl>
                                          <p:spTgt spid="118"/>
                                        </p:tgtEl>
                                        <p:attrNameLst>
                                          <p:attrName>style.visibility</p:attrName>
                                        </p:attrNameLst>
                                      </p:cBhvr>
                                      <p:to>
                                        <p:strVal val="visible"/>
                                      </p:to>
                                    </p:set>
                                    <p:animEffect transition="in" filter="dissolve">
                                      <p:cBhvr additive="repl">
                                        <p:cTn id="127" dur="500"/>
                                        <p:tgtEl>
                                          <p:spTgt spid="118"/>
                                        </p:tgtEl>
                                      </p:cBhvr>
                                    </p:animEffect>
                                  </p:childTnLst>
                                </p:cTn>
                              </p:par>
                              <p:par>
                                <p:cTn id="128" presetID="9" presetClass="entr" fill="hold" nodeType="withEffect">
                                  <p:stCondLst>
                                    <p:cond delay="0"/>
                                  </p:stCondLst>
                                  <p:iterate type="el">
                                    <p:tmAbs val="0"/>
                                  </p:iterate>
                                  <p:childTnLst>
                                    <p:set>
                                      <p:cBhvr>
                                        <p:cTn id="129" fill="hold"/>
                                        <p:tgtEl>
                                          <p:spTgt spid="118">
                                            <p:txEl>
                                              <p:pRg st="0" end="0"/>
                                            </p:txEl>
                                          </p:spTgt>
                                        </p:tgtEl>
                                        <p:attrNameLst>
                                          <p:attrName>style.visibility</p:attrName>
                                        </p:attrNameLst>
                                      </p:cBhvr>
                                      <p:to>
                                        <p:strVal val="visible"/>
                                      </p:to>
                                    </p:set>
                                    <p:animEffect transition="in" filter="dissolve">
                                      <p:cBhvr additive="repl">
                                        <p:cTn id="130" dur="500"/>
                                        <p:tgtEl>
                                          <p:spTgt spid="118">
                                            <p:txEl>
                                              <p:pRg st="0" end="0"/>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9" presetClass="entr" fill="hold" nodeType="clickEffect">
                                  <p:stCondLst>
                                    <p:cond delay="0"/>
                                  </p:stCondLst>
                                  <p:iterate type="el">
                                    <p:tmAbs val="0"/>
                                  </p:iterate>
                                  <p:childTnLst>
                                    <p:set>
                                      <p:cBhvr>
                                        <p:cTn id="134" fill="hold"/>
                                        <p:tgtEl>
                                          <p:spTgt spid="118">
                                            <p:txEl>
                                              <p:pRg st="1" end="1"/>
                                            </p:txEl>
                                          </p:spTgt>
                                        </p:tgtEl>
                                        <p:attrNameLst>
                                          <p:attrName>style.visibility</p:attrName>
                                        </p:attrNameLst>
                                      </p:cBhvr>
                                      <p:to>
                                        <p:strVal val="visible"/>
                                      </p:to>
                                    </p:set>
                                    <p:animEffect transition="in" filter="dissolve">
                                      <p:cBhvr additive="repl">
                                        <p:cTn id="135" dur="500"/>
                                        <p:tgtEl>
                                          <p:spTgt spid="118">
                                            <p:txEl>
                                              <p:pRg st="1" end="1"/>
                                            </p:txEl>
                                          </p:spTgt>
                                        </p:tgtEl>
                                      </p:cBhvr>
                                    </p:animEffect>
                                  </p:childTnLst>
                                </p:cTn>
                              </p:par>
                            </p:childTnLst>
                          </p:cTn>
                        </p:par>
                      </p:childTnLst>
                    </p:cTn>
                  </p:par>
                  <p:par>
                    <p:cTn id="136" fill="hold">
                      <p:stCondLst>
                        <p:cond delay="indefinite"/>
                      </p:stCondLst>
                      <p:childTnLst>
                        <p:par>
                          <p:cTn id="137" fill="hold">
                            <p:stCondLst>
                              <p:cond delay="0"/>
                            </p:stCondLst>
                            <p:childTnLst>
                              <p:par>
                                <p:cTn id="138" presetID="9" presetClass="entr" fill="hold" nodeType="clickEffect">
                                  <p:stCondLst>
                                    <p:cond delay="0"/>
                                  </p:stCondLst>
                                  <p:iterate type="el">
                                    <p:tmAbs val="0"/>
                                  </p:iterate>
                                  <p:childTnLst>
                                    <p:set>
                                      <p:cBhvr>
                                        <p:cTn id="139" fill="hold"/>
                                        <p:tgtEl>
                                          <p:spTgt spid="118">
                                            <p:txEl>
                                              <p:pRg st="2" end="2"/>
                                            </p:txEl>
                                          </p:spTgt>
                                        </p:tgtEl>
                                        <p:attrNameLst>
                                          <p:attrName>style.visibility</p:attrName>
                                        </p:attrNameLst>
                                      </p:cBhvr>
                                      <p:to>
                                        <p:strVal val="visible"/>
                                      </p:to>
                                    </p:set>
                                    <p:animEffect transition="in" filter="dissolve">
                                      <p:cBhvr additive="repl">
                                        <p:cTn id="140" dur="500"/>
                                        <p:tgtEl>
                                          <p:spTgt spid="118">
                                            <p:txEl>
                                              <p:pRg st="2" end="2"/>
                                            </p:txEl>
                                          </p:spTgt>
                                        </p:tgtEl>
                                      </p:cBhvr>
                                    </p:animEffect>
                                  </p:childTnLst>
                                </p:cTn>
                              </p:par>
                            </p:childTnLst>
                          </p:cTn>
                        </p:par>
                      </p:childTnLst>
                    </p:cTn>
                  </p:par>
                  <p:par>
                    <p:cTn id="141" fill="hold">
                      <p:stCondLst>
                        <p:cond delay="indefinite"/>
                      </p:stCondLst>
                      <p:childTnLst>
                        <p:par>
                          <p:cTn id="142" fill="hold">
                            <p:stCondLst>
                              <p:cond delay="0"/>
                            </p:stCondLst>
                            <p:childTnLst>
                              <p:par>
                                <p:cTn id="143" presetID="9" presetClass="entr" fill="hold" nodeType="clickEffect">
                                  <p:stCondLst>
                                    <p:cond delay="0"/>
                                  </p:stCondLst>
                                  <p:iterate type="el">
                                    <p:tmAbs val="0"/>
                                  </p:iterate>
                                  <p:childTnLst>
                                    <p:set>
                                      <p:cBhvr>
                                        <p:cTn id="144" fill="hold"/>
                                        <p:tgtEl>
                                          <p:spTgt spid="118">
                                            <p:txEl>
                                              <p:pRg st="3" end="3"/>
                                            </p:txEl>
                                          </p:spTgt>
                                        </p:tgtEl>
                                        <p:attrNameLst>
                                          <p:attrName>style.visibility</p:attrName>
                                        </p:attrNameLst>
                                      </p:cBhvr>
                                      <p:to>
                                        <p:strVal val="visible"/>
                                      </p:to>
                                    </p:set>
                                    <p:animEffect transition="in" filter="dissolve">
                                      <p:cBhvr additive="repl">
                                        <p:cTn id="145" dur="500"/>
                                        <p:tgtEl>
                                          <p:spTgt spid="11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9" name="pasted-image.pdf"/>
          <p:cNvPicPr/>
          <p:nvPr/>
        </p:nvPicPr>
        <p:blipFill>
          <a:blip r:embed="rId1"/>
          <a:stretch/>
        </p:blipFill>
        <p:spPr>
          <a:xfrm>
            <a:off x="-4320" y="-3240"/>
            <a:ext cx="9152640" cy="6864480"/>
          </a:xfrm>
          <a:prstGeom prst="rect">
            <a:avLst/>
          </a:prstGeom>
          <a:noFill/>
          <a:ln w="3175">
            <a:noFill/>
          </a:ln>
        </p:spPr>
      </p:pic>
      <p:sp>
        <p:nvSpPr>
          <p:cNvPr id="120" name="PlaceHolder 1"/>
          <p:cNvSpPr>
            <a:spLocks noGrp="1"/>
          </p:cNvSpPr>
          <p:nvPr>
            <p:ph/>
          </p:nvPr>
        </p:nvSpPr>
        <p:spPr>
          <a:xfrm>
            <a:off x="1449360" y="1021320"/>
            <a:ext cx="6462000" cy="5106600"/>
          </a:xfrm>
          <a:prstGeom prst="rect">
            <a:avLst/>
          </a:prstGeom>
          <a:noFill/>
          <a:ln w="12600">
            <a:noFill/>
          </a:ln>
        </p:spPr>
        <p:txBody>
          <a:bodyPr lIns="45720" tIns="45720" rIns="45720" bIns="45720" anchor="t">
            <a:noAutofit/>
          </a:bodyPr>
          <a:p>
            <a:pPr marL="331920" indent="-331920" algn="l" defTabSz="786240">
              <a:lnSpc>
                <a:spcPct val="100000"/>
              </a:lnSpc>
              <a:spcBef>
                <a:spcPts val="700"/>
              </a:spcBef>
              <a:buClr>
                <a:srgbClr val="1E3184"/>
              </a:buClr>
              <a:buFont typeface="Arial"/>
              <a:buChar char="•"/>
              <a:tabLst>
                <a:tab pos="0" algn="l"/>
              </a:tabLst>
            </a:pPr>
            <a:r>
              <a:rPr lang="es-ES" sz="3100" b="1" u="none" strike="noStrike">
                <a:solidFill>
                  <a:srgbClr val="1E3184"/>
                </a:solidFill>
                <a:effectLst/>
                <a:uFillTx/>
                <a:latin typeface="Georgia"/>
                <a:ea typeface="Georgia"/>
              </a:rPr>
              <a:t>Ningún don en particular, aislado de los demás, constituye una </a:t>
            </a:r>
            <a:r>
              <a:rPr lang="es-ES" sz="3100" b="1" i="1" u="sng" strike="noStrike">
                <a:solidFill>
                  <a:srgbClr val="1E3184"/>
                </a:solidFill>
                <a:effectLst/>
                <a:uFillTx/>
                <a:latin typeface="Georgia"/>
                <a:ea typeface="Georgia"/>
              </a:rPr>
              <a:t>prueba o evidencia de madurez espiritual</a:t>
            </a:r>
            <a:r>
              <a:rPr lang="es-ES" sz="3100" b="1" i="1" u="none" strike="noStrike">
                <a:solidFill>
                  <a:srgbClr val="1E3184"/>
                </a:solidFill>
                <a:effectLst/>
                <a:uFillTx/>
                <a:latin typeface="Georgia"/>
                <a:ea typeface="Georgia"/>
              </a:rPr>
              <a:t>.</a:t>
            </a:r>
            <a:endParaRPr lang="es-ES" sz="3100" b="0" u="none" strike="noStrike">
              <a:solidFill>
                <a:srgbClr val="000000"/>
              </a:solidFill>
              <a:effectLst/>
              <a:uFillTx/>
              <a:latin typeface="Helvetica Light"/>
            </a:endParaRPr>
          </a:p>
          <a:p>
            <a:pPr indent="0" algn="l" defTabSz="786240">
              <a:lnSpc>
                <a:spcPct val="100000"/>
              </a:lnSpc>
              <a:buNone/>
              <a:tabLst>
                <a:tab pos="0" algn="l"/>
              </a:tabLst>
            </a:pPr>
            <a:r>
              <a:rPr lang="es-ES" sz="3100" b="1" i="1" u="none" strike="noStrike">
                <a:solidFill>
                  <a:srgbClr val="942192"/>
                </a:solidFill>
                <a:effectLst/>
                <a:uFillTx/>
                <a:latin typeface="Georgia"/>
                <a:ea typeface="Georgia"/>
              </a:rPr>
              <a:t>1 Corintios 12:28-31</a:t>
            </a:r>
            <a:endParaRPr lang="es-ES" sz="3100" b="0" u="none" strike="noStrike">
              <a:solidFill>
                <a:srgbClr val="000000"/>
              </a:solidFill>
              <a:effectLst/>
              <a:uFillTx/>
              <a:latin typeface="Helvetica Light"/>
            </a:endParaRPr>
          </a:p>
          <a:p>
            <a:pPr marL="331920" indent="-331920" algn="l" defTabSz="786240">
              <a:lnSpc>
                <a:spcPct val="100000"/>
              </a:lnSpc>
              <a:spcBef>
                <a:spcPts val="700"/>
              </a:spcBef>
              <a:buClr>
                <a:srgbClr val="1E3184"/>
              </a:buClr>
              <a:buFont typeface="Arial"/>
              <a:buChar char="•"/>
              <a:tabLst>
                <a:tab pos="0" algn="l"/>
              </a:tabLst>
            </a:pPr>
            <a:r>
              <a:rPr lang="es-ES" sz="3100" b="1" u="none" strike="noStrike">
                <a:solidFill>
                  <a:srgbClr val="1E3184"/>
                </a:solidFill>
                <a:effectLst/>
                <a:uFillTx/>
                <a:latin typeface="Georgia"/>
                <a:ea typeface="Georgia"/>
              </a:rPr>
              <a:t>Una actitud adecuada del amor es el ingrediente esencial para que todo </a:t>
            </a:r>
            <a:r>
              <a:rPr lang="es-ES" sz="3100" b="1" i="1" u="sng" strike="noStrike">
                <a:solidFill>
                  <a:srgbClr val="1E3184"/>
                </a:solidFill>
                <a:effectLst/>
                <a:uFillTx/>
                <a:latin typeface="Georgia"/>
                <a:ea typeface="Georgia"/>
              </a:rPr>
              <a:t>funcione</a:t>
            </a:r>
            <a:r>
              <a:rPr lang="es-ES" sz="3100" b="1" i="1" u="none" strike="noStrike">
                <a:solidFill>
                  <a:srgbClr val="1E3184"/>
                </a:solidFill>
                <a:effectLst/>
                <a:uFillTx/>
                <a:latin typeface="Georgia"/>
                <a:ea typeface="Georgia"/>
              </a:rPr>
              <a:t> </a:t>
            </a:r>
            <a:r>
              <a:rPr lang="es-ES" sz="3100" b="1" u="none" strike="noStrike">
                <a:solidFill>
                  <a:srgbClr val="1E3184"/>
                </a:solidFill>
                <a:effectLst/>
                <a:uFillTx/>
                <a:latin typeface="Georgia"/>
                <a:ea typeface="Georgia"/>
              </a:rPr>
              <a:t>adecuadamente.</a:t>
            </a:r>
            <a:endParaRPr lang="es-ES" sz="3100" b="0" u="none" strike="noStrike">
              <a:solidFill>
                <a:srgbClr val="000000"/>
              </a:solidFill>
              <a:effectLst/>
              <a:uFillTx/>
              <a:latin typeface="Helvetica Light"/>
            </a:endParaRPr>
          </a:p>
          <a:p>
            <a:pPr indent="0" algn="l" defTabSz="786240">
              <a:lnSpc>
                <a:spcPct val="100000"/>
              </a:lnSpc>
              <a:buNone/>
              <a:tabLst>
                <a:tab pos="0" algn="l"/>
              </a:tabLst>
            </a:pPr>
            <a:r>
              <a:rPr lang="es-ES" sz="3100" b="1" i="1" u="none" strike="noStrike">
                <a:solidFill>
                  <a:srgbClr val="942192"/>
                </a:solidFill>
                <a:effectLst/>
                <a:uFillTx/>
                <a:latin typeface="Georgia"/>
                <a:ea typeface="Georgia"/>
              </a:rPr>
              <a:t>1 Corintios 13</a:t>
            </a:r>
            <a:endParaRPr lang="es-ES" sz="3100" b="0" u="none" strike="noStrike">
              <a:solidFill>
                <a:srgbClr val="000000"/>
              </a:solidFill>
              <a:effectLst/>
              <a:uFillTx/>
              <a:latin typeface="Helvetica Light"/>
            </a:endParaRPr>
          </a:p>
        </p:txBody>
      </p:sp>
    </p:spTree>
  </p:cSld>
  <p:timing>
    <p:tnLst>
      <p:par>
        <p:cTn id="146" dur="indefinite" restart="never" nodeType="tmRoot">
          <p:childTnLst>
            <p:seq>
              <p:cTn id="147" dur="indefinite" nodeType="mainSeq">
                <p:childTnLst>
                  <p:par>
                    <p:cTn id="148" fill="hold">
                      <p:stCondLst>
                        <p:cond delay="indefinite"/>
                      </p:stCondLst>
                      <p:childTnLst>
                        <p:par>
                          <p:cTn id="149" fill="hold">
                            <p:stCondLst>
                              <p:cond delay="0"/>
                            </p:stCondLst>
                            <p:childTnLst>
                              <p:par>
                                <p:cTn id="150" presetID="9" presetClass="entr" fill="hold" nodeType="clickEffect">
                                  <p:stCondLst>
                                    <p:cond delay="0"/>
                                  </p:stCondLst>
                                  <p:iterate type="el">
                                    <p:tmAbs val="0"/>
                                  </p:iterate>
                                  <p:childTnLst>
                                    <p:set>
                                      <p:cBhvr>
                                        <p:cTn id="151" fill="hold"/>
                                        <p:tgtEl>
                                          <p:spTgt spid="120"/>
                                        </p:tgtEl>
                                        <p:attrNameLst>
                                          <p:attrName>style.visibility</p:attrName>
                                        </p:attrNameLst>
                                      </p:cBhvr>
                                      <p:to>
                                        <p:strVal val="visible"/>
                                      </p:to>
                                    </p:set>
                                    <p:animEffect transition="in" filter="dissolve">
                                      <p:cBhvr additive="repl">
                                        <p:cTn id="152" dur="500"/>
                                        <p:tgtEl>
                                          <p:spTgt spid="120"/>
                                        </p:tgtEl>
                                      </p:cBhvr>
                                    </p:animEffect>
                                  </p:childTnLst>
                                </p:cTn>
                              </p:par>
                              <p:par>
                                <p:cTn id="153" presetID="9" presetClass="entr" fill="hold" nodeType="withEffect">
                                  <p:stCondLst>
                                    <p:cond delay="0"/>
                                  </p:stCondLst>
                                  <p:iterate type="el">
                                    <p:tmAbs val="0"/>
                                  </p:iterate>
                                  <p:childTnLst>
                                    <p:set>
                                      <p:cBhvr>
                                        <p:cTn id="154" fill="hold"/>
                                        <p:tgtEl>
                                          <p:spTgt spid="120">
                                            <p:txEl>
                                              <p:pRg st="0" end="0"/>
                                            </p:txEl>
                                          </p:spTgt>
                                        </p:tgtEl>
                                        <p:attrNameLst>
                                          <p:attrName>style.visibility</p:attrName>
                                        </p:attrNameLst>
                                      </p:cBhvr>
                                      <p:to>
                                        <p:strVal val="visible"/>
                                      </p:to>
                                    </p:set>
                                    <p:animEffect transition="in" filter="dissolve">
                                      <p:cBhvr additive="repl">
                                        <p:cTn id="155" dur="500"/>
                                        <p:tgtEl>
                                          <p:spTgt spid="120">
                                            <p:txEl>
                                              <p:pRg st="0" end="0"/>
                                            </p:txEl>
                                          </p:spTgt>
                                        </p:tgtEl>
                                      </p:cBhvr>
                                    </p:animEffect>
                                  </p:childTnLst>
                                </p:cTn>
                              </p:par>
                            </p:childTnLst>
                          </p:cTn>
                        </p:par>
                      </p:childTnLst>
                    </p:cTn>
                  </p:par>
                  <p:par>
                    <p:cTn id="156" fill="hold">
                      <p:stCondLst>
                        <p:cond delay="indefinite"/>
                      </p:stCondLst>
                      <p:childTnLst>
                        <p:par>
                          <p:cTn id="157" fill="hold">
                            <p:stCondLst>
                              <p:cond delay="0"/>
                            </p:stCondLst>
                            <p:childTnLst>
                              <p:par>
                                <p:cTn id="158" presetID="9" presetClass="entr" fill="hold" nodeType="clickEffect">
                                  <p:stCondLst>
                                    <p:cond delay="0"/>
                                  </p:stCondLst>
                                  <p:iterate type="el">
                                    <p:tmAbs val="0"/>
                                  </p:iterate>
                                  <p:childTnLst>
                                    <p:set>
                                      <p:cBhvr>
                                        <p:cTn id="159" fill="hold"/>
                                        <p:tgtEl>
                                          <p:spTgt spid="120">
                                            <p:txEl>
                                              <p:pRg st="1" end="1"/>
                                            </p:txEl>
                                          </p:spTgt>
                                        </p:tgtEl>
                                        <p:attrNameLst>
                                          <p:attrName>style.visibility</p:attrName>
                                        </p:attrNameLst>
                                      </p:cBhvr>
                                      <p:to>
                                        <p:strVal val="visible"/>
                                      </p:to>
                                    </p:set>
                                    <p:animEffect transition="in" filter="dissolve">
                                      <p:cBhvr additive="repl">
                                        <p:cTn id="160" dur="500"/>
                                        <p:tgtEl>
                                          <p:spTgt spid="120">
                                            <p:txEl>
                                              <p:pRg st="1" end="1"/>
                                            </p:txEl>
                                          </p:spTgt>
                                        </p:tgtEl>
                                      </p:cBhvr>
                                    </p:animEffect>
                                  </p:childTnLst>
                                </p:cTn>
                              </p:par>
                            </p:childTnLst>
                          </p:cTn>
                        </p:par>
                      </p:childTnLst>
                    </p:cTn>
                  </p:par>
                  <p:par>
                    <p:cTn id="161" fill="hold">
                      <p:stCondLst>
                        <p:cond delay="indefinite"/>
                      </p:stCondLst>
                      <p:childTnLst>
                        <p:par>
                          <p:cTn id="162" fill="hold">
                            <p:stCondLst>
                              <p:cond delay="0"/>
                            </p:stCondLst>
                            <p:childTnLst>
                              <p:par>
                                <p:cTn id="163" presetID="9" presetClass="entr" fill="hold" nodeType="clickEffect">
                                  <p:stCondLst>
                                    <p:cond delay="0"/>
                                  </p:stCondLst>
                                  <p:iterate type="el">
                                    <p:tmAbs val="0"/>
                                  </p:iterate>
                                  <p:childTnLst>
                                    <p:set>
                                      <p:cBhvr>
                                        <p:cTn id="164" fill="hold"/>
                                        <p:tgtEl>
                                          <p:spTgt spid="120">
                                            <p:txEl>
                                              <p:pRg st="2" end="2"/>
                                            </p:txEl>
                                          </p:spTgt>
                                        </p:tgtEl>
                                        <p:attrNameLst>
                                          <p:attrName>style.visibility</p:attrName>
                                        </p:attrNameLst>
                                      </p:cBhvr>
                                      <p:to>
                                        <p:strVal val="visible"/>
                                      </p:to>
                                    </p:set>
                                    <p:animEffect transition="in" filter="dissolve">
                                      <p:cBhvr additive="repl">
                                        <p:cTn id="165" dur="500"/>
                                        <p:tgtEl>
                                          <p:spTgt spid="120">
                                            <p:txEl>
                                              <p:pRg st="2" end="2"/>
                                            </p:txEl>
                                          </p:spTgt>
                                        </p:tgtEl>
                                      </p:cBhvr>
                                    </p:animEffect>
                                  </p:childTnLst>
                                </p:cTn>
                              </p:par>
                            </p:childTnLst>
                          </p:cTn>
                        </p:par>
                      </p:childTnLst>
                    </p:cTn>
                  </p:par>
                  <p:par>
                    <p:cTn id="166" fill="hold">
                      <p:stCondLst>
                        <p:cond delay="indefinite"/>
                      </p:stCondLst>
                      <p:childTnLst>
                        <p:par>
                          <p:cTn id="167" fill="hold">
                            <p:stCondLst>
                              <p:cond delay="0"/>
                            </p:stCondLst>
                            <p:childTnLst>
                              <p:par>
                                <p:cTn id="168" presetID="9" presetClass="entr" fill="hold" nodeType="clickEffect">
                                  <p:stCondLst>
                                    <p:cond delay="0"/>
                                  </p:stCondLst>
                                  <p:iterate type="el">
                                    <p:tmAbs val="0"/>
                                  </p:iterate>
                                  <p:childTnLst>
                                    <p:set>
                                      <p:cBhvr>
                                        <p:cTn id="169" fill="hold"/>
                                        <p:tgtEl>
                                          <p:spTgt spid="120">
                                            <p:txEl>
                                              <p:pRg st="3" end="3"/>
                                            </p:txEl>
                                          </p:spTgt>
                                        </p:tgtEl>
                                        <p:attrNameLst>
                                          <p:attrName>style.visibility</p:attrName>
                                        </p:attrNameLst>
                                      </p:cBhvr>
                                      <p:to>
                                        <p:strVal val="visible"/>
                                      </p:to>
                                    </p:set>
                                    <p:animEffect transition="in" filter="dissolve">
                                      <p:cBhvr additive="repl">
                                        <p:cTn id="170" dur="500"/>
                                        <p:tgtEl>
                                          <p:spTgt spid="120">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1" name="pasted-image.pdf"/>
          <p:cNvPicPr/>
          <p:nvPr/>
        </p:nvPicPr>
        <p:blipFill>
          <a:blip r:embed="rId1"/>
          <a:stretch/>
        </p:blipFill>
        <p:spPr>
          <a:xfrm>
            <a:off x="-4320" y="-3240"/>
            <a:ext cx="9152640" cy="6864480"/>
          </a:xfrm>
          <a:prstGeom prst="rect">
            <a:avLst/>
          </a:prstGeom>
          <a:noFill/>
          <a:ln w="3175">
            <a:noFill/>
          </a:ln>
        </p:spPr>
      </p:pic>
      <p:sp>
        <p:nvSpPr>
          <p:cNvPr id="122" name="PlaceHolder 1"/>
          <p:cNvSpPr>
            <a:spLocks noGrp="1"/>
          </p:cNvSpPr>
          <p:nvPr>
            <p:ph/>
          </p:nvPr>
        </p:nvSpPr>
        <p:spPr>
          <a:xfrm>
            <a:off x="1187640" y="883440"/>
            <a:ext cx="6768360" cy="5510880"/>
          </a:xfrm>
          <a:prstGeom prst="rect">
            <a:avLst/>
          </a:prstGeom>
          <a:noFill/>
          <a:ln w="12600">
            <a:noFill/>
          </a:ln>
        </p:spPr>
        <p:txBody>
          <a:bodyPr lIns="45720" tIns="45720" rIns="45720" bIns="45720" anchor="t">
            <a:noAutofit/>
          </a:bodyPr>
          <a:p>
            <a:pPr marL="353520" indent="-353520" algn="l" defTabSz="887040">
              <a:lnSpc>
                <a:spcPct val="100000"/>
              </a:lnSpc>
              <a:spcBef>
                <a:spcPts val="700"/>
              </a:spcBef>
              <a:buClr>
                <a:srgbClr val="1E3184"/>
              </a:buClr>
              <a:buFont typeface="Arial"/>
              <a:buChar char="•"/>
              <a:tabLst>
                <a:tab pos="0" algn="l"/>
              </a:tabLst>
            </a:pPr>
            <a:r>
              <a:rPr lang="es-ES" sz="3300" b="1" u="none" strike="noStrike">
                <a:solidFill>
                  <a:srgbClr val="1E3184"/>
                </a:solidFill>
                <a:effectLst/>
                <a:uFillTx/>
                <a:latin typeface="Georgia"/>
                <a:ea typeface="Georgia"/>
              </a:rPr>
              <a:t>El valor de un don espiritual radica en su </a:t>
            </a:r>
            <a:r>
              <a:rPr lang="es-ES" sz="3300" b="1" i="1" u="sng" strike="noStrike">
                <a:solidFill>
                  <a:srgbClr val="1E3184"/>
                </a:solidFill>
                <a:effectLst/>
                <a:uFillTx/>
                <a:latin typeface="Georgia"/>
                <a:ea typeface="Georgia"/>
              </a:rPr>
              <a:t>utilidad dentro del contexto de la iglesia </a:t>
            </a:r>
            <a:r>
              <a:rPr lang="es-ES" sz="3300" b="1" u="none" strike="noStrike">
                <a:solidFill>
                  <a:srgbClr val="1E3184"/>
                </a:solidFill>
                <a:effectLst/>
                <a:uFillTx/>
                <a:latin typeface="Georgia"/>
                <a:ea typeface="Georgia"/>
              </a:rPr>
              <a:t>como un todo.</a:t>
            </a:r>
            <a:endParaRPr lang="es-ES" sz="3300" b="0" u="none" strike="noStrike">
              <a:solidFill>
                <a:srgbClr val="000000"/>
              </a:solidFill>
              <a:effectLst/>
              <a:uFillTx/>
              <a:latin typeface="Helvetica Light"/>
            </a:endParaRPr>
          </a:p>
          <a:p>
            <a:pPr marL="353520" indent="-353520" algn="l" defTabSz="887040">
              <a:lnSpc>
                <a:spcPct val="100000"/>
              </a:lnSpc>
              <a:spcBef>
                <a:spcPts val="700"/>
              </a:spcBef>
              <a:buClr>
                <a:srgbClr val="1E3184"/>
              </a:buClr>
              <a:buFont typeface="Arial"/>
              <a:buChar char="•"/>
              <a:tabLst>
                <a:tab pos="0" algn="l"/>
              </a:tabLst>
            </a:pPr>
            <a:r>
              <a:rPr lang="es-ES" sz="3300" b="1" u="none" strike="noStrike">
                <a:solidFill>
                  <a:srgbClr val="1E3184"/>
                </a:solidFill>
                <a:effectLst/>
                <a:uFillTx/>
                <a:latin typeface="Georgia"/>
                <a:ea typeface="Georgia"/>
              </a:rPr>
              <a:t>Dios puede aumentar los dones, si usamos </a:t>
            </a:r>
            <a:r>
              <a:rPr lang="es-ES" sz="3300" b="1" i="1" u="sng" strike="noStrike">
                <a:solidFill>
                  <a:srgbClr val="1E3184"/>
                </a:solidFill>
                <a:effectLst/>
                <a:uFillTx/>
                <a:latin typeface="Georgia"/>
                <a:ea typeface="Georgia"/>
              </a:rPr>
              <a:t>sabiamente los que él nos concede</a:t>
            </a:r>
            <a:r>
              <a:rPr lang="es-ES" sz="3300" b="1" i="1" u="none" strike="noStrike">
                <a:solidFill>
                  <a:srgbClr val="1E3184"/>
                </a:solidFill>
                <a:effectLst/>
                <a:uFillTx/>
                <a:latin typeface="Georgia"/>
                <a:ea typeface="Georgia"/>
              </a:rPr>
              <a:t>.</a:t>
            </a:r>
            <a:endParaRPr lang="es-ES" sz="3300" b="0" u="none" strike="noStrike">
              <a:solidFill>
                <a:srgbClr val="000000"/>
              </a:solidFill>
              <a:effectLst/>
              <a:uFillTx/>
              <a:latin typeface="Helvetica Light"/>
            </a:endParaRPr>
          </a:p>
          <a:p>
            <a:pPr marL="353520" indent="-353520" algn="l" defTabSz="887040">
              <a:lnSpc>
                <a:spcPct val="100000"/>
              </a:lnSpc>
              <a:spcBef>
                <a:spcPts val="700"/>
              </a:spcBef>
              <a:buClr>
                <a:srgbClr val="1E3184"/>
              </a:buClr>
              <a:buFont typeface="Arial"/>
              <a:buChar char="•"/>
              <a:tabLst>
                <a:tab pos="0" algn="l"/>
              </a:tabLst>
            </a:pPr>
            <a:r>
              <a:rPr lang="es-ES" sz="3300" b="1" u="none" strike="noStrike">
                <a:solidFill>
                  <a:srgbClr val="1E3184"/>
                </a:solidFill>
                <a:effectLst/>
                <a:uFillTx/>
                <a:latin typeface="Georgia"/>
                <a:ea typeface="Georgia"/>
              </a:rPr>
              <a:t>Dios puede </a:t>
            </a:r>
            <a:r>
              <a:rPr lang="es-ES" sz="3300" b="1" i="1" u="sng" strike="noStrike">
                <a:solidFill>
                  <a:srgbClr val="1E3184"/>
                </a:solidFill>
                <a:effectLst/>
                <a:uFillTx/>
                <a:latin typeface="Georgia"/>
                <a:ea typeface="Georgia"/>
              </a:rPr>
              <a:t>retirar los dones si comenzamos a usarlos de forma egoísta</a:t>
            </a:r>
            <a:r>
              <a:rPr lang="es-ES" sz="3300" b="1" i="1" u="none" strike="noStrike">
                <a:solidFill>
                  <a:srgbClr val="1E3184"/>
                </a:solidFill>
                <a:effectLst/>
                <a:uFillTx/>
                <a:latin typeface="Georgia"/>
                <a:ea typeface="Georgia"/>
              </a:rPr>
              <a:t>.</a:t>
            </a:r>
            <a:endParaRPr lang="es-ES" sz="3300" b="0" u="none" strike="noStrike">
              <a:solidFill>
                <a:srgbClr val="000000"/>
              </a:solidFill>
              <a:effectLst/>
              <a:uFillTx/>
              <a:latin typeface="Helvetica Light"/>
            </a:endParaRPr>
          </a:p>
        </p:txBody>
      </p:sp>
    </p:spTree>
  </p:cSld>
  <p:timing>
    <p:tnLst>
      <p:par>
        <p:cTn id="171" dur="indefinite" restart="never" nodeType="tmRoot">
          <p:childTnLst>
            <p:seq>
              <p:cTn id="172" dur="indefinite" nodeType="mainSeq">
                <p:childTnLst>
                  <p:par>
                    <p:cTn id="173" fill="hold">
                      <p:stCondLst>
                        <p:cond delay="indefinite"/>
                      </p:stCondLst>
                      <p:childTnLst>
                        <p:par>
                          <p:cTn id="174" fill="hold">
                            <p:stCondLst>
                              <p:cond delay="0"/>
                            </p:stCondLst>
                            <p:childTnLst>
                              <p:par>
                                <p:cTn id="175" presetID="9" presetClass="entr" fill="hold" nodeType="clickEffect">
                                  <p:stCondLst>
                                    <p:cond delay="0"/>
                                  </p:stCondLst>
                                  <p:iterate type="el">
                                    <p:tmAbs val="0"/>
                                  </p:iterate>
                                  <p:childTnLst>
                                    <p:set>
                                      <p:cBhvr>
                                        <p:cTn id="176" fill="hold"/>
                                        <p:tgtEl>
                                          <p:spTgt spid="122"/>
                                        </p:tgtEl>
                                        <p:attrNameLst>
                                          <p:attrName>style.visibility</p:attrName>
                                        </p:attrNameLst>
                                      </p:cBhvr>
                                      <p:to>
                                        <p:strVal val="visible"/>
                                      </p:to>
                                    </p:set>
                                    <p:animEffect transition="in" filter="dissolve">
                                      <p:cBhvr additive="repl">
                                        <p:cTn id="177" dur="500"/>
                                        <p:tgtEl>
                                          <p:spTgt spid="122"/>
                                        </p:tgtEl>
                                      </p:cBhvr>
                                    </p:animEffect>
                                  </p:childTnLst>
                                </p:cTn>
                              </p:par>
                              <p:par>
                                <p:cTn id="178" presetID="9" presetClass="entr" fill="hold" nodeType="withEffect">
                                  <p:stCondLst>
                                    <p:cond delay="0"/>
                                  </p:stCondLst>
                                  <p:iterate type="el">
                                    <p:tmAbs val="0"/>
                                  </p:iterate>
                                  <p:childTnLst>
                                    <p:set>
                                      <p:cBhvr>
                                        <p:cTn id="179" fill="hold"/>
                                        <p:tgtEl>
                                          <p:spTgt spid="122">
                                            <p:txEl>
                                              <p:pRg st="0" end="0"/>
                                            </p:txEl>
                                          </p:spTgt>
                                        </p:tgtEl>
                                        <p:attrNameLst>
                                          <p:attrName>style.visibility</p:attrName>
                                        </p:attrNameLst>
                                      </p:cBhvr>
                                      <p:to>
                                        <p:strVal val="visible"/>
                                      </p:to>
                                    </p:set>
                                    <p:animEffect transition="in" filter="dissolve">
                                      <p:cBhvr additive="repl">
                                        <p:cTn id="180" dur="500"/>
                                        <p:tgtEl>
                                          <p:spTgt spid="122">
                                            <p:txEl>
                                              <p:pRg st="0" end="0"/>
                                            </p:txEl>
                                          </p:spTgt>
                                        </p:tgtEl>
                                      </p:cBhvr>
                                    </p:animEffect>
                                  </p:childTnLst>
                                </p:cTn>
                              </p:par>
                            </p:childTnLst>
                          </p:cTn>
                        </p:par>
                      </p:childTnLst>
                    </p:cTn>
                  </p:par>
                  <p:par>
                    <p:cTn id="181" fill="hold">
                      <p:stCondLst>
                        <p:cond delay="indefinite"/>
                      </p:stCondLst>
                      <p:childTnLst>
                        <p:par>
                          <p:cTn id="182" fill="hold">
                            <p:stCondLst>
                              <p:cond delay="0"/>
                            </p:stCondLst>
                            <p:childTnLst>
                              <p:par>
                                <p:cTn id="183" presetID="9" presetClass="entr" fill="hold" nodeType="clickEffect">
                                  <p:stCondLst>
                                    <p:cond delay="0"/>
                                  </p:stCondLst>
                                  <p:iterate type="el">
                                    <p:tmAbs val="0"/>
                                  </p:iterate>
                                  <p:childTnLst>
                                    <p:set>
                                      <p:cBhvr>
                                        <p:cTn id="184" fill="hold"/>
                                        <p:tgtEl>
                                          <p:spTgt spid="122">
                                            <p:txEl>
                                              <p:pRg st="1" end="1"/>
                                            </p:txEl>
                                          </p:spTgt>
                                        </p:tgtEl>
                                        <p:attrNameLst>
                                          <p:attrName>style.visibility</p:attrName>
                                        </p:attrNameLst>
                                      </p:cBhvr>
                                      <p:to>
                                        <p:strVal val="visible"/>
                                      </p:to>
                                    </p:set>
                                    <p:animEffect transition="in" filter="dissolve">
                                      <p:cBhvr additive="repl">
                                        <p:cTn id="185" dur="500"/>
                                        <p:tgtEl>
                                          <p:spTgt spid="122">
                                            <p:txEl>
                                              <p:pRg st="1" end="1"/>
                                            </p:txEl>
                                          </p:spTgt>
                                        </p:tgtEl>
                                      </p:cBhvr>
                                    </p:animEffect>
                                  </p:childTnLst>
                                </p:cTn>
                              </p:par>
                            </p:childTnLst>
                          </p:cTn>
                        </p:par>
                      </p:childTnLst>
                    </p:cTn>
                  </p:par>
                  <p:par>
                    <p:cTn id="186" fill="hold">
                      <p:stCondLst>
                        <p:cond delay="indefinite"/>
                      </p:stCondLst>
                      <p:childTnLst>
                        <p:par>
                          <p:cTn id="187" fill="hold">
                            <p:stCondLst>
                              <p:cond delay="0"/>
                            </p:stCondLst>
                            <p:childTnLst>
                              <p:par>
                                <p:cTn id="188" presetID="9" presetClass="entr" fill="hold" nodeType="clickEffect">
                                  <p:stCondLst>
                                    <p:cond delay="0"/>
                                  </p:stCondLst>
                                  <p:iterate type="el">
                                    <p:tmAbs val="0"/>
                                  </p:iterate>
                                  <p:childTnLst>
                                    <p:set>
                                      <p:cBhvr>
                                        <p:cTn id="189" fill="hold"/>
                                        <p:tgtEl>
                                          <p:spTgt spid="122">
                                            <p:txEl>
                                              <p:pRg st="2" end="2"/>
                                            </p:txEl>
                                          </p:spTgt>
                                        </p:tgtEl>
                                        <p:attrNameLst>
                                          <p:attrName>style.visibility</p:attrName>
                                        </p:attrNameLst>
                                      </p:cBhvr>
                                      <p:to>
                                        <p:strVal val="visible"/>
                                      </p:to>
                                    </p:set>
                                    <p:animEffect transition="in" filter="dissolve">
                                      <p:cBhvr additive="repl">
                                        <p:cTn id="190" dur="500"/>
                                        <p:tgtEl>
                                          <p:spTgt spid="12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3" name="pasted-image.pdf"/>
          <p:cNvPicPr/>
          <p:nvPr/>
        </p:nvPicPr>
        <p:blipFill>
          <a:blip r:embed="rId1"/>
          <a:stretch/>
        </p:blipFill>
        <p:spPr>
          <a:xfrm>
            <a:off x="-4320" y="-3240"/>
            <a:ext cx="9152640" cy="6864480"/>
          </a:xfrm>
          <a:prstGeom prst="rect">
            <a:avLst/>
          </a:prstGeom>
          <a:noFill/>
          <a:ln w="3175">
            <a:noFill/>
          </a:ln>
        </p:spPr>
      </p:pic>
      <p:sp>
        <p:nvSpPr>
          <p:cNvPr id="124" name="PlaceHolder 1"/>
          <p:cNvSpPr>
            <a:spLocks noGrp="1"/>
          </p:cNvSpPr>
          <p:nvPr>
            <p:ph/>
          </p:nvPr>
        </p:nvSpPr>
        <p:spPr>
          <a:xfrm>
            <a:off x="1223640" y="889560"/>
            <a:ext cx="6696360" cy="5256360"/>
          </a:xfrm>
          <a:prstGeom prst="rect">
            <a:avLst/>
          </a:prstGeom>
          <a:noFill/>
          <a:ln w="12600">
            <a:noFill/>
          </a:ln>
        </p:spPr>
        <p:txBody>
          <a:bodyPr lIns="45720" tIns="45720" rIns="45720" bIns="45720" anchor="t">
            <a:noAutofit/>
          </a:bodyPr>
          <a:p>
            <a:pPr marL="366480" indent="-366480" algn="l" defTabSz="868680">
              <a:lnSpc>
                <a:spcPct val="100000"/>
              </a:lnSpc>
              <a:spcBef>
                <a:spcPts val="799"/>
              </a:spcBef>
              <a:buClr>
                <a:srgbClr val="1E3184"/>
              </a:buClr>
              <a:buFont typeface="Arial"/>
              <a:buChar char="•"/>
              <a:tabLst>
                <a:tab pos="0" algn="l"/>
              </a:tabLst>
            </a:pPr>
            <a:r>
              <a:rPr lang="es-ES" sz="3420" b="1" u="none" strike="noStrike">
                <a:solidFill>
                  <a:srgbClr val="1E3184"/>
                </a:solidFill>
                <a:effectLst/>
                <a:uFillTx/>
                <a:latin typeface="Georgia"/>
                <a:ea typeface="Georgia"/>
              </a:rPr>
              <a:t>Los dones que Dios nos da, tienen como finalidad </a:t>
            </a:r>
            <a:r>
              <a:rPr lang="es-ES" sz="3420" b="1" i="1" u="sng" strike="noStrike">
                <a:solidFill>
                  <a:srgbClr val="1E3184"/>
                </a:solidFill>
                <a:effectLst/>
                <a:uFillTx/>
                <a:latin typeface="Georgia"/>
                <a:ea typeface="Georgia"/>
              </a:rPr>
              <a:t>ayudar a la iglesia en el cumplimiento</a:t>
            </a:r>
            <a:r>
              <a:rPr lang="es-ES" sz="3420" b="1" i="1" u="none" strike="noStrike">
                <a:solidFill>
                  <a:srgbClr val="1E3184"/>
                </a:solidFill>
                <a:effectLst/>
                <a:uFillTx/>
                <a:latin typeface="Georgia"/>
                <a:ea typeface="Georgia"/>
              </a:rPr>
              <a:t> </a:t>
            </a:r>
            <a:r>
              <a:rPr lang="es-ES" sz="3420" b="1" u="none" strike="noStrike">
                <a:solidFill>
                  <a:srgbClr val="1E3184"/>
                </a:solidFill>
                <a:effectLst/>
                <a:uFillTx/>
                <a:latin typeface="Georgia"/>
                <a:ea typeface="Georgia"/>
              </a:rPr>
              <a:t>de su misión y no para la gloria del portador de los dones.</a:t>
            </a:r>
            <a:endParaRPr lang="es-ES" sz="3420" b="0" u="none" strike="noStrike">
              <a:solidFill>
                <a:srgbClr val="000000"/>
              </a:solidFill>
              <a:effectLst/>
              <a:uFillTx/>
              <a:latin typeface="Helvetica Light"/>
            </a:endParaRPr>
          </a:p>
          <a:p>
            <a:pPr marL="366480" indent="-366480" algn="l" defTabSz="868680">
              <a:lnSpc>
                <a:spcPct val="100000"/>
              </a:lnSpc>
              <a:spcBef>
                <a:spcPts val="799"/>
              </a:spcBef>
              <a:buClr>
                <a:srgbClr val="1E3184"/>
              </a:buClr>
              <a:buFont typeface="Arial"/>
              <a:buChar char="•"/>
              <a:tabLst>
                <a:tab pos="0" algn="l"/>
              </a:tabLst>
            </a:pPr>
            <a:r>
              <a:rPr lang="es-ES" sz="3420" b="1" u="none" strike="noStrike">
                <a:solidFill>
                  <a:srgbClr val="1E3184"/>
                </a:solidFill>
                <a:effectLst/>
                <a:uFillTx/>
                <a:latin typeface="Georgia"/>
                <a:ea typeface="Georgia"/>
              </a:rPr>
              <a:t>Podemos pedirle a Dios que nos </a:t>
            </a:r>
            <a:r>
              <a:rPr lang="es-ES" sz="3420" b="1" i="1" u="sng" strike="noStrike">
                <a:solidFill>
                  <a:srgbClr val="1E3184"/>
                </a:solidFill>
                <a:effectLst/>
                <a:uFillTx/>
                <a:latin typeface="Georgia"/>
                <a:ea typeface="Georgia"/>
              </a:rPr>
              <a:t>conceda dones; El Señor sabrá si no los puede otorgar o no</a:t>
            </a:r>
            <a:r>
              <a:rPr lang="es-ES" sz="3420" b="1" u="none" strike="noStrike">
                <a:solidFill>
                  <a:srgbClr val="1E3184"/>
                </a:solidFill>
                <a:effectLst/>
                <a:uFillTx/>
                <a:latin typeface="Georgia"/>
                <a:ea typeface="Georgia"/>
              </a:rPr>
              <a:t>.</a:t>
            </a:r>
            <a:endParaRPr lang="es-ES" sz="3420" b="0" u="none" strike="noStrike">
              <a:solidFill>
                <a:srgbClr val="000000"/>
              </a:solidFill>
              <a:effectLst/>
              <a:uFillTx/>
              <a:latin typeface="Helvetica Light"/>
            </a:endParaRPr>
          </a:p>
        </p:txBody>
      </p:sp>
    </p:spTree>
  </p:cSld>
  <p:timing>
    <p:tnLst>
      <p:par>
        <p:cTn id="191" dur="indefinite" restart="never" nodeType="tmRoot">
          <p:childTnLst>
            <p:seq>
              <p:cTn id="192" dur="indefinite" nodeType="mainSeq">
                <p:childTnLst>
                  <p:par>
                    <p:cTn id="193" fill="hold">
                      <p:stCondLst>
                        <p:cond delay="indefinite"/>
                      </p:stCondLst>
                      <p:childTnLst>
                        <p:par>
                          <p:cTn id="194" fill="hold">
                            <p:stCondLst>
                              <p:cond delay="0"/>
                            </p:stCondLst>
                            <p:childTnLst>
                              <p:par>
                                <p:cTn id="195" presetID="9" presetClass="entr" fill="hold" nodeType="clickEffect">
                                  <p:stCondLst>
                                    <p:cond delay="0"/>
                                  </p:stCondLst>
                                  <p:iterate type="el">
                                    <p:tmAbs val="0"/>
                                  </p:iterate>
                                  <p:childTnLst>
                                    <p:set>
                                      <p:cBhvr>
                                        <p:cTn id="196" fill="hold"/>
                                        <p:tgtEl>
                                          <p:spTgt spid="124"/>
                                        </p:tgtEl>
                                        <p:attrNameLst>
                                          <p:attrName>style.visibility</p:attrName>
                                        </p:attrNameLst>
                                      </p:cBhvr>
                                      <p:to>
                                        <p:strVal val="visible"/>
                                      </p:to>
                                    </p:set>
                                    <p:animEffect transition="in" filter="dissolve">
                                      <p:cBhvr additive="repl">
                                        <p:cTn id="197" dur="500"/>
                                        <p:tgtEl>
                                          <p:spTgt spid="124"/>
                                        </p:tgtEl>
                                      </p:cBhvr>
                                    </p:animEffect>
                                  </p:childTnLst>
                                </p:cTn>
                              </p:par>
                              <p:par>
                                <p:cTn id="198" presetID="9" presetClass="entr" fill="hold" nodeType="withEffect">
                                  <p:stCondLst>
                                    <p:cond delay="0"/>
                                  </p:stCondLst>
                                  <p:iterate type="el">
                                    <p:tmAbs val="0"/>
                                  </p:iterate>
                                  <p:childTnLst>
                                    <p:set>
                                      <p:cBhvr>
                                        <p:cTn id="199" fill="hold"/>
                                        <p:tgtEl>
                                          <p:spTgt spid="124">
                                            <p:txEl>
                                              <p:pRg st="0" end="0"/>
                                            </p:txEl>
                                          </p:spTgt>
                                        </p:tgtEl>
                                        <p:attrNameLst>
                                          <p:attrName>style.visibility</p:attrName>
                                        </p:attrNameLst>
                                      </p:cBhvr>
                                      <p:to>
                                        <p:strVal val="visible"/>
                                      </p:to>
                                    </p:set>
                                    <p:animEffect transition="in" filter="dissolve">
                                      <p:cBhvr additive="repl">
                                        <p:cTn id="200" dur="500"/>
                                        <p:tgtEl>
                                          <p:spTgt spid="124">
                                            <p:txEl>
                                              <p:pRg st="0" end="0"/>
                                            </p:txEl>
                                          </p:spTgt>
                                        </p:tgtEl>
                                      </p:cBhvr>
                                    </p:animEffect>
                                  </p:childTnLst>
                                </p:cTn>
                              </p:par>
                            </p:childTnLst>
                          </p:cTn>
                        </p:par>
                      </p:childTnLst>
                    </p:cTn>
                  </p:par>
                  <p:par>
                    <p:cTn id="201" fill="hold">
                      <p:stCondLst>
                        <p:cond delay="indefinite"/>
                      </p:stCondLst>
                      <p:childTnLst>
                        <p:par>
                          <p:cTn id="202" fill="hold">
                            <p:stCondLst>
                              <p:cond delay="0"/>
                            </p:stCondLst>
                            <p:childTnLst>
                              <p:par>
                                <p:cTn id="203" presetID="9" presetClass="entr" fill="hold" nodeType="clickEffect">
                                  <p:stCondLst>
                                    <p:cond delay="0"/>
                                  </p:stCondLst>
                                  <p:iterate type="el">
                                    <p:tmAbs val="0"/>
                                  </p:iterate>
                                  <p:childTnLst>
                                    <p:set>
                                      <p:cBhvr>
                                        <p:cTn id="204" fill="hold"/>
                                        <p:tgtEl>
                                          <p:spTgt spid="124">
                                            <p:txEl>
                                              <p:pRg st="1" end="1"/>
                                            </p:txEl>
                                          </p:spTgt>
                                        </p:tgtEl>
                                        <p:attrNameLst>
                                          <p:attrName>style.visibility</p:attrName>
                                        </p:attrNameLst>
                                      </p:cBhvr>
                                      <p:to>
                                        <p:strVal val="visible"/>
                                      </p:to>
                                    </p:set>
                                    <p:animEffect transition="in" filter="dissolve">
                                      <p:cBhvr additive="repl">
                                        <p:cTn id="205" dur="500"/>
                                        <p:tgtEl>
                                          <p:spTgt spid="12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pasted-image.pdf"/>
          <p:cNvPicPr/>
          <p:nvPr/>
        </p:nvPicPr>
        <p:blipFill>
          <a:blip r:embed="rId1"/>
          <a:stretch/>
        </p:blipFill>
        <p:spPr>
          <a:xfrm>
            <a:off x="-4320" y="-3240"/>
            <a:ext cx="9152640" cy="6864480"/>
          </a:xfrm>
          <a:prstGeom prst="rect">
            <a:avLst/>
          </a:prstGeom>
          <a:noFill/>
          <a:ln w="3175">
            <a:noFill/>
          </a:ln>
        </p:spPr>
      </p:pic>
      <p:sp>
        <p:nvSpPr>
          <p:cNvPr id="126" name="PlaceHolder 1"/>
          <p:cNvSpPr>
            <a:spLocks noGrp="1"/>
          </p:cNvSpPr>
          <p:nvPr>
            <p:ph/>
          </p:nvPr>
        </p:nvSpPr>
        <p:spPr>
          <a:xfrm>
            <a:off x="1233360" y="1527480"/>
            <a:ext cx="7216200" cy="4518000"/>
          </a:xfrm>
          <a:prstGeom prst="rect">
            <a:avLst/>
          </a:prstGeom>
          <a:noFill/>
          <a:ln w="12600">
            <a:noFill/>
          </a:ln>
        </p:spPr>
        <p:txBody>
          <a:bodyPr lIns="45720" tIns="45720" rIns="45720" bIns="45720" anchor="t">
            <a:noAutofit/>
          </a:bodyPr>
          <a:p>
            <a:pPr indent="0" algn="l" defTabSz="868680">
              <a:lnSpc>
                <a:spcPct val="100000"/>
              </a:lnSpc>
              <a:spcBef>
                <a:spcPts val="799"/>
              </a:spcBef>
              <a:buNone/>
              <a:tabLst>
                <a:tab pos="0" algn="l"/>
              </a:tabLst>
            </a:pPr>
            <a:r>
              <a:rPr lang="es-ES" sz="3040" b="1" i="1" u="none" strike="noStrike">
                <a:solidFill>
                  <a:srgbClr val="000000"/>
                </a:solidFill>
                <a:effectLst/>
                <a:uFillTx/>
                <a:latin typeface="Georgia"/>
                <a:ea typeface="Georgia"/>
              </a:rPr>
              <a:t>“</a:t>
            </a:r>
            <a:r>
              <a:rPr lang="es-ES" sz="3420" b="1" i="1" u="none" strike="noStrike">
                <a:solidFill>
                  <a:srgbClr val="1E3184"/>
                </a:solidFill>
                <a:effectLst/>
                <a:uFillTx/>
                <a:latin typeface="Georgia"/>
                <a:ea typeface="Georgia"/>
              </a:rPr>
              <a:t>Fueron bautizados entonces en el nombre de Jesús: y habiéndoles impuesto Pablo las manos, recibieron también el bautismo del Espíritu Santo, por el cual fueron capacitados para hablar los idiomas de otras naciones, y para profetizar. </a:t>
            </a:r>
            <a:endParaRPr lang="es-ES" sz="3420" b="0" u="none" strike="noStrike">
              <a:solidFill>
                <a:srgbClr val="000000"/>
              </a:solidFill>
              <a:effectLst/>
              <a:uFillTx/>
              <a:latin typeface="Helvetica Light"/>
            </a:endParaRPr>
          </a:p>
        </p:txBody>
      </p:sp>
      <p:sp>
        <p:nvSpPr>
          <p:cNvPr id="127" name="PlaceHolder 2"/>
          <p:cNvSpPr>
            <a:spLocks noGrp="1"/>
          </p:cNvSpPr>
          <p:nvPr>
            <p:ph type="title"/>
          </p:nvPr>
        </p:nvSpPr>
        <p:spPr>
          <a:xfrm>
            <a:off x="2321280" y="578520"/>
            <a:ext cx="4501080" cy="82080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5000" b="1" u="none" strike="noStrike">
                <a:solidFill>
                  <a:srgbClr val="8C0202"/>
                </a:solidFill>
                <a:effectLst/>
                <a:uFillTx/>
                <a:latin typeface="Georgia"/>
                <a:ea typeface="Georgia"/>
              </a:rPr>
              <a:t>Conclusión</a:t>
            </a:r>
            <a:endParaRPr lang="es-ES" sz="5000" b="0" u="none" strike="noStrike">
              <a:solidFill>
                <a:srgbClr val="000000"/>
              </a:solidFill>
              <a:effectLst/>
              <a:uFillTx/>
              <a:latin typeface="Helvetica Light"/>
            </a:endParaRPr>
          </a:p>
        </p:txBody>
      </p:sp>
    </p:spTree>
  </p:cSld>
  <p:timing>
    <p:tnLst>
      <p:par>
        <p:cTn id="206" dur="indefinite" restart="never" nodeType="tmRoot">
          <p:childTnLst>
            <p:seq>
              <p:cTn id="207" dur="indefinite" nodeType="mainSeq">
                <p:childTnLst>
                  <p:par>
                    <p:cTn id="208" fill="hold">
                      <p:stCondLst>
                        <p:cond delay="indefinite"/>
                      </p:stCondLst>
                      <p:childTnLst>
                        <p:par>
                          <p:cTn id="209" fill="hold">
                            <p:stCondLst>
                              <p:cond delay="0"/>
                            </p:stCondLst>
                            <p:childTnLst>
                              <p:par>
                                <p:cTn id="210" presetID="9" presetClass="entr" fill="hold" nodeType="clickEffect">
                                  <p:stCondLst>
                                    <p:cond delay="0"/>
                                  </p:stCondLst>
                                  <p:iterate type="el">
                                    <p:tmAbs val="0"/>
                                  </p:iterate>
                                  <p:childTnLst>
                                    <p:set>
                                      <p:cBhvr>
                                        <p:cTn id="211" fill="hold"/>
                                        <p:tgtEl>
                                          <p:spTgt spid="126"/>
                                        </p:tgtEl>
                                        <p:attrNameLst>
                                          <p:attrName>style.visibility</p:attrName>
                                        </p:attrNameLst>
                                      </p:cBhvr>
                                      <p:to>
                                        <p:strVal val="visible"/>
                                      </p:to>
                                    </p:set>
                                    <p:animEffect transition="in" filter="dissolve">
                                      <p:cBhvr additive="repl">
                                        <p:cTn id="212" dur="500"/>
                                        <p:tgtEl>
                                          <p:spTgt spid="126"/>
                                        </p:tgtEl>
                                      </p:cBhvr>
                                    </p:animEffect>
                                  </p:childTnLst>
                                </p:cTn>
                              </p:par>
                              <p:par>
                                <p:cTn id="213" presetID="9" presetClass="entr" fill="hold" nodeType="withEffect">
                                  <p:stCondLst>
                                    <p:cond delay="0"/>
                                  </p:stCondLst>
                                  <p:iterate type="el">
                                    <p:tmAbs val="0"/>
                                  </p:iterate>
                                  <p:childTnLst>
                                    <p:set>
                                      <p:cBhvr>
                                        <p:cTn id="214" fill="hold"/>
                                        <p:tgtEl>
                                          <p:spTgt spid="126">
                                            <p:txEl>
                                              <p:pRg st="0" end="0"/>
                                            </p:txEl>
                                          </p:spTgt>
                                        </p:tgtEl>
                                        <p:attrNameLst>
                                          <p:attrName>style.visibility</p:attrName>
                                        </p:attrNameLst>
                                      </p:cBhvr>
                                      <p:to>
                                        <p:strVal val="visible"/>
                                      </p:to>
                                    </p:set>
                                    <p:animEffect transition="in" filter="dissolve">
                                      <p:cBhvr additive="repl">
                                        <p:cTn id="215" dur="500"/>
                                        <p:tgtEl>
                                          <p:spTgt spid="126">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0" name="pasted-image.pdf"/>
          <p:cNvPicPr/>
          <p:nvPr/>
        </p:nvPicPr>
        <p:blipFill>
          <a:blip r:embed="rId1"/>
          <a:stretch/>
        </p:blipFill>
        <p:spPr>
          <a:xfrm>
            <a:off x="-4320" y="-3240"/>
            <a:ext cx="9152640" cy="6864480"/>
          </a:xfrm>
          <a:prstGeom prst="rect">
            <a:avLst/>
          </a:prstGeom>
          <a:noFill/>
          <a:ln w="3175">
            <a:noFill/>
          </a:ln>
        </p:spPr>
      </p:pic>
      <p:sp>
        <p:nvSpPr>
          <p:cNvPr id="71" name="PlaceHolder 1"/>
          <p:cNvSpPr>
            <a:spLocks noGrp="1"/>
          </p:cNvSpPr>
          <p:nvPr>
            <p:ph/>
          </p:nvPr>
        </p:nvSpPr>
        <p:spPr>
          <a:xfrm>
            <a:off x="1377720" y="1140120"/>
            <a:ext cx="6656760" cy="4577400"/>
          </a:xfrm>
          <a:prstGeom prst="rect">
            <a:avLst/>
          </a:prstGeom>
          <a:noFill/>
          <a:ln w="12600">
            <a:noFill/>
          </a:ln>
        </p:spPr>
        <p:txBody>
          <a:bodyPr lIns="45720" tIns="45720" rIns="45720" bIns="45720" anchor="t">
            <a:noAutofit/>
          </a:bodyPr>
          <a:p>
            <a:pPr indent="0" algn="l" defTabSz="868680">
              <a:lnSpc>
                <a:spcPct val="100000"/>
              </a:lnSpc>
              <a:spcBef>
                <a:spcPts val="799"/>
              </a:spcBef>
              <a:buNone/>
              <a:tabLst>
                <a:tab pos="0" algn="l"/>
              </a:tabLst>
            </a:pPr>
            <a:r>
              <a:rPr lang="es-ES" sz="3420" b="0" i="1" u="none" strike="noStrike">
                <a:solidFill>
                  <a:srgbClr val="1E3184"/>
                </a:solidFill>
                <a:effectLst/>
                <a:uFillTx/>
                <a:latin typeface="Georgia"/>
                <a:ea typeface="Georgia"/>
              </a:rPr>
              <a:t>Pero a cada uno le es dada la manifestación del Espíritu para provecho. Porque a éste es dada por el Espíritu palabra de sabiduría; a otro, palabra de ciencia según el mismo Espíritu; a otro, fe por el mismo Espíritu; y a otro, dones de sanidades por el mismo Espíritu. </a:t>
            </a:r>
            <a:endParaRPr lang="es-ES" sz="3420" b="0" u="none" strike="noStrike">
              <a:solidFill>
                <a:srgbClr val="000000"/>
              </a:solidFill>
              <a:effectLst/>
              <a:uFillTx/>
              <a:latin typeface="Helvetica Light"/>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8" name="pasted-image.pdf"/>
          <p:cNvPicPr/>
          <p:nvPr/>
        </p:nvPicPr>
        <p:blipFill>
          <a:blip r:embed="rId1"/>
          <a:stretch/>
        </p:blipFill>
        <p:spPr>
          <a:xfrm>
            <a:off x="-4320" y="-3240"/>
            <a:ext cx="9152640" cy="6864480"/>
          </a:xfrm>
          <a:prstGeom prst="rect">
            <a:avLst/>
          </a:prstGeom>
          <a:noFill/>
          <a:ln w="3175">
            <a:noFill/>
          </a:ln>
        </p:spPr>
      </p:pic>
      <p:sp>
        <p:nvSpPr>
          <p:cNvPr id="129" name="PlaceHolder 1"/>
          <p:cNvSpPr>
            <a:spLocks noGrp="1"/>
          </p:cNvSpPr>
          <p:nvPr>
            <p:ph/>
          </p:nvPr>
        </p:nvSpPr>
        <p:spPr>
          <a:xfrm>
            <a:off x="1479240" y="1386720"/>
            <a:ext cx="6912360" cy="436392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4000" b="1" i="1" u="none" strike="noStrike">
                <a:solidFill>
                  <a:srgbClr val="1E3184"/>
                </a:solidFill>
                <a:effectLst/>
                <a:uFillTx/>
                <a:latin typeface="Georgia"/>
                <a:ea typeface="Georgia"/>
              </a:rPr>
              <a:t>Así fueron habilitados para trabajar como misioneros en Éfeso y en su vecindad, y también para salir a proclamar el evangelio en Asia”.</a:t>
            </a:r>
            <a:endParaRPr lang="es-ES" sz="4000" b="0" u="none" strike="noStrike">
              <a:solidFill>
                <a:srgbClr val="000000"/>
              </a:solidFill>
              <a:effectLst/>
              <a:uFillTx/>
              <a:latin typeface="Helvetica Light"/>
            </a:endParaRPr>
          </a:p>
          <a:p>
            <a:pPr marL="343080" indent="-343080" algn="l" defTabSz="914400">
              <a:lnSpc>
                <a:spcPct val="100000"/>
              </a:lnSpc>
              <a:buNone/>
              <a:tabLst>
                <a:tab pos="0" algn="l"/>
              </a:tabLst>
            </a:pPr>
            <a:r>
              <a:rPr lang="es-ES" sz="3600" b="1" i="1" u="none" strike="noStrike">
                <a:solidFill>
                  <a:srgbClr val="942192"/>
                </a:solidFill>
                <a:effectLst/>
                <a:uFillTx/>
                <a:latin typeface="Georgia"/>
                <a:ea typeface="Georgia"/>
              </a:rPr>
              <a:t>HA 229</a:t>
            </a:r>
            <a:endParaRPr lang="es-ES" sz="3600" b="0" u="none" strike="noStrike">
              <a:solidFill>
                <a:srgbClr val="000000"/>
              </a:solidFill>
              <a:effectLst/>
              <a:uFillTx/>
              <a:latin typeface="Helvetica Light"/>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2" name="pasted-image.pdf"/>
          <p:cNvPicPr/>
          <p:nvPr/>
        </p:nvPicPr>
        <p:blipFill>
          <a:blip r:embed="rId1"/>
          <a:stretch/>
        </p:blipFill>
        <p:spPr>
          <a:xfrm>
            <a:off x="-4320" y="-3240"/>
            <a:ext cx="9152640" cy="6864480"/>
          </a:xfrm>
          <a:prstGeom prst="rect">
            <a:avLst/>
          </a:prstGeom>
          <a:noFill/>
          <a:ln w="3175">
            <a:noFill/>
          </a:ln>
        </p:spPr>
      </p:pic>
      <p:sp>
        <p:nvSpPr>
          <p:cNvPr id="73" name="PlaceHolder 1"/>
          <p:cNvSpPr>
            <a:spLocks noGrp="1"/>
          </p:cNvSpPr>
          <p:nvPr>
            <p:ph/>
          </p:nvPr>
        </p:nvSpPr>
        <p:spPr>
          <a:xfrm>
            <a:off x="1314360" y="1548720"/>
            <a:ext cx="6805800" cy="4104000"/>
          </a:xfrm>
          <a:prstGeom prst="rect">
            <a:avLst/>
          </a:prstGeom>
          <a:noFill/>
          <a:ln w="12600">
            <a:noFill/>
          </a:ln>
        </p:spPr>
        <p:txBody>
          <a:bodyPr lIns="45720" tIns="45720" rIns="45720" bIns="45720" anchor="t">
            <a:noAutofit/>
          </a:bodyPr>
          <a:p>
            <a:pPr indent="0" algn="l" defTabSz="887040">
              <a:lnSpc>
                <a:spcPct val="100000"/>
              </a:lnSpc>
              <a:spcBef>
                <a:spcPts val="700"/>
              </a:spcBef>
              <a:buNone/>
              <a:tabLst>
                <a:tab pos="0" algn="l"/>
              </a:tabLst>
            </a:pPr>
            <a:r>
              <a:rPr lang="es-ES" sz="3100" b="0" i="1" u="none" strike="noStrike">
                <a:solidFill>
                  <a:srgbClr val="1E3184"/>
                </a:solidFill>
                <a:effectLst/>
                <a:uFillTx/>
                <a:latin typeface="Georgia"/>
                <a:ea typeface="Georgia"/>
              </a:rPr>
              <a:t>A otro, el hacer milagros; a otro, profecía; a otro, discernimiento de espíritus; a otro, diversos géneros de lenguas; y a otro, interpretación de lenguas. Pero todas estas cosas las hace uno y el mismo Espíritu, repartiendo a cada uno en particular como él quiere”.</a:t>
            </a:r>
            <a:endParaRPr lang="es-ES" sz="3100" b="0" u="none" strike="noStrike">
              <a:solidFill>
                <a:srgbClr val="000000"/>
              </a:solidFill>
              <a:effectLst/>
              <a:uFillTx/>
              <a:latin typeface="Helvetica Light"/>
            </a:endParaRPr>
          </a:p>
          <a:p>
            <a:pPr indent="0" algn="l" defTabSz="887040">
              <a:lnSpc>
                <a:spcPct val="100000"/>
              </a:lnSpc>
              <a:buNone/>
              <a:tabLst>
                <a:tab pos="0" algn="l"/>
              </a:tabLst>
            </a:pPr>
            <a:r>
              <a:rPr lang="es-ES" sz="3100" b="0" i="1" u="none" strike="noStrike">
                <a:solidFill>
                  <a:srgbClr val="942192"/>
                </a:solidFill>
                <a:effectLst/>
                <a:uFillTx/>
                <a:latin typeface="Georgia"/>
                <a:ea typeface="Georgia"/>
              </a:rPr>
              <a:t>1 Corintios 12:1, 4-11</a:t>
            </a:r>
            <a:endParaRPr lang="es-ES" sz="3100" b="0" u="none" strike="noStrike">
              <a:solidFill>
                <a:srgbClr val="000000"/>
              </a:solidFill>
              <a:effectLst/>
              <a:uFillTx/>
              <a:latin typeface="Helvetica Light"/>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4" name="pasted-image.pdf"/>
          <p:cNvPicPr/>
          <p:nvPr/>
        </p:nvPicPr>
        <p:blipFill>
          <a:blip r:embed="rId1"/>
          <a:stretch/>
        </p:blipFill>
        <p:spPr>
          <a:xfrm>
            <a:off x="-4320" y="-142920"/>
            <a:ext cx="9152640" cy="6864480"/>
          </a:xfrm>
          <a:prstGeom prst="rect">
            <a:avLst/>
          </a:prstGeom>
          <a:noFill/>
          <a:ln w="3175">
            <a:noFill/>
          </a:ln>
        </p:spPr>
      </p:pic>
      <p:sp>
        <p:nvSpPr>
          <p:cNvPr id="75" name="PlaceHolder 1"/>
          <p:cNvSpPr>
            <a:spLocks noGrp="1"/>
          </p:cNvSpPr>
          <p:nvPr>
            <p:ph type="title"/>
          </p:nvPr>
        </p:nvSpPr>
        <p:spPr>
          <a:xfrm>
            <a:off x="1847520" y="2905920"/>
            <a:ext cx="5866200" cy="1045800"/>
          </a:xfrm>
          <a:prstGeom prst="rect">
            <a:avLst/>
          </a:prstGeom>
          <a:noFill/>
          <a:ln w="12600">
            <a:noFill/>
          </a:ln>
        </p:spPr>
        <p:txBody>
          <a:bodyPr lIns="45720" tIns="45720" rIns="45720" bIns="45720" anchor="t">
            <a:noAutofit/>
          </a:bodyPr>
          <a:p>
            <a:pPr marL="787320" indent="-787320" algn="l" defTabSz="914400">
              <a:lnSpc>
                <a:spcPct val="100000"/>
              </a:lnSpc>
              <a:buNone/>
              <a:tabLst>
                <a:tab pos="0" algn="l"/>
              </a:tabLst>
            </a:pPr>
            <a:r>
              <a:rPr lang="es-ES" sz="5000" b="1" u="none" strike="noStrike">
                <a:solidFill>
                  <a:srgbClr val="8C0202"/>
                </a:solidFill>
                <a:effectLst/>
                <a:uFillTx/>
                <a:latin typeface="Candara"/>
                <a:ea typeface="Candara"/>
              </a:rPr>
              <a:t>I. La gran comisión</a:t>
            </a:r>
            <a:endParaRPr lang="es-ES" sz="5000" b="0" u="none" strike="noStrike">
              <a:solidFill>
                <a:srgbClr val="000000"/>
              </a:solidFill>
              <a:effectLst/>
              <a:uFillTx/>
              <a:latin typeface="Helvetica Light"/>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6" name="pasted-image.pdf"/>
          <p:cNvPicPr/>
          <p:nvPr/>
        </p:nvPicPr>
        <p:blipFill>
          <a:blip r:embed="rId1"/>
          <a:stretch/>
        </p:blipFill>
        <p:spPr>
          <a:xfrm>
            <a:off x="-4320" y="-3240"/>
            <a:ext cx="9152640" cy="6864480"/>
          </a:xfrm>
          <a:prstGeom prst="rect">
            <a:avLst/>
          </a:prstGeom>
          <a:noFill/>
          <a:ln w="3175">
            <a:noFill/>
          </a:ln>
        </p:spPr>
      </p:pic>
      <p:sp>
        <p:nvSpPr>
          <p:cNvPr id="77" name="PlaceHolder 1"/>
          <p:cNvSpPr>
            <a:spLocks noGrp="1"/>
          </p:cNvSpPr>
          <p:nvPr>
            <p:ph/>
          </p:nvPr>
        </p:nvSpPr>
        <p:spPr>
          <a:xfrm>
            <a:off x="1521360" y="1412640"/>
            <a:ext cx="6768360" cy="4032000"/>
          </a:xfrm>
          <a:prstGeom prst="rect">
            <a:avLst/>
          </a:prstGeom>
          <a:noFill/>
          <a:ln w="12600">
            <a:noFill/>
          </a:ln>
        </p:spPr>
        <p:txBody>
          <a:bodyPr lIns="45720" tIns="45720" rIns="45720" bIns="45720" anchor="t">
            <a:noAutofit/>
          </a:bodyPr>
          <a:p>
            <a:pPr indent="0" algn="l" defTabSz="877680">
              <a:lnSpc>
                <a:spcPct val="100000"/>
              </a:lnSpc>
              <a:spcBef>
                <a:spcPts val="901"/>
              </a:spcBef>
              <a:buNone/>
              <a:tabLst>
                <a:tab pos="0" algn="l"/>
              </a:tabLst>
            </a:pPr>
            <a:r>
              <a:rPr lang="es-ES" sz="3840" b="1" u="none" strike="noStrike">
                <a:solidFill>
                  <a:srgbClr val="1E3184"/>
                </a:solidFill>
                <a:effectLst/>
                <a:uFillTx/>
                <a:latin typeface="Georgia"/>
                <a:ea typeface="Georgia"/>
              </a:rPr>
              <a:t>Se nos ha encomendado una gran misión y con la ayuda de Dios, debemos desarrollarla. Para poder hacerlo necesitamos tener bien claro cuál es esa comisión.</a:t>
            </a:r>
            <a:endParaRPr lang="es-ES" sz="3840" b="0" u="none" strike="noStrike">
              <a:solidFill>
                <a:srgbClr val="000000"/>
              </a:solidFill>
              <a:effectLst/>
              <a:uFillTx/>
              <a:latin typeface="Helvetica Light"/>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8" name="pasted-image.pdf"/>
          <p:cNvPicPr/>
          <p:nvPr/>
        </p:nvPicPr>
        <p:blipFill>
          <a:blip r:embed="rId1"/>
          <a:stretch/>
        </p:blipFill>
        <p:spPr>
          <a:xfrm>
            <a:off x="-4320" y="-3240"/>
            <a:ext cx="9152640" cy="6864480"/>
          </a:xfrm>
          <a:prstGeom prst="rect">
            <a:avLst/>
          </a:prstGeom>
          <a:noFill/>
          <a:ln w="3175">
            <a:noFill/>
          </a:ln>
        </p:spPr>
      </p:pic>
      <p:sp>
        <p:nvSpPr>
          <p:cNvPr id="79" name="PlaceHolder 1"/>
          <p:cNvSpPr>
            <a:spLocks noGrp="1"/>
          </p:cNvSpPr>
          <p:nvPr>
            <p:ph type="title"/>
          </p:nvPr>
        </p:nvSpPr>
        <p:spPr>
          <a:xfrm>
            <a:off x="1267200" y="705240"/>
            <a:ext cx="6609240" cy="1449720"/>
          </a:xfrm>
          <a:prstGeom prst="rect">
            <a:avLst/>
          </a:prstGeom>
          <a:noFill/>
          <a:ln w="12600">
            <a:noFill/>
          </a:ln>
        </p:spPr>
        <p:txBody>
          <a:bodyPr lIns="45720" tIns="45720" rIns="45720" bIns="45720" anchor="t">
            <a:noAutofit/>
          </a:bodyPr>
          <a:p>
            <a:pPr indent="0" algn="l" defTabSz="887040">
              <a:lnSpc>
                <a:spcPct val="100000"/>
              </a:lnSpc>
              <a:buNone/>
              <a:tabLst>
                <a:tab pos="0" algn="l"/>
              </a:tabLst>
            </a:pPr>
            <a:r>
              <a:rPr lang="es-ES" sz="3100" b="1" u="none" strike="noStrike">
                <a:solidFill>
                  <a:srgbClr val="8C0202"/>
                </a:solidFill>
                <a:effectLst/>
                <a:uFillTx/>
                <a:latin typeface="Georgia"/>
                <a:ea typeface="Georgia"/>
              </a:rPr>
              <a:t>Mateo 28:19,20 contiene la gran comisión la cual podemos resumir de la siguiente manera:</a:t>
            </a:r>
            <a:endParaRPr lang="es-ES" sz="3100" b="0" u="none" strike="noStrike">
              <a:solidFill>
                <a:srgbClr val="000000"/>
              </a:solidFill>
              <a:effectLst/>
              <a:uFillTx/>
              <a:latin typeface="Helvetica Light"/>
            </a:endParaRPr>
          </a:p>
        </p:txBody>
      </p:sp>
      <p:sp>
        <p:nvSpPr>
          <p:cNvPr id="80" name="PlaceHolder 2"/>
          <p:cNvSpPr>
            <a:spLocks noGrp="1"/>
          </p:cNvSpPr>
          <p:nvPr>
            <p:ph/>
          </p:nvPr>
        </p:nvSpPr>
        <p:spPr>
          <a:xfrm>
            <a:off x="1162440" y="2306880"/>
            <a:ext cx="7259760" cy="3783960"/>
          </a:xfrm>
          <a:prstGeom prst="rect">
            <a:avLst/>
          </a:prstGeom>
          <a:noFill/>
          <a:ln w="12600">
            <a:noFill/>
          </a:ln>
        </p:spPr>
        <p:txBody>
          <a:bodyPr lIns="45720" tIns="45720" rIns="45720" bIns="45720" anchor="t">
            <a:noAutofit/>
          </a:bodyPr>
          <a:p>
            <a:pPr marL="406440" indent="-406440" algn="l" defTabSz="914400">
              <a:lnSpc>
                <a:spcPct val="100000"/>
              </a:lnSpc>
              <a:spcBef>
                <a:spcPts val="700"/>
              </a:spcBef>
              <a:buNone/>
              <a:tabLst>
                <a:tab pos="0" algn="l"/>
              </a:tabLst>
            </a:pPr>
            <a:r>
              <a:rPr lang="es-ES" sz="3000" b="1" u="none" strike="noStrike">
                <a:solidFill>
                  <a:srgbClr val="000000"/>
                </a:solidFill>
                <a:effectLst/>
                <a:uFillTx/>
                <a:latin typeface="Georgia"/>
                <a:ea typeface="Georgia"/>
              </a:rPr>
              <a:t>1. </a:t>
            </a:r>
            <a:r>
              <a:rPr lang="es-ES" sz="3000" b="1" u="none" strike="noStrike">
                <a:solidFill>
                  <a:srgbClr val="1E3184"/>
                </a:solidFill>
                <a:effectLst/>
                <a:uFillTx/>
                <a:latin typeface="Georgia"/>
                <a:ea typeface="Georgia"/>
              </a:rPr>
              <a:t>Yendo</a:t>
            </a:r>
            <a:endParaRPr lang="es-ES" sz="3000" b="0" u="none" strike="noStrike">
              <a:solidFill>
                <a:srgbClr val="000000"/>
              </a:solidFill>
              <a:effectLst/>
              <a:uFillTx/>
              <a:latin typeface="Helvetica Light"/>
            </a:endParaRPr>
          </a:p>
          <a:p>
            <a:pPr marL="406440" indent="-406440" algn="l" defTabSz="914400">
              <a:lnSpc>
                <a:spcPct val="100000"/>
              </a:lnSpc>
              <a:spcBef>
                <a:spcPts val="700"/>
              </a:spcBef>
              <a:buNone/>
              <a:tabLst>
                <a:tab pos="0" algn="l"/>
              </a:tabLst>
            </a:pPr>
            <a:r>
              <a:rPr lang="es-ES" sz="3000" b="1" u="none" strike="noStrike">
                <a:solidFill>
                  <a:srgbClr val="1E3184"/>
                </a:solidFill>
                <a:effectLst/>
                <a:uFillTx/>
                <a:latin typeface="Georgia"/>
                <a:ea typeface="Georgia"/>
              </a:rPr>
              <a:t>2. Haciendo discípulos</a:t>
            </a:r>
            <a:endParaRPr lang="es-ES" sz="3000" b="0" u="none" strike="noStrike">
              <a:solidFill>
                <a:srgbClr val="000000"/>
              </a:solidFill>
              <a:effectLst/>
              <a:uFillTx/>
              <a:latin typeface="Helvetica Light"/>
            </a:endParaRPr>
          </a:p>
          <a:p>
            <a:pPr marL="406440" indent="-406440" algn="l" defTabSz="914400">
              <a:lnSpc>
                <a:spcPct val="100000"/>
              </a:lnSpc>
              <a:spcBef>
                <a:spcPts val="700"/>
              </a:spcBef>
              <a:buNone/>
              <a:tabLst>
                <a:tab pos="0" algn="l"/>
              </a:tabLst>
            </a:pPr>
            <a:r>
              <a:rPr lang="es-ES" sz="3000" b="1" u="none" strike="noStrike">
                <a:solidFill>
                  <a:srgbClr val="1E3184"/>
                </a:solidFill>
                <a:effectLst/>
                <a:uFillTx/>
                <a:latin typeface="Georgia"/>
                <a:ea typeface="Georgia"/>
              </a:rPr>
              <a:t>3. Bautizándolos</a:t>
            </a:r>
            <a:endParaRPr lang="es-ES" sz="3000" b="0" u="none" strike="noStrike">
              <a:solidFill>
                <a:srgbClr val="000000"/>
              </a:solidFill>
              <a:effectLst/>
              <a:uFillTx/>
              <a:latin typeface="Helvetica Light"/>
            </a:endParaRPr>
          </a:p>
          <a:p>
            <a:pPr marL="406440" indent="-406440" algn="l" defTabSz="914400">
              <a:lnSpc>
                <a:spcPct val="100000"/>
              </a:lnSpc>
              <a:spcBef>
                <a:spcPts val="700"/>
              </a:spcBef>
              <a:buNone/>
              <a:tabLst>
                <a:tab pos="0" algn="l"/>
              </a:tabLst>
            </a:pPr>
            <a:r>
              <a:rPr lang="es-ES" sz="3000" b="1" u="none" strike="noStrike">
                <a:solidFill>
                  <a:srgbClr val="1E3184"/>
                </a:solidFill>
                <a:effectLst/>
                <a:uFillTx/>
                <a:latin typeface="Georgia"/>
                <a:ea typeface="Georgia"/>
              </a:rPr>
              <a:t>4. Enseñándoles</a:t>
            </a:r>
            <a:endParaRPr lang="es-ES" sz="3000" b="0" u="none" strike="noStrike">
              <a:solidFill>
                <a:srgbClr val="000000"/>
              </a:solidFill>
              <a:effectLst/>
              <a:uFillTx/>
              <a:latin typeface="Helvetica Light"/>
            </a:endParaRPr>
          </a:p>
          <a:p>
            <a:pPr marL="406440" indent="-406440" algn="l" defTabSz="914400">
              <a:lnSpc>
                <a:spcPct val="100000"/>
              </a:lnSpc>
              <a:spcBef>
                <a:spcPts val="700"/>
              </a:spcBef>
              <a:buNone/>
              <a:tabLst>
                <a:tab pos="0" algn="l"/>
              </a:tabLst>
            </a:pPr>
            <a:r>
              <a:rPr lang="es-ES" sz="3000" b="1" u="none" strike="noStrike">
                <a:solidFill>
                  <a:srgbClr val="1E3184"/>
                </a:solidFill>
                <a:effectLst/>
                <a:uFillTx/>
                <a:latin typeface="Georgia"/>
                <a:ea typeface="Georgia"/>
              </a:rPr>
              <a:t>5. Aprovechando la compañía divina</a:t>
            </a:r>
            <a:endParaRPr lang="es-ES" sz="3000" b="0" u="none" strike="noStrike">
              <a:solidFill>
                <a:srgbClr val="000000"/>
              </a:solidFill>
              <a:effectLst/>
              <a:uFillTx/>
              <a:latin typeface="Helvetica Light"/>
            </a:endParaRPr>
          </a:p>
          <a:p>
            <a:pPr marL="406440" indent="-25560" algn="l" defTabSz="914400">
              <a:lnSpc>
                <a:spcPct val="100000"/>
              </a:lnSpc>
              <a:buNone/>
              <a:tabLst>
                <a:tab pos="0" algn="l"/>
              </a:tabLst>
            </a:pPr>
            <a:r>
              <a:rPr lang="es-ES" sz="2300" b="1" i="1" u="none" strike="noStrike">
                <a:solidFill>
                  <a:srgbClr val="1E3184"/>
                </a:solidFill>
                <a:effectLst/>
                <a:uFillTx/>
                <a:latin typeface="Georgia"/>
                <a:ea typeface="Georgia"/>
              </a:rPr>
              <a:t>(“Yo estoy con vosotros… hasta el fin del mundo”. </a:t>
            </a:r>
            <a:r>
              <a:rPr lang="es-ES" sz="2300" b="1" i="1" u="none" strike="noStrike">
                <a:solidFill>
                  <a:srgbClr val="942192"/>
                </a:solidFill>
                <a:effectLst/>
                <a:uFillTx/>
                <a:latin typeface="Georgia"/>
                <a:ea typeface="Georgia"/>
              </a:rPr>
              <a:t>Mateo 28:20</a:t>
            </a:r>
            <a:r>
              <a:rPr lang="es-ES" sz="2300" b="1" i="1" u="none" strike="noStrike">
                <a:solidFill>
                  <a:srgbClr val="1E3184"/>
                </a:solidFill>
                <a:effectLst/>
                <a:uFillTx/>
                <a:latin typeface="Georgia"/>
                <a:ea typeface="Georgia"/>
              </a:rPr>
              <a:t>)</a:t>
            </a:r>
            <a:endParaRPr lang="es-ES" sz="2300" b="0" u="none" strike="noStrike">
              <a:solidFill>
                <a:srgbClr val="000000"/>
              </a:solidFill>
              <a:effectLst/>
              <a:uFillTx/>
              <a:latin typeface="Helvetica Light"/>
            </a:endParaRPr>
          </a:p>
        </p:txBody>
      </p:sp>
    </p:spTree>
  </p:cSld>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iterate type="el">
                                    <p:tmAbs val="0"/>
                                  </p:iterate>
                                  <p:childTnLst>
                                    <p:set>
                                      <p:cBhvr>
                                        <p:cTn id="6" fill="hold"/>
                                        <p:tgtEl>
                                          <p:spTgt spid="80"/>
                                        </p:tgtEl>
                                        <p:attrNameLst>
                                          <p:attrName>style.visibility</p:attrName>
                                        </p:attrNameLst>
                                      </p:cBhvr>
                                      <p:to>
                                        <p:strVal val="visible"/>
                                      </p:to>
                                    </p:set>
                                    <p:animEffect transition="in" filter="dissolve">
                                      <p:cBhvr additive="repl">
                                        <p:cTn id="7" dur="500"/>
                                        <p:tgtEl>
                                          <p:spTgt spid="80"/>
                                        </p:tgtEl>
                                      </p:cBhvr>
                                    </p:animEffect>
                                  </p:childTnLst>
                                </p:cTn>
                              </p:par>
                              <p:par>
                                <p:cTn id="8" presetID="9" presetClass="entr" fill="hold" nodeType="withEffect">
                                  <p:stCondLst>
                                    <p:cond delay="0"/>
                                  </p:stCondLst>
                                  <p:iterate type="el">
                                    <p:tmAbs val="0"/>
                                  </p:iterate>
                                  <p:childTnLst>
                                    <p:set>
                                      <p:cBhvr>
                                        <p:cTn id="9" fill="hold"/>
                                        <p:tgtEl>
                                          <p:spTgt spid="80">
                                            <p:txEl>
                                              <p:pRg st="0" end="0"/>
                                            </p:txEl>
                                          </p:spTgt>
                                        </p:tgtEl>
                                        <p:attrNameLst>
                                          <p:attrName>style.visibility</p:attrName>
                                        </p:attrNameLst>
                                      </p:cBhvr>
                                      <p:to>
                                        <p:strVal val="visible"/>
                                      </p:to>
                                    </p:set>
                                    <p:animEffect transition="in" filter="dissolve">
                                      <p:cBhvr additive="repl">
                                        <p:cTn id="10" dur="500"/>
                                        <p:tgtEl>
                                          <p:spTgt spid="8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nodeType="clickEffect">
                                  <p:stCondLst>
                                    <p:cond delay="0"/>
                                  </p:stCondLst>
                                  <p:iterate type="el">
                                    <p:tmAbs val="0"/>
                                  </p:iterate>
                                  <p:childTnLst>
                                    <p:set>
                                      <p:cBhvr>
                                        <p:cTn id="14" fill="hold"/>
                                        <p:tgtEl>
                                          <p:spTgt spid="80">
                                            <p:txEl>
                                              <p:pRg st="1" end="1"/>
                                            </p:txEl>
                                          </p:spTgt>
                                        </p:tgtEl>
                                        <p:attrNameLst>
                                          <p:attrName>style.visibility</p:attrName>
                                        </p:attrNameLst>
                                      </p:cBhvr>
                                      <p:to>
                                        <p:strVal val="visible"/>
                                      </p:to>
                                    </p:set>
                                    <p:animEffect transition="in" filter="dissolve">
                                      <p:cBhvr additive="repl">
                                        <p:cTn id="15" dur="500"/>
                                        <p:tgtEl>
                                          <p:spTgt spid="8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nodeType="clickEffect">
                                  <p:stCondLst>
                                    <p:cond delay="0"/>
                                  </p:stCondLst>
                                  <p:iterate type="el">
                                    <p:tmAbs val="0"/>
                                  </p:iterate>
                                  <p:childTnLst>
                                    <p:set>
                                      <p:cBhvr>
                                        <p:cTn id="19" fill="hold"/>
                                        <p:tgtEl>
                                          <p:spTgt spid="80">
                                            <p:txEl>
                                              <p:pRg st="2" end="2"/>
                                            </p:txEl>
                                          </p:spTgt>
                                        </p:tgtEl>
                                        <p:attrNameLst>
                                          <p:attrName>style.visibility</p:attrName>
                                        </p:attrNameLst>
                                      </p:cBhvr>
                                      <p:to>
                                        <p:strVal val="visible"/>
                                      </p:to>
                                    </p:set>
                                    <p:animEffect transition="in" filter="dissolve">
                                      <p:cBhvr additive="repl">
                                        <p:cTn id="20" dur="500"/>
                                        <p:tgtEl>
                                          <p:spTgt spid="80">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fill="hold" nodeType="clickEffect">
                                  <p:stCondLst>
                                    <p:cond delay="0"/>
                                  </p:stCondLst>
                                  <p:iterate type="el">
                                    <p:tmAbs val="0"/>
                                  </p:iterate>
                                  <p:childTnLst>
                                    <p:set>
                                      <p:cBhvr>
                                        <p:cTn id="24" fill="hold"/>
                                        <p:tgtEl>
                                          <p:spTgt spid="80">
                                            <p:txEl>
                                              <p:pRg st="3" end="3"/>
                                            </p:txEl>
                                          </p:spTgt>
                                        </p:tgtEl>
                                        <p:attrNameLst>
                                          <p:attrName>style.visibility</p:attrName>
                                        </p:attrNameLst>
                                      </p:cBhvr>
                                      <p:to>
                                        <p:strVal val="visible"/>
                                      </p:to>
                                    </p:set>
                                    <p:animEffect transition="in" filter="dissolve">
                                      <p:cBhvr additive="repl">
                                        <p:cTn id="25" dur="500"/>
                                        <p:tgtEl>
                                          <p:spTgt spid="80">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fill="hold" nodeType="clickEffect">
                                  <p:stCondLst>
                                    <p:cond delay="0"/>
                                  </p:stCondLst>
                                  <p:iterate type="el">
                                    <p:tmAbs val="0"/>
                                  </p:iterate>
                                  <p:childTnLst>
                                    <p:set>
                                      <p:cBhvr>
                                        <p:cTn id="29" fill="hold"/>
                                        <p:tgtEl>
                                          <p:spTgt spid="80">
                                            <p:txEl>
                                              <p:pRg st="4" end="4"/>
                                            </p:txEl>
                                          </p:spTgt>
                                        </p:tgtEl>
                                        <p:attrNameLst>
                                          <p:attrName>style.visibility</p:attrName>
                                        </p:attrNameLst>
                                      </p:cBhvr>
                                      <p:to>
                                        <p:strVal val="visible"/>
                                      </p:to>
                                    </p:set>
                                    <p:animEffect transition="in" filter="dissolve">
                                      <p:cBhvr additive="repl">
                                        <p:cTn id="30" dur="500"/>
                                        <p:tgtEl>
                                          <p:spTgt spid="80">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fill="hold" nodeType="clickEffect">
                                  <p:stCondLst>
                                    <p:cond delay="0"/>
                                  </p:stCondLst>
                                  <p:iterate type="el">
                                    <p:tmAbs val="0"/>
                                  </p:iterate>
                                  <p:childTnLst>
                                    <p:set>
                                      <p:cBhvr>
                                        <p:cTn id="34" fill="hold"/>
                                        <p:tgtEl>
                                          <p:spTgt spid="80">
                                            <p:txEl>
                                              <p:pRg st="5" end="5"/>
                                            </p:txEl>
                                          </p:spTgt>
                                        </p:tgtEl>
                                        <p:attrNameLst>
                                          <p:attrName>style.visibility</p:attrName>
                                        </p:attrNameLst>
                                      </p:cBhvr>
                                      <p:to>
                                        <p:strVal val="visible"/>
                                      </p:to>
                                    </p:set>
                                    <p:animEffect transition="in" filter="dissolve">
                                      <p:cBhvr additive="repl">
                                        <p:cTn id="35" dur="500"/>
                                        <p:tgtEl>
                                          <p:spTgt spid="80">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1" name="pasted-image.pdf"/>
          <p:cNvPicPr/>
          <p:nvPr/>
        </p:nvPicPr>
        <p:blipFill>
          <a:blip r:embed="rId1"/>
          <a:stretch/>
        </p:blipFill>
        <p:spPr>
          <a:xfrm>
            <a:off x="-4320" y="-3240"/>
            <a:ext cx="9152640" cy="6864480"/>
          </a:xfrm>
          <a:prstGeom prst="rect">
            <a:avLst/>
          </a:prstGeom>
          <a:noFill/>
          <a:ln w="3175">
            <a:noFill/>
          </a:ln>
        </p:spPr>
      </p:pic>
      <p:sp>
        <p:nvSpPr>
          <p:cNvPr id="82" name="PlaceHolder 1"/>
          <p:cNvSpPr>
            <a:spLocks noGrp="1"/>
          </p:cNvSpPr>
          <p:nvPr>
            <p:ph/>
          </p:nvPr>
        </p:nvSpPr>
        <p:spPr>
          <a:xfrm>
            <a:off x="1470600" y="928440"/>
            <a:ext cx="6634800" cy="5001120"/>
          </a:xfrm>
          <a:prstGeom prst="rect">
            <a:avLst/>
          </a:prstGeom>
          <a:noFill/>
          <a:ln w="12600">
            <a:noFill/>
          </a:ln>
        </p:spPr>
        <p:txBody>
          <a:bodyPr lIns="45720" tIns="45720" rIns="45720" bIns="45720" anchor="t">
            <a:noAutofit/>
          </a:bodyPr>
          <a:p>
            <a:pPr indent="0" algn="l" defTabSz="859680">
              <a:lnSpc>
                <a:spcPct val="100000"/>
              </a:lnSpc>
              <a:spcBef>
                <a:spcPts val="700"/>
              </a:spcBef>
              <a:buNone/>
              <a:tabLst>
                <a:tab pos="0" algn="l"/>
              </a:tabLst>
            </a:pPr>
            <a:r>
              <a:rPr lang="es-ES" sz="3010" b="1" i="1" u="none" strike="noStrike">
                <a:solidFill>
                  <a:srgbClr val="1E3184"/>
                </a:solidFill>
                <a:effectLst/>
                <a:uFillTx/>
                <a:latin typeface="Georgia"/>
                <a:ea typeface="Georgia"/>
              </a:rPr>
              <a:t>“A cada uno se le ha asignado una obra y nadie puede reemplazarlo. Cada uno tiene una misión de maravillosa importancia, que no se puede descuidar e ignorar, pues su cumplimiento implica el bienestar de algún alma, y su descuido el infortunio de alguien por quien Cristo murió”.</a:t>
            </a:r>
            <a:endParaRPr lang="es-ES" sz="3010" b="0" u="none" strike="noStrike">
              <a:solidFill>
                <a:srgbClr val="000000"/>
              </a:solidFill>
              <a:effectLst/>
              <a:uFillTx/>
              <a:latin typeface="Helvetica Light"/>
            </a:endParaRPr>
          </a:p>
          <a:p>
            <a:pPr indent="0" algn="l" defTabSz="859680">
              <a:lnSpc>
                <a:spcPct val="100000"/>
              </a:lnSpc>
              <a:buNone/>
              <a:tabLst>
                <a:tab pos="0" algn="l"/>
              </a:tabLst>
            </a:pPr>
            <a:r>
              <a:rPr lang="es-ES" sz="3010" b="1" i="1" u="none" strike="noStrike">
                <a:solidFill>
                  <a:srgbClr val="942192"/>
                </a:solidFill>
                <a:effectLst/>
                <a:uFillTx/>
                <a:latin typeface="Georgia"/>
                <a:ea typeface="Georgia"/>
              </a:rPr>
              <a:t>SC 15</a:t>
            </a:r>
            <a:endParaRPr lang="es-ES" sz="3010" b="0" u="none" strike="noStrike">
              <a:solidFill>
                <a:srgbClr val="000000"/>
              </a:solidFill>
              <a:effectLst/>
              <a:uFillTx/>
              <a:latin typeface="Helvetica Light"/>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3" name="pasted-image.pdf"/>
          <p:cNvPicPr/>
          <p:nvPr/>
        </p:nvPicPr>
        <p:blipFill>
          <a:blip r:embed="rId1"/>
          <a:stretch/>
        </p:blipFill>
        <p:spPr>
          <a:xfrm>
            <a:off x="-4320" y="-3240"/>
            <a:ext cx="9152640" cy="6864480"/>
          </a:xfrm>
          <a:prstGeom prst="rect">
            <a:avLst/>
          </a:prstGeom>
          <a:noFill/>
          <a:ln w="3175">
            <a:noFill/>
          </a:ln>
        </p:spPr>
      </p:pic>
      <p:sp>
        <p:nvSpPr>
          <p:cNvPr id="84" name="PlaceHolder 1"/>
          <p:cNvSpPr>
            <a:spLocks noGrp="1"/>
          </p:cNvSpPr>
          <p:nvPr>
            <p:ph type="title"/>
          </p:nvPr>
        </p:nvSpPr>
        <p:spPr>
          <a:xfrm>
            <a:off x="1808280" y="2590200"/>
            <a:ext cx="5526720" cy="1677240"/>
          </a:xfrm>
          <a:prstGeom prst="rect">
            <a:avLst/>
          </a:prstGeom>
          <a:noFill/>
          <a:ln w="12600">
            <a:noFill/>
          </a:ln>
        </p:spPr>
        <p:txBody>
          <a:bodyPr lIns="45720" tIns="45720" rIns="45720" bIns="45720" anchor="t">
            <a:noAutofit/>
          </a:bodyPr>
          <a:p>
            <a:pPr marL="825480" indent="-825480" algn="l" defTabSz="914400">
              <a:lnSpc>
                <a:spcPct val="100000"/>
              </a:lnSpc>
              <a:buNone/>
              <a:tabLst>
                <a:tab pos="0" algn="l"/>
              </a:tabLst>
            </a:pPr>
            <a:r>
              <a:rPr lang="es-ES" sz="5000" b="1" u="none" strike="noStrike">
                <a:solidFill>
                  <a:srgbClr val="8C0202"/>
                </a:solidFill>
                <a:effectLst/>
                <a:uFillTx/>
                <a:latin typeface="Candara"/>
                <a:ea typeface="Candara"/>
              </a:rPr>
              <a:t>II. ¿Qué es un don espiritual?</a:t>
            </a:r>
            <a:endParaRPr lang="es-ES" sz="5000" b="0" u="none" strike="noStrike">
              <a:solidFill>
                <a:srgbClr val="000000"/>
              </a:solidFill>
              <a:effectLst/>
              <a:uFillTx/>
              <a:latin typeface="Helvetica Light"/>
            </a:endParaRPr>
          </a:p>
        </p:txBody>
      </p:sp>
    </p:spTree>
  </p:cSld>
</p:sld>
</file>

<file path=ppt/theme/theme1.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pitchFamily="0" charset="1"/>
        <a:ea typeface="Helvetica" pitchFamily="0" charset="1"/>
        <a:cs typeface="Helvetica" pitchFamily="0" charset="1"/>
      </a:majorFont>
      <a:minorFont>
        <a:latin typeface="Helvetica Neue" pitchFamily="0" charset="1"/>
        <a:ea typeface="Helvetica Neue" pitchFamily="0" charset="1"/>
        <a:cs typeface="Helvetica Neue"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LibreOffice/26.2.5.2$MacOSX_AARCH64 LibreOffice_project/cd7284b4cbbfeb507e630c1aac019f4157393acb</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
  <cp:revision>0</cp:revision>
  <dc:subject/>
  <dc:title/>
</cp:coreProperties>
</file>