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2.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27.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34.xml" ContentType="application/vnd.openxmlformats-officedocument.presentationml.slide+xml"/>
  <Override PartName="/ppt/slides/slide41.xml" ContentType="application/vnd.openxmlformats-officedocument.presentationml.slide+xml"/>
  <Override PartName="/ppt/slides/slide47.xml" ContentType="application/vnd.openxmlformats-officedocument.presentationml.slide+xml"/>
  <Override PartName="/ppt/slides/slide42.xml" ContentType="application/vnd.openxmlformats-officedocument.presentationml.slide+xml"/>
  <Override PartName="/ppt/slides/slide31.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46.xml" ContentType="application/vnd.openxmlformats-officedocument.presentationml.slide+xml"/>
  <Override PartName="/ppt/slides/slide7.xml" ContentType="application/vnd.openxmlformats-officedocument.presentationml.slide+xml"/>
  <Override PartName="/ppt/slides/slide4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png" descr="Plantillas módulo 4-02.jpg"/>
          <p:cNvPicPr/>
          <p:nvPr/>
        </p:nvPicPr>
        <p:blipFill>
          <a:blip r:embed="rId2"/>
          <a:stretch/>
        </p:blipFill>
        <p:spPr>
          <a:xfrm>
            <a:off x="0" y="0"/>
            <a:ext cx="9143640" cy="6857640"/>
          </a:xfrm>
          <a:prstGeom prst="rect">
            <a:avLst/>
          </a:prstGeom>
          <a:noFill/>
          <a:ln w="12700">
            <a:noFill/>
          </a:ln>
        </p:spPr>
      </p:pic>
      <p:sp>
        <p:nvSpPr>
          <p:cNvPr id="3" name="PlaceHolder 1"/>
          <p:cNvSpPr>
            <a:spLocks noGrp="1"/>
          </p:cNvSpPr>
          <p:nvPr>
            <p:ph type="title"/>
          </p:nvPr>
        </p:nvSpPr>
        <p:spPr>
          <a:xfrm>
            <a:off x="457200" y="0"/>
            <a:ext cx="3007800" cy="143460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4" name="PlaceHolder 2"/>
          <p:cNvSpPr>
            <a:spLocks noGrp="1"/>
          </p:cNvSpPr>
          <p:nvPr>
            <p:ph type="body"/>
          </p:nvPr>
        </p:nvSpPr>
        <p:spPr>
          <a:xfrm>
            <a:off x="3575160" y="272880"/>
            <a:ext cx="5111280" cy="65847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5" name="PlaceHolder 3"/>
          <p:cNvSpPr>
            <a:spLocks noGrp="1"/>
          </p:cNvSpPr>
          <p:nvPr>
            <p:ph type="sldNum" idx="1"/>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38" name="image1.png" descr="Plantillas módulo 4-02.jpg"/>
          <p:cNvPicPr/>
          <p:nvPr/>
        </p:nvPicPr>
        <p:blipFill>
          <a:blip r:embed="rId2"/>
          <a:stretch/>
        </p:blipFill>
        <p:spPr>
          <a:xfrm>
            <a:off x="0" y="0"/>
            <a:ext cx="9143640" cy="6857640"/>
          </a:xfrm>
          <a:prstGeom prst="rect">
            <a:avLst/>
          </a:prstGeom>
          <a:noFill/>
          <a:ln w="12700">
            <a:noFill/>
          </a:ln>
        </p:spPr>
      </p:pic>
      <p:sp>
        <p:nvSpPr>
          <p:cNvPr id="39" name="PlaceHolder 1"/>
          <p:cNvSpPr>
            <a:spLocks noGrp="1"/>
          </p:cNvSpPr>
          <p:nvPr>
            <p:ph type="title"/>
          </p:nvPr>
        </p:nvSpPr>
        <p:spPr>
          <a:xfrm>
            <a:off x="457200" y="274680"/>
            <a:ext cx="8229240" cy="12045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40" name="PlaceHolder 2"/>
          <p:cNvSpPr>
            <a:spLocks noGrp="1"/>
          </p:cNvSpPr>
          <p:nvPr>
            <p:ph type="body"/>
          </p:nvPr>
        </p:nvSpPr>
        <p:spPr>
          <a:xfrm>
            <a:off x="457200" y="1479600"/>
            <a:ext cx="4039920" cy="69480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One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Two</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Three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Four</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Five</a:t>
            </a:r>
            <a:endParaRPr lang="es-ES" sz="2400" b="1" u="none" strike="noStrike">
              <a:solidFill>
                <a:srgbClr val="000000"/>
              </a:solidFill>
              <a:effectLst/>
              <a:uFillTx/>
              <a:latin typeface="Candara"/>
            </a:endParaRPr>
          </a:p>
        </p:txBody>
      </p:sp>
      <p:sp>
        <p:nvSpPr>
          <p:cNvPr id="41" name="PlaceHolder 3"/>
          <p:cNvSpPr>
            <a:spLocks noGrp="1"/>
          </p:cNvSpPr>
          <p:nvPr>
            <p:ph type="sldNum" idx="10"/>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42" name="image1.png" descr="Plantillas módulo 4-02.jpg"/>
          <p:cNvPicPr/>
          <p:nvPr/>
        </p:nvPicPr>
        <p:blipFill>
          <a:blip r:embed="rId2"/>
          <a:stretch/>
        </p:blipFill>
        <p:spPr>
          <a:xfrm>
            <a:off x="0" y="0"/>
            <a:ext cx="9143640" cy="6857640"/>
          </a:xfrm>
          <a:prstGeom prst="rect">
            <a:avLst/>
          </a:prstGeom>
          <a:noFill/>
          <a:ln w="12700">
            <a:noFill/>
          </a:ln>
        </p:spPr>
      </p:pic>
      <p:sp>
        <p:nvSpPr>
          <p:cNvPr id="43"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44" name="PlaceHolder 2"/>
          <p:cNvSpPr>
            <a:spLocks noGrp="1"/>
          </p:cNvSpPr>
          <p:nvPr>
            <p:ph type="sldNum" idx="11"/>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45" name="image1.png" descr="Plantillas módulo 4-02.jpg"/>
          <p:cNvPicPr/>
          <p:nvPr/>
        </p:nvPicPr>
        <p:blipFill>
          <a:blip r:embed="rId2"/>
          <a:stretch/>
        </p:blipFill>
        <p:spPr>
          <a:xfrm>
            <a:off x="0" y="0"/>
            <a:ext cx="9143640" cy="6857640"/>
          </a:xfrm>
          <a:prstGeom prst="rect">
            <a:avLst/>
          </a:prstGeom>
          <a:noFill/>
          <a:ln w="12700">
            <a:noFill/>
          </a:ln>
        </p:spPr>
      </p:pic>
      <p:sp>
        <p:nvSpPr>
          <p:cNvPr id="46" name="PlaceHolder 1"/>
          <p:cNvSpPr>
            <a:spLocks noGrp="1"/>
          </p:cNvSpPr>
          <p:nvPr>
            <p:ph type="sldNum" idx="12"/>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6" name="image1.png" descr="Plantillas módulo 4-02.jpg"/>
          <p:cNvPicPr/>
          <p:nvPr/>
        </p:nvPicPr>
        <p:blipFill>
          <a:blip r:embed="rId2"/>
          <a:stretch/>
        </p:blipFill>
        <p:spPr>
          <a:xfrm>
            <a:off x="0" y="0"/>
            <a:ext cx="9143640" cy="6857640"/>
          </a:xfrm>
          <a:prstGeom prst="rect">
            <a:avLst/>
          </a:prstGeom>
          <a:noFill/>
          <a:ln w="12700">
            <a:noFill/>
          </a:ln>
        </p:spPr>
      </p:pic>
      <p:sp>
        <p:nvSpPr>
          <p:cNvPr id="7"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8" name="PlaceHolder 2"/>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One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Two</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Three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Four</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Five</a:t>
            </a:r>
            <a:endParaRPr lang="es-ES" sz="1400" b="0" u="none" strike="noStrike">
              <a:solidFill>
                <a:srgbClr val="000000"/>
              </a:solidFill>
              <a:effectLst/>
              <a:uFillTx/>
              <a:latin typeface="Candara"/>
            </a:endParaRPr>
          </a:p>
        </p:txBody>
      </p:sp>
      <p:sp>
        <p:nvSpPr>
          <p:cNvPr id="9" name="PlaceHolder 3"/>
          <p:cNvSpPr>
            <a:spLocks noGrp="1"/>
          </p:cNvSpPr>
          <p:nvPr>
            <p:ph type="sldNum" idx="2"/>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0" name="image1.png" descr="Plantillas módulo 4-02.jpg"/>
          <p:cNvPicPr/>
          <p:nvPr/>
        </p:nvPicPr>
        <p:blipFill>
          <a:blip r:embed="rId2"/>
          <a:stretch/>
        </p:blipFill>
        <p:spPr>
          <a:xfrm>
            <a:off x="0" y="0"/>
            <a:ext cx="9143640" cy="6857640"/>
          </a:xfrm>
          <a:prstGeom prst="rect">
            <a:avLst/>
          </a:prstGeom>
          <a:noFill/>
          <a:ln w="12700">
            <a:noFill/>
          </a:ln>
        </p:spPr>
      </p:pic>
      <p:sp>
        <p:nvSpPr>
          <p:cNvPr id="11"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2"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3" name="PlaceHolder 3"/>
          <p:cNvSpPr>
            <a:spLocks noGrp="1"/>
          </p:cNvSpPr>
          <p:nvPr>
            <p:ph type="sldNum" idx="3"/>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4" name="image1.png" descr="Plantillas módulo 4-02.jpg"/>
          <p:cNvPicPr/>
          <p:nvPr/>
        </p:nvPicPr>
        <p:blipFill>
          <a:blip r:embed="rId2"/>
          <a:stretch/>
        </p:blipFill>
        <p:spPr>
          <a:xfrm>
            <a:off x="0" y="0"/>
            <a:ext cx="9143640" cy="6857640"/>
          </a:xfrm>
          <a:prstGeom prst="rect">
            <a:avLst/>
          </a:prstGeom>
          <a:noFill/>
          <a:ln w="12700">
            <a:noFill/>
          </a:ln>
        </p:spPr>
      </p:pic>
      <p:sp>
        <p:nvSpPr>
          <p:cNvPr id="15" name="PlaceHolder 1"/>
          <p:cNvSpPr>
            <a:spLocks noGrp="1"/>
          </p:cNvSpPr>
          <p:nvPr>
            <p:ph type="title"/>
          </p:nvPr>
        </p:nvSpPr>
        <p:spPr>
          <a:xfrm>
            <a:off x="6629400" y="274680"/>
            <a:ext cx="2057040" cy="65829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6" name="PlaceHolder 2"/>
          <p:cNvSpPr>
            <a:spLocks noGrp="1"/>
          </p:cNvSpPr>
          <p:nvPr>
            <p:ph type="body"/>
          </p:nvPr>
        </p:nvSpPr>
        <p:spPr>
          <a:xfrm>
            <a:off x="457200" y="274680"/>
            <a:ext cx="6019560" cy="65829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7" name="PlaceHolder 3"/>
          <p:cNvSpPr>
            <a:spLocks noGrp="1"/>
          </p:cNvSpPr>
          <p:nvPr>
            <p:ph type="sldNum" idx="4"/>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18" name="image1.png" descr="Plantillas módulo 4-02.jpg" hidden="1"/>
          <p:cNvPicPr/>
          <p:nvPr/>
        </p:nvPicPr>
        <p:blipFill>
          <a:blip r:embed="rId2"/>
          <a:stretch/>
        </p:blipFill>
        <p:spPr>
          <a:xfrm>
            <a:off x="0" y="0"/>
            <a:ext cx="9143640" cy="6857640"/>
          </a:xfrm>
          <a:prstGeom prst="rect">
            <a:avLst/>
          </a:prstGeom>
          <a:noFill/>
          <a:ln w="12700">
            <a:noFill/>
          </a:ln>
        </p:spPr>
      </p:pic>
      <p:sp>
        <p:nvSpPr>
          <p:cNvPr id="19"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rm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20"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rmAutofit fontScale="47500" lnSpcReduction="19999"/>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21" name="PlaceHolder 3"/>
          <p:cNvSpPr>
            <a:spLocks noGrp="1"/>
          </p:cNvSpPr>
          <p:nvPr>
            <p:ph type="sldNum" idx="5"/>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de título">
    <p:bg>
      <p:bgPr>
        <a:solidFill>
          <a:srgbClr val="FFFFFF"/>
        </a:solidFill>
      </p:bgPr>
    </p:bg>
    <p:spTree>
      <p:nvGrpSpPr>
        <p:cNvPr id="1" name=""/>
        <p:cNvGrpSpPr/>
        <p:nvPr/>
      </p:nvGrpSpPr>
      <p:grpSpPr>
        <a:xfrm>
          <a:off x="0" y="0"/>
          <a:ext cx="0" cy="0"/>
          <a:chOff x="0" y="0"/>
          <a:chExt cx="0" cy="0"/>
        </a:xfrm>
      </p:grpSpPr>
      <p:pic>
        <p:nvPicPr>
          <p:cNvPr id="22" name="image1.png" descr="Plantillas módulo 4-02.jpg"/>
          <p:cNvPicPr/>
          <p:nvPr/>
        </p:nvPicPr>
        <p:blipFill>
          <a:blip r:embed="rId2"/>
          <a:stretch/>
        </p:blipFill>
        <p:spPr>
          <a:xfrm>
            <a:off x="0" y="0"/>
            <a:ext cx="9143640" cy="6857640"/>
          </a:xfrm>
          <a:prstGeom prst="rect">
            <a:avLst/>
          </a:prstGeom>
          <a:noFill/>
          <a:ln w="12700">
            <a:noFill/>
          </a:ln>
        </p:spPr>
      </p:pic>
      <p:sp>
        <p:nvSpPr>
          <p:cNvPr id="23" name="PlaceHolder 1"/>
          <p:cNvSpPr>
            <a:spLocks noGrp="1"/>
          </p:cNvSpPr>
          <p:nvPr>
            <p:ph type="title"/>
          </p:nvPr>
        </p:nvSpPr>
        <p:spPr>
          <a:xfrm>
            <a:off x="685800" y="2130480"/>
            <a:ext cx="7772040" cy="17553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4" name="PlaceHolder 2"/>
          <p:cNvSpPr>
            <a:spLocks noGrp="1"/>
          </p:cNvSpPr>
          <p:nvPr>
            <p:ph type="body"/>
          </p:nvPr>
        </p:nvSpPr>
        <p:spPr>
          <a:xfrm>
            <a:off x="1371600" y="3886200"/>
            <a:ext cx="6400440" cy="297144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25" name="PlaceHolder 3"/>
          <p:cNvSpPr>
            <a:spLocks noGrp="1"/>
          </p:cNvSpPr>
          <p:nvPr>
            <p:ph type="sldNum" idx="6"/>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26" name="image1.png" descr="Plantillas módulo 4-02.jpg"/>
          <p:cNvPicPr/>
          <p:nvPr/>
        </p:nvPicPr>
        <p:blipFill>
          <a:blip r:embed="rId2"/>
          <a:stretch/>
        </p:blipFill>
        <p:spPr>
          <a:xfrm>
            <a:off x="0" y="0"/>
            <a:ext cx="9143640" cy="6857640"/>
          </a:xfrm>
          <a:prstGeom prst="rect">
            <a:avLst/>
          </a:prstGeom>
          <a:noFill/>
          <a:ln w="12700">
            <a:noFill/>
          </a:ln>
        </p:spPr>
      </p:pic>
      <p:sp>
        <p:nvSpPr>
          <p:cNvPr id="27"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8"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29" name="PlaceHolder 3"/>
          <p:cNvSpPr>
            <a:spLocks noGrp="1"/>
          </p:cNvSpPr>
          <p:nvPr>
            <p:ph type="sldNum" idx="7"/>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30" name="image1.png" descr="Plantillas módulo 4-02.jpg"/>
          <p:cNvPicPr/>
          <p:nvPr/>
        </p:nvPicPr>
        <p:blipFill>
          <a:blip r:embed="rId2"/>
          <a:stretch/>
        </p:blipFill>
        <p:spPr>
          <a:xfrm>
            <a:off x="0" y="0"/>
            <a:ext cx="9143640" cy="6857640"/>
          </a:xfrm>
          <a:prstGeom prst="rect">
            <a:avLst/>
          </a:prstGeom>
          <a:noFill/>
          <a:ln w="12700">
            <a:noFill/>
          </a:ln>
        </p:spPr>
      </p:pic>
      <p:sp>
        <p:nvSpPr>
          <p:cNvPr id="31"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ndara"/>
                <a:ea typeface="Candara"/>
              </a:defRPr>
            </a:lvl1pPr>
          </a:lstStyle>
          <a:p>
            <a:pPr indent="0" algn="l" defTabSz="914400">
              <a:lnSpc>
                <a:spcPct val="100000"/>
              </a:lnSpc>
              <a:buNone/>
              <a:tabLst>
                <a:tab pos="0" algn="l"/>
              </a:tabLst>
            </a:pPr>
            <a:r>
              <a:rPr lang="es-ES" sz="4000" b="1" u="none" strike="noStrike" cap="all">
                <a:solidFill>
                  <a:srgbClr val="000000"/>
                </a:solidFill>
                <a:effectLst/>
                <a:uFillTx/>
                <a:latin typeface="Candara"/>
                <a:ea typeface="Candara"/>
              </a:rPr>
              <a:t>Title Text</a:t>
            </a:r>
            <a:endParaRPr lang="es-ES" sz="4000" b="1" u="none" strike="noStrike" cap="all">
              <a:solidFill>
                <a:srgbClr val="000000"/>
              </a:solidFill>
              <a:effectLst/>
              <a:uFillTx/>
              <a:latin typeface="Candara"/>
            </a:endParaRPr>
          </a:p>
        </p:txBody>
      </p:sp>
      <p:sp>
        <p:nvSpPr>
          <p:cNvPr id="32"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One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Two</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Three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Four</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Five</a:t>
            </a:r>
            <a:endParaRPr lang="es-ES" sz="2000" b="0" u="none" strike="noStrike">
              <a:solidFill>
                <a:srgbClr val="888888"/>
              </a:solidFill>
              <a:effectLst/>
              <a:uFillTx/>
              <a:latin typeface="Candara"/>
            </a:endParaRPr>
          </a:p>
        </p:txBody>
      </p:sp>
      <p:sp>
        <p:nvSpPr>
          <p:cNvPr id="33" name="PlaceHolder 3"/>
          <p:cNvSpPr>
            <a:spLocks noGrp="1"/>
          </p:cNvSpPr>
          <p:nvPr>
            <p:ph type="sldNum" idx="8"/>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34" name="image1.png" descr="Plantillas módulo 4-02.jpg"/>
          <p:cNvPicPr/>
          <p:nvPr/>
        </p:nvPicPr>
        <p:blipFill>
          <a:blip r:embed="rId2"/>
          <a:stretch/>
        </p:blipFill>
        <p:spPr>
          <a:xfrm>
            <a:off x="0" y="0"/>
            <a:ext cx="9143640" cy="6857640"/>
          </a:xfrm>
          <a:prstGeom prst="rect">
            <a:avLst/>
          </a:prstGeom>
          <a:noFill/>
          <a:ln w="12700">
            <a:noFill/>
          </a:ln>
        </p:spPr>
      </p:pic>
      <p:sp>
        <p:nvSpPr>
          <p:cNvPr id="35"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36" name="PlaceHolder 2"/>
          <p:cNvSpPr>
            <a:spLocks noGrp="1"/>
          </p:cNvSpPr>
          <p:nvPr>
            <p:ph type="body"/>
          </p:nvPr>
        </p:nvSpPr>
        <p:spPr>
          <a:xfrm>
            <a:off x="457200" y="1600200"/>
            <a:ext cx="4038120" cy="525744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One</a:t>
            </a:r>
            <a:endParaRPr lang="es-ES" sz="2800" b="0" u="none" strike="noStrike">
              <a:solidFill>
                <a:srgbClr val="000000"/>
              </a:solidFill>
              <a:effectLst/>
              <a:uFillTx/>
              <a:latin typeface="Candara"/>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Two</a:t>
            </a:r>
            <a:endParaRPr lang="es-ES" sz="2800" b="0" u="none" strike="noStrike">
              <a:solidFill>
                <a:srgbClr val="000000"/>
              </a:solidFill>
              <a:effectLst/>
              <a:uFillTx/>
              <a:latin typeface="Candara"/>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Three</a:t>
            </a:r>
            <a:endParaRPr lang="es-ES" sz="2800" b="0" u="none" strike="noStrike">
              <a:solidFill>
                <a:srgbClr val="000000"/>
              </a:solidFill>
              <a:effectLst/>
              <a:uFillTx/>
              <a:latin typeface="Candara"/>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Four</a:t>
            </a:r>
            <a:endParaRPr lang="es-ES" sz="2800" b="0" u="none" strike="noStrike">
              <a:solidFill>
                <a:srgbClr val="000000"/>
              </a:solidFill>
              <a:effectLst/>
              <a:uFillTx/>
              <a:latin typeface="Candara"/>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Five</a:t>
            </a:r>
            <a:endParaRPr lang="es-ES" sz="2800" b="0" u="none" strike="noStrike">
              <a:solidFill>
                <a:srgbClr val="000000"/>
              </a:solidFill>
              <a:effectLst/>
              <a:uFillTx/>
              <a:latin typeface="Candara"/>
            </a:endParaRPr>
          </a:p>
        </p:txBody>
      </p:sp>
      <p:sp>
        <p:nvSpPr>
          <p:cNvPr id="37" name="PlaceHolder 3"/>
          <p:cNvSpPr>
            <a:spLocks noGrp="1"/>
          </p:cNvSpPr>
          <p:nvPr>
            <p:ph type="sldNum" idx="9"/>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2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3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4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7"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4" name="pasted-image.pdf"/>
          <p:cNvPicPr/>
          <p:nvPr/>
        </p:nvPicPr>
        <p:blipFill>
          <a:blip r:embed="rId1"/>
          <a:stretch/>
        </p:blipFill>
        <p:spPr>
          <a:xfrm>
            <a:off x="0" y="0"/>
            <a:ext cx="9143640" cy="6857640"/>
          </a:xfrm>
          <a:prstGeom prst="rect">
            <a:avLst/>
          </a:prstGeom>
          <a:noFill/>
          <a:ln w="3175">
            <a:noFill/>
          </a:ln>
        </p:spPr>
      </p:pic>
      <p:sp>
        <p:nvSpPr>
          <p:cNvPr id="65" name="PlaceHolder 1"/>
          <p:cNvSpPr>
            <a:spLocks noGrp="1"/>
          </p:cNvSpPr>
          <p:nvPr>
            <p:ph/>
          </p:nvPr>
        </p:nvSpPr>
        <p:spPr>
          <a:xfrm>
            <a:off x="1295640" y="1089000"/>
            <a:ext cx="6552360" cy="5112360"/>
          </a:xfrm>
          <a:prstGeom prst="rect">
            <a:avLst/>
          </a:prstGeom>
          <a:noFill/>
          <a:ln w="12600">
            <a:noFill/>
          </a:ln>
        </p:spPr>
        <p:txBody>
          <a:bodyPr lIns="45720" tIns="45720" rIns="45720" bIns="45720" anchor="t">
            <a:noAutofit/>
          </a:bodyPr>
          <a:p>
            <a:pPr marL="508680" indent="-508680" algn="l" defTabSz="831960">
              <a:lnSpc>
                <a:spcPct val="100000"/>
              </a:lnSpc>
              <a:spcBef>
                <a:spcPts val="799"/>
              </a:spcBef>
              <a:buNone/>
              <a:tabLst>
                <a:tab pos="0" algn="l"/>
              </a:tabLst>
            </a:pPr>
            <a:r>
              <a:rPr lang="es-ES" sz="3640" b="0" u="none" strike="noStrike">
                <a:solidFill>
                  <a:srgbClr val="1E3184"/>
                </a:solidFill>
                <a:effectLst/>
                <a:uFillTx/>
                <a:latin typeface="Candara"/>
                <a:ea typeface="Candara"/>
              </a:rPr>
              <a:t>8. Orarán por los jóvenes y por los niños de la iglesia.</a:t>
            </a:r>
            <a:endParaRPr lang="es-ES" sz="3640" b="0" u="none" strike="noStrike">
              <a:solidFill>
                <a:srgbClr val="000000"/>
              </a:solidFill>
              <a:effectLst/>
              <a:uFillTx/>
              <a:latin typeface="Helvetica Light"/>
            </a:endParaRPr>
          </a:p>
          <a:p>
            <a:pPr marL="508680" indent="-508680" algn="l" defTabSz="831960">
              <a:lnSpc>
                <a:spcPct val="100000"/>
              </a:lnSpc>
              <a:spcBef>
                <a:spcPts val="799"/>
              </a:spcBef>
              <a:buNone/>
              <a:tabLst>
                <a:tab pos="0" algn="l"/>
              </a:tabLst>
            </a:pPr>
            <a:r>
              <a:rPr lang="es-ES" sz="3640" b="0" u="none" strike="noStrike">
                <a:solidFill>
                  <a:srgbClr val="1E3184"/>
                </a:solidFill>
                <a:effectLst/>
                <a:uFillTx/>
                <a:latin typeface="Candara"/>
                <a:ea typeface="Candara"/>
              </a:rPr>
              <a:t>9. Solicitarán a Dios el derramamiento pleno de su Espíritu.</a:t>
            </a:r>
            <a:endParaRPr lang="es-ES" sz="3640" b="0" u="none" strike="noStrike">
              <a:solidFill>
                <a:srgbClr val="000000"/>
              </a:solidFill>
              <a:effectLst/>
              <a:uFillTx/>
              <a:latin typeface="Helvetica Light"/>
            </a:endParaRPr>
          </a:p>
          <a:p>
            <a:pPr marL="508680" indent="-508680" algn="l" defTabSz="831960">
              <a:lnSpc>
                <a:spcPct val="100000"/>
              </a:lnSpc>
              <a:spcBef>
                <a:spcPts val="799"/>
              </a:spcBef>
              <a:buNone/>
              <a:tabLst>
                <a:tab pos="0" algn="l"/>
              </a:tabLst>
            </a:pPr>
            <a:r>
              <a:rPr lang="es-ES" sz="3640" b="0" u="none" strike="noStrike">
                <a:solidFill>
                  <a:srgbClr val="1E3184"/>
                </a:solidFill>
                <a:effectLst/>
                <a:uFillTx/>
                <a:latin typeface="Candara"/>
                <a:ea typeface="Candara"/>
              </a:rPr>
              <a:t>10. Orarán pidiendo a Dios dirección en los programas que implementarán en la iglesia.</a:t>
            </a:r>
            <a:endParaRPr lang="es-ES" sz="3640" b="0" u="none" strike="noStrike">
              <a:solidFill>
                <a:srgbClr val="000000"/>
              </a:solidFill>
              <a:effectLst/>
              <a:uFillTx/>
              <a:latin typeface="Helvetica Light"/>
            </a:endParaRPr>
          </a:p>
        </p:txBody>
      </p:sp>
    </p:spTree>
  </p:cSld>
  <p:timing>
    <p:tnLst>
      <p:par>
        <p:cTn id="46" dur="indefinite" restart="never" nodeType="tmRoot">
          <p:childTnLst>
            <p:seq>
              <p:cTn id="47" dur="indefinite" nodeType="mainSeq">
                <p:childTnLst>
                  <p:par>
                    <p:cTn id="48" fill="hold">
                      <p:stCondLst>
                        <p:cond delay="indefinite"/>
                      </p:stCondLst>
                      <p:childTnLst>
                        <p:par>
                          <p:cTn id="49" fill="hold">
                            <p:stCondLst>
                              <p:cond delay="0"/>
                            </p:stCondLst>
                            <p:childTnLst>
                              <p:par>
                                <p:cTn id="50" presetID="9" presetClass="entr" fill="hold" nodeType="clickEffect">
                                  <p:stCondLst>
                                    <p:cond delay="0"/>
                                  </p:stCondLst>
                                  <p:iterate type="el">
                                    <p:tmAbs val="0"/>
                                  </p:iterate>
                                  <p:childTnLst>
                                    <p:set>
                                      <p:cBhvr>
                                        <p:cTn id="51" fill="hold"/>
                                        <p:tgtEl>
                                          <p:spTgt spid="65"/>
                                        </p:tgtEl>
                                        <p:attrNameLst>
                                          <p:attrName>style.visibility</p:attrName>
                                        </p:attrNameLst>
                                      </p:cBhvr>
                                      <p:to>
                                        <p:strVal val="visible"/>
                                      </p:to>
                                    </p:set>
                                    <p:animEffect transition="in" filter="dissolve">
                                      <p:cBhvr additive="repl">
                                        <p:cTn id="52" dur="500"/>
                                        <p:tgtEl>
                                          <p:spTgt spid="65"/>
                                        </p:tgtEl>
                                      </p:cBhvr>
                                    </p:animEffect>
                                  </p:childTnLst>
                                </p:cTn>
                              </p:par>
                              <p:par>
                                <p:cTn id="53" presetID="9" presetClass="entr" fill="hold" nodeType="withEffect">
                                  <p:stCondLst>
                                    <p:cond delay="0"/>
                                  </p:stCondLst>
                                  <p:iterate type="el">
                                    <p:tmAbs val="0"/>
                                  </p:iterate>
                                  <p:childTnLst>
                                    <p:set>
                                      <p:cBhvr>
                                        <p:cTn id="54" fill="hold"/>
                                        <p:tgtEl>
                                          <p:spTgt spid="65">
                                            <p:txEl>
                                              <p:pRg st="0" end="0"/>
                                            </p:txEl>
                                          </p:spTgt>
                                        </p:tgtEl>
                                        <p:attrNameLst>
                                          <p:attrName>style.visibility</p:attrName>
                                        </p:attrNameLst>
                                      </p:cBhvr>
                                      <p:to>
                                        <p:strVal val="visible"/>
                                      </p:to>
                                    </p:set>
                                    <p:animEffect transition="in" filter="dissolve">
                                      <p:cBhvr additive="repl">
                                        <p:cTn id="55" dur="500"/>
                                        <p:tgtEl>
                                          <p:spTgt spid="65">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fill="hold" nodeType="clickEffect">
                                  <p:stCondLst>
                                    <p:cond delay="0"/>
                                  </p:stCondLst>
                                  <p:iterate type="el">
                                    <p:tmAbs val="0"/>
                                  </p:iterate>
                                  <p:childTnLst>
                                    <p:set>
                                      <p:cBhvr>
                                        <p:cTn id="59" fill="hold"/>
                                        <p:tgtEl>
                                          <p:spTgt spid="65">
                                            <p:txEl>
                                              <p:pRg st="1" end="1"/>
                                            </p:txEl>
                                          </p:spTgt>
                                        </p:tgtEl>
                                        <p:attrNameLst>
                                          <p:attrName>style.visibility</p:attrName>
                                        </p:attrNameLst>
                                      </p:cBhvr>
                                      <p:to>
                                        <p:strVal val="visible"/>
                                      </p:to>
                                    </p:set>
                                    <p:animEffect transition="in" filter="dissolve">
                                      <p:cBhvr additive="repl">
                                        <p:cTn id="60" dur="500"/>
                                        <p:tgtEl>
                                          <p:spTgt spid="65">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fill="hold" nodeType="clickEffect">
                                  <p:stCondLst>
                                    <p:cond delay="0"/>
                                  </p:stCondLst>
                                  <p:iterate type="el">
                                    <p:tmAbs val="0"/>
                                  </p:iterate>
                                  <p:childTnLst>
                                    <p:set>
                                      <p:cBhvr>
                                        <p:cTn id="64" fill="hold"/>
                                        <p:tgtEl>
                                          <p:spTgt spid="65">
                                            <p:txEl>
                                              <p:pRg st="2" end="2"/>
                                            </p:txEl>
                                          </p:spTgt>
                                        </p:tgtEl>
                                        <p:attrNameLst>
                                          <p:attrName>style.visibility</p:attrName>
                                        </p:attrNameLst>
                                      </p:cBhvr>
                                      <p:to>
                                        <p:strVal val="visible"/>
                                      </p:to>
                                    </p:set>
                                    <p:animEffect transition="in" filter="dissolve">
                                      <p:cBhvr additive="repl">
                                        <p:cTn id="65" dur="500"/>
                                        <p:tgtEl>
                                          <p:spTgt spid="6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6" name="pasted-image.pdf"/>
          <p:cNvPicPr/>
          <p:nvPr/>
        </p:nvPicPr>
        <p:blipFill>
          <a:blip r:embed="rId1"/>
          <a:stretch/>
        </p:blipFill>
        <p:spPr>
          <a:xfrm>
            <a:off x="0" y="0"/>
            <a:ext cx="9143640" cy="6857640"/>
          </a:xfrm>
          <a:prstGeom prst="rect">
            <a:avLst/>
          </a:prstGeom>
          <a:noFill/>
          <a:ln w="3175">
            <a:noFill/>
          </a:ln>
        </p:spPr>
      </p:pic>
      <p:sp>
        <p:nvSpPr>
          <p:cNvPr id="67" name="PlaceHolder 1"/>
          <p:cNvSpPr>
            <a:spLocks noGrp="1"/>
          </p:cNvSpPr>
          <p:nvPr>
            <p:ph/>
          </p:nvPr>
        </p:nvSpPr>
        <p:spPr>
          <a:xfrm>
            <a:off x="1519920" y="1509120"/>
            <a:ext cx="6408360" cy="3839760"/>
          </a:xfrm>
          <a:prstGeom prst="rect">
            <a:avLst/>
          </a:prstGeom>
          <a:noFill/>
          <a:ln w="12600">
            <a:noFill/>
          </a:ln>
        </p:spPr>
        <p:txBody>
          <a:bodyPr lIns="45720" tIns="45720" rIns="45720" bIns="45720" anchor="t">
            <a:noAutofit/>
          </a:bodyPr>
          <a:p>
            <a:pPr marL="845280" indent="-845280" algn="l" defTabSz="831960">
              <a:lnSpc>
                <a:spcPct val="100000"/>
              </a:lnSpc>
              <a:spcBef>
                <a:spcPts val="799"/>
              </a:spcBef>
              <a:buClr>
                <a:srgbClr val="1E3184"/>
              </a:buClr>
              <a:buFont typeface="Trebuchet MS"/>
              <a:buAutoNum type="arabicPeriod" startAt="11"/>
              <a:tabLst>
                <a:tab pos="0" algn="l"/>
              </a:tabLst>
            </a:pPr>
            <a:r>
              <a:rPr lang="es-ES" sz="3640" b="0" u="none" strike="noStrike">
                <a:solidFill>
                  <a:srgbClr val="1E3184"/>
                </a:solidFill>
                <a:effectLst/>
                <a:uFillTx/>
                <a:latin typeface="Candara"/>
                <a:ea typeface="Candara"/>
              </a:rPr>
              <a:t>Para los verdaderos ancianos de iglesia, la oración es el punto de partida de todas sus decisiones y de todos sus planes para con la iglesia que lidera.</a:t>
            </a:r>
            <a:endParaRPr lang="es-ES" sz="3640" b="0" u="none" strike="noStrike">
              <a:solidFill>
                <a:srgbClr val="000000"/>
              </a:solidFill>
              <a:effectLst/>
              <a:uFillTx/>
              <a:latin typeface="Helvetica Light"/>
            </a:endParaRPr>
          </a:p>
        </p:txBody>
      </p:sp>
    </p:spTree>
  </p:cSld>
  <p:timing>
    <p:tnLst>
      <p:par>
        <p:cTn id="66" dur="indefinite" restart="never" nodeType="tmRoot">
          <p:childTnLst>
            <p:seq>
              <p:cTn id="67" dur="indefinite" nodeType="mainSeq">
                <p:childTnLst>
                  <p:par>
                    <p:cTn id="68" fill="hold">
                      <p:stCondLst>
                        <p:cond delay="indefinite"/>
                      </p:stCondLst>
                      <p:childTnLst>
                        <p:par>
                          <p:cTn id="69" fill="hold">
                            <p:stCondLst>
                              <p:cond delay="0"/>
                            </p:stCondLst>
                            <p:childTnLst>
                              <p:par>
                                <p:cTn id="70" presetID="9" presetClass="entr" fill="hold" nodeType="clickEffect">
                                  <p:stCondLst>
                                    <p:cond delay="0"/>
                                  </p:stCondLst>
                                  <p:iterate type="el">
                                    <p:tmAbs val="0"/>
                                  </p:iterate>
                                  <p:childTnLst>
                                    <p:set>
                                      <p:cBhvr>
                                        <p:cTn id="71" fill="hold"/>
                                        <p:tgtEl>
                                          <p:spTgt spid="67"/>
                                        </p:tgtEl>
                                        <p:attrNameLst>
                                          <p:attrName>style.visibility</p:attrName>
                                        </p:attrNameLst>
                                      </p:cBhvr>
                                      <p:to>
                                        <p:strVal val="visible"/>
                                      </p:to>
                                    </p:set>
                                    <p:animEffect transition="in" filter="dissolve">
                                      <p:cBhvr additive="repl">
                                        <p:cTn id="72" dur="500"/>
                                        <p:tgtEl>
                                          <p:spTgt spid="67"/>
                                        </p:tgtEl>
                                      </p:cBhvr>
                                    </p:animEffect>
                                  </p:childTnLst>
                                </p:cTn>
                              </p:par>
                              <p:par>
                                <p:cTn id="73" presetID="9" presetClass="entr" fill="hold" nodeType="withEffect">
                                  <p:stCondLst>
                                    <p:cond delay="0"/>
                                  </p:stCondLst>
                                  <p:iterate type="el">
                                    <p:tmAbs val="0"/>
                                  </p:iterate>
                                  <p:childTnLst>
                                    <p:set>
                                      <p:cBhvr>
                                        <p:cTn id="74" fill="hold"/>
                                        <p:tgtEl>
                                          <p:spTgt spid="67">
                                            <p:txEl>
                                              <p:pRg st="0" end="0"/>
                                            </p:txEl>
                                          </p:spTgt>
                                        </p:tgtEl>
                                        <p:attrNameLst>
                                          <p:attrName>style.visibility</p:attrName>
                                        </p:attrNameLst>
                                      </p:cBhvr>
                                      <p:to>
                                        <p:strVal val="visible"/>
                                      </p:to>
                                    </p:set>
                                    <p:animEffect transition="in" filter="dissolve">
                                      <p:cBhvr additive="repl">
                                        <p:cTn id="75" dur="500"/>
                                        <p:tgtEl>
                                          <p:spTgt spid="67">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 name="pasted-image.pdf"/>
          <p:cNvPicPr/>
          <p:nvPr/>
        </p:nvPicPr>
        <p:blipFill>
          <a:blip r:embed="rId1"/>
          <a:stretch/>
        </p:blipFill>
        <p:spPr>
          <a:xfrm>
            <a:off x="0" y="0"/>
            <a:ext cx="9143640" cy="6857640"/>
          </a:xfrm>
          <a:prstGeom prst="rect">
            <a:avLst/>
          </a:prstGeom>
          <a:noFill/>
          <a:ln w="3175">
            <a:noFill/>
          </a:ln>
        </p:spPr>
      </p:pic>
      <p:sp>
        <p:nvSpPr>
          <p:cNvPr id="69" name="PlaceHolder 1"/>
          <p:cNvSpPr>
            <a:spLocks noGrp="1"/>
          </p:cNvSpPr>
          <p:nvPr>
            <p:ph/>
          </p:nvPr>
        </p:nvSpPr>
        <p:spPr>
          <a:xfrm>
            <a:off x="1572480" y="1664640"/>
            <a:ext cx="6408360" cy="3528000"/>
          </a:xfrm>
          <a:prstGeom prst="rect">
            <a:avLst/>
          </a:prstGeom>
          <a:noFill/>
          <a:ln w="12600">
            <a:noFill/>
          </a:ln>
        </p:spPr>
        <p:txBody>
          <a:bodyPr lIns="45720" tIns="45720" rIns="45720" bIns="45720" anchor="t">
            <a:noAutofit/>
          </a:bodyPr>
          <a:p>
            <a:pPr indent="0" algn="l" defTabSz="914400">
              <a:lnSpc>
                <a:spcPct val="100000"/>
              </a:lnSpc>
              <a:spcBef>
                <a:spcPts val="1001"/>
              </a:spcBef>
              <a:buNone/>
              <a:tabLst>
                <a:tab pos="0" algn="l"/>
              </a:tabLst>
            </a:pPr>
            <a:r>
              <a:rPr lang="es-ES" sz="4400" b="1" u="none" strike="noStrike">
                <a:solidFill>
                  <a:srgbClr val="FF0000"/>
                </a:solidFill>
                <a:effectLst/>
                <a:uFillTx/>
                <a:latin typeface="Candara"/>
                <a:ea typeface="Candara"/>
              </a:rPr>
              <a:t>Juan Wesley </a:t>
            </a:r>
            <a:r>
              <a:rPr lang="es-ES" sz="4000" b="0" u="none" strike="noStrike">
                <a:solidFill>
                  <a:srgbClr val="1E3184"/>
                </a:solidFill>
                <a:effectLst/>
                <a:uFillTx/>
                <a:latin typeface="Candara"/>
                <a:ea typeface="Candara"/>
              </a:rPr>
              <a:t>dijo:</a:t>
            </a:r>
            <a:endParaRPr lang="es-ES" sz="4000" b="0" u="none" strike="noStrike">
              <a:solidFill>
                <a:srgbClr val="000000"/>
              </a:solidFill>
              <a:effectLst/>
              <a:uFillTx/>
              <a:latin typeface="Helvetica Light"/>
            </a:endParaRPr>
          </a:p>
          <a:p>
            <a:pPr indent="0" algn="l" defTabSz="914400">
              <a:lnSpc>
                <a:spcPct val="100000"/>
              </a:lnSpc>
              <a:spcBef>
                <a:spcPts val="1001"/>
              </a:spcBef>
              <a:buNone/>
              <a:tabLst>
                <a:tab pos="0" algn="l"/>
              </a:tabLst>
            </a:pPr>
            <a:r>
              <a:rPr lang="es-ES" sz="4400" b="0" i="1" u="none" strike="noStrike">
                <a:solidFill>
                  <a:srgbClr val="1E3184"/>
                </a:solidFill>
                <a:effectLst/>
                <a:uFillTx/>
                <a:latin typeface="Candara"/>
                <a:ea typeface="Candara"/>
              </a:rPr>
              <a:t>“Dios no hará nada en la tierra, excepto como respuesta a la oración de fe”.</a:t>
            </a:r>
            <a:endParaRPr lang="es-ES" sz="4400" b="0" u="none" strike="noStrike">
              <a:solidFill>
                <a:srgbClr val="000000"/>
              </a:solidFill>
              <a:effectLst/>
              <a:uFillTx/>
              <a:latin typeface="Helvetica Light"/>
            </a:endParaRPr>
          </a:p>
        </p:txBody>
      </p:sp>
    </p:spTree>
  </p:cSld>
  <p:timing>
    <p:tnLst>
      <p:par>
        <p:cTn id="76" dur="indefinite" restart="never" nodeType="tmRoot">
          <p:childTnLst>
            <p:seq>
              <p:cTn id="77" dur="indefinite" nodeType="mainSeq">
                <p:childTnLst>
                  <p:par>
                    <p:cTn id="78" fill="hold">
                      <p:stCondLst>
                        <p:cond delay="indefinite"/>
                      </p:stCondLst>
                      <p:childTnLst>
                        <p:par>
                          <p:cTn id="79" fill="hold">
                            <p:stCondLst>
                              <p:cond delay="0"/>
                            </p:stCondLst>
                            <p:childTnLst>
                              <p:par>
                                <p:cTn id="80" presetID="9" presetClass="entr" fill="hold" nodeType="clickEffect">
                                  <p:stCondLst>
                                    <p:cond delay="0"/>
                                  </p:stCondLst>
                                  <p:iterate type="el">
                                    <p:tmAbs val="0"/>
                                  </p:iterate>
                                  <p:childTnLst>
                                    <p:set>
                                      <p:cBhvr>
                                        <p:cTn id="81" fill="hold"/>
                                        <p:tgtEl>
                                          <p:spTgt spid="69"/>
                                        </p:tgtEl>
                                        <p:attrNameLst>
                                          <p:attrName>style.visibility</p:attrName>
                                        </p:attrNameLst>
                                      </p:cBhvr>
                                      <p:to>
                                        <p:strVal val="visible"/>
                                      </p:to>
                                    </p:set>
                                    <p:animEffect transition="in" filter="dissolve">
                                      <p:cBhvr additive="repl">
                                        <p:cTn id="82" dur="500"/>
                                        <p:tgtEl>
                                          <p:spTgt spid="69"/>
                                        </p:tgtEl>
                                      </p:cBhvr>
                                    </p:animEffect>
                                  </p:childTnLst>
                                </p:cTn>
                              </p:par>
                              <p:par>
                                <p:cTn id="83" presetID="9" presetClass="entr" fill="hold" nodeType="withEffect">
                                  <p:stCondLst>
                                    <p:cond delay="0"/>
                                  </p:stCondLst>
                                  <p:iterate type="el">
                                    <p:tmAbs val="0"/>
                                  </p:iterate>
                                  <p:childTnLst>
                                    <p:set>
                                      <p:cBhvr>
                                        <p:cTn id="84" fill="hold"/>
                                        <p:tgtEl>
                                          <p:spTgt spid="69">
                                            <p:txEl>
                                              <p:pRg st="0" end="0"/>
                                            </p:txEl>
                                          </p:spTgt>
                                        </p:tgtEl>
                                        <p:attrNameLst>
                                          <p:attrName>style.visibility</p:attrName>
                                        </p:attrNameLst>
                                      </p:cBhvr>
                                      <p:to>
                                        <p:strVal val="visible"/>
                                      </p:to>
                                    </p:set>
                                    <p:animEffect transition="in" filter="dissolve">
                                      <p:cBhvr additive="repl">
                                        <p:cTn id="85" dur="500"/>
                                        <p:tgtEl>
                                          <p:spTgt spid="69">
                                            <p:txEl>
                                              <p:pRg st="0" end="0"/>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ntr" fill="hold" nodeType="clickEffect">
                                  <p:stCondLst>
                                    <p:cond delay="0"/>
                                  </p:stCondLst>
                                  <p:iterate type="el">
                                    <p:tmAbs val="0"/>
                                  </p:iterate>
                                  <p:childTnLst>
                                    <p:set>
                                      <p:cBhvr>
                                        <p:cTn id="89" fill="hold"/>
                                        <p:tgtEl>
                                          <p:spTgt spid="69">
                                            <p:txEl>
                                              <p:pRg st="1" end="1"/>
                                            </p:txEl>
                                          </p:spTgt>
                                        </p:tgtEl>
                                        <p:attrNameLst>
                                          <p:attrName>style.visibility</p:attrName>
                                        </p:attrNameLst>
                                      </p:cBhvr>
                                      <p:to>
                                        <p:strVal val="visible"/>
                                      </p:to>
                                    </p:set>
                                    <p:animEffect transition="in" filter="dissolve">
                                      <p:cBhvr additive="repl">
                                        <p:cTn id="90" dur="500"/>
                                        <p:tgtEl>
                                          <p:spTgt spid="69">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0" name="pasted-image.pdf"/>
          <p:cNvPicPr/>
          <p:nvPr/>
        </p:nvPicPr>
        <p:blipFill>
          <a:blip r:embed="rId1"/>
          <a:stretch/>
        </p:blipFill>
        <p:spPr>
          <a:xfrm>
            <a:off x="0" y="0"/>
            <a:ext cx="9143640" cy="6857640"/>
          </a:xfrm>
          <a:prstGeom prst="rect">
            <a:avLst/>
          </a:prstGeom>
          <a:noFill/>
          <a:ln w="3175">
            <a:noFill/>
          </a:ln>
        </p:spPr>
      </p:pic>
      <p:sp>
        <p:nvSpPr>
          <p:cNvPr id="71" name="PlaceHolder 1"/>
          <p:cNvSpPr>
            <a:spLocks noGrp="1"/>
          </p:cNvSpPr>
          <p:nvPr>
            <p:ph/>
          </p:nvPr>
        </p:nvSpPr>
        <p:spPr>
          <a:xfrm>
            <a:off x="1401480" y="1333080"/>
            <a:ext cx="6869160" cy="4345200"/>
          </a:xfrm>
          <a:prstGeom prst="rect">
            <a:avLst/>
          </a:prstGeom>
          <a:noFill/>
          <a:ln w="12600">
            <a:noFill/>
          </a:ln>
        </p:spPr>
        <p:txBody>
          <a:bodyPr lIns="45720" tIns="45720" rIns="45720" bIns="45720" anchor="t">
            <a:noAutofit/>
          </a:bodyPr>
          <a:p>
            <a:pPr indent="0" algn="l" defTabSz="914400">
              <a:lnSpc>
                <a:spcPct val="100000"/>
              </a:lnSpc>
              <a:spcBef>
                <a:spcPts val="1001"/>
              </a:spcBef>
              <a:buNone/>
              <a:tabLst>
                <a:tab pos="0" algn="l"/>
              </a:tabLst>
            </a:pPr>
            <a:r>
              <a:rPr lang="es-ES" sz="3000" b="1" u="none" strike="noStrike">
                <a:solidFill>
                  <a:srgbClr val="1E3184"/>
                </a:solidFill>
                <a:effectLst/>
                <a:uFillTx/>
                <a:latin typeface="Candara"/>
                <a:ea typeface="Candara"/>
              </a:rPr>
              <a:t>El gran apóstol Pablo nos aconseja</a:t>
            </a:r>
            <a:r>
              <a:rPr lang="es-ES" sz="3000" b="0" i="1" u="none" strike="noStrike">
                <a:solidFill>
                  <a:srgbClr val="1E3184"/>
                </a:solidFill>
                <a:effectLst/>
                <a:uFillTx/>
                <a:latin typeface="Candara"/>
                <a:ea typeface="Candara"/>
              </a:rPr>
              <a:t>: </a:t>
            </a:r>
            <a:endParaRPr lang="es-ES" sz="3000" b="0" u="none" strike="noStrike">
              <a:solidFill>
                <a:srgbClr val="000000"/>
              </a:solidFill>
              <a:effectLst/>
              <a:uFillTx/>
              <a:latin typeface="Helvetica Light"/>
            </a:endParaRPr>
          </a:p>
          <a:p>
            <a:pPr indent="0" algn="l" defTabSz="914400">
              <a:lnSpc>
                <a:spcPct val="100000"/>
              </a:lnSpc>
              <a:spcBef>
                <a:spcPts val="1400"/>
              </a:spcBef>
              <a:buNone/>
              <a:tabLst>
                <a:tab pos="0" algn="l"/>
              </a:tabLst>
            </a:pPr>
            <a:r>
              <a:rPr lang="es-ES" sz="3000" b="0" i="1" u="none" strike="noStrike">
                <a:solidFill>
                  <a:srgbClr val="1E3184"/>
                </a:solidFill>
                <a:effectLst/>
                <a:uFillTx/>
                <a:latin typeface="Candara"/>
                <a:ea typeface="Candara"/>
              </a:rPr>
              <a:t>“No se olviden de orar. Y siempre que oren a Dios, háganlo dirigidos por el Espíritu Santo. Manténganse en estado de alerta, y no se den por vencidos. Oren siempre, pidiendo por todos los que forman parte del pueblo de Dios”.</a:t>
            </a:r>
            <a:endParaRPr lang="es-ES" sz="3000" b="0" u="none" strike="noStrike">
              <a:solidFill>
                <a:srgbClr val="000000"/>
              </a:solidFill>
              <a:effectLst/>
              <a:uFillTx/>
              <a:latin typeface="Helvetica Light"/>
            </a:endParaRPr>
          </a:p>
          <a:p>
            <a:pPr indent="0" algn="l" defTabSz="914400">
              <a:lnSpc>
                <a:spcPct val="100000"/>
              </a:lnSpc>
              <a:buNone/>
              <a:tabLst>
                <a:tab pos="0" algn="l"/>
              </a:tabLst>
            </a:pPr>
            <a:r>
              <a:rPr lang="es-ES" sz="3000" b="0" i="1" u="none" strike="noStrike">
                <a:solidFill>
                  <a:srgbClr val="FF2600"/>
                </a:solidFill>
                <a:effectLst/>
                <a:uFillTx/>
                <a:latin typeface="Candara"/>
                <a:ea typeface="Candara"/>
              </a:rPr>
              <a:t>Efesios 6:18 (BLS: Biblia Lenguaje sencillo).</a:t>
            </a:r>
            <a:endParaRPr lang="es-ES" sz="3000" b="0" u="none" strike="noStrike">
              <a:solidFill>
                <a:srgbClr val="000000"/>
              </a:solidFill>
              <a:effectLst/>
              <a:uFillTx/>
              <a:latin typeface="Helvetica Light"/>
            </a:endParaRPr>
          </a:p>
        </p:txBody>
      </p:sp>
    </p:spTree>
  </p:cSld>
  <p:timing>
    <p:tnLst>
      <p:par>
        <p:cTn id="91" dur="indefinite" restart="never" nodeType="tmRoot">
          <p:childTnLst>
            <p:seq>
              <p:cTn id="92" dur="indefinite" nodeType="mainSeq">
                <p:childTnLst>
                  <p:par>
                    <p:cTn id="93" fill="hold">
                      <p:stCondLst>
                        <p:cond delay="indefinite"/>
                      </p:stCondLst>
                      <p:childTnLst>
                        <p:par>
                          <p:cTn id="94" fill="hold">
                            <p:stCondLst>
                              <p:cond delay="0"/>
                            </p:stCondLst>
                            <p:childTnLst>
                              <p:par>
                                <p:cTn id="95" presetID="9" presetClass="entr" fill="hold" nodeType="clickEffect">
                                  <p:stCondLst>
                                    <p:cond delay="0"/>
                                  </p:stCondLst>
                                  <p:iterate type="el">
                                    <p:tmAbs val="0"/>
                                  </p:iterate>
                                  <p:childTnLst>
                                    <p:set>
                                      <p:cBhvr>
                                        <p:cTn id="96" fill="hold"/>
                                        <p:tgtEl>
                                          <p:spTgt spid="71"/>
                                        </p:tgtEl>
                                        <p:attrNameLst>
                                          <p:attrName>style.visibility</p:attrName>
                                        </p:attrNameLst>
                                      </p:cBhvr>
                                      <p:to>
                                        <p:strVal val="visible"/>
                                      </p:to>
                                    </p:set>
                                    <p:animEffect transition="in" filter="dissolve">
                                      <p:cBhvr additive="repl">
                                        <p:cTn id="97" dur="500"/>
                                        <p:tgtEl>
                                          <p:spTgt spid="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2" name="pasted-image.pdf"/>
          <p:cNvPicPr/>
          <p:nvPr/>
        </p:nvPicPr>
        <p:blipFill>
          <a:blip r:embed="rId1"/>
          <a:stretch/>
        </p:blipFill>
        <p:spPr>
          <a:xfrm>
            <a:off x="0" y="0"/>
            <a:ext cx="9143640" cy="6857640"/>
          </a:xfrm>
          <a:prstGeom prst="rect">
            <a:avLst/>
          </a:prstGeom>
          <a:noFill/>
          <a:ln w="3175">
            <a:noFill/>
          </a:ln>
        </p:spPr>
      </p:pic>
      <p:sp>
        <p:nvSpPr>
          <p:cNvPr id="73" name="PlaceHolder 1"/>
          <p:cNvSpPr>
            <a:spLocks noGrp="1"/>
          </p:cNvSpPr>
          <p:nvPr>
            <p:ph/>
          </p:nvPr>
        </p:nvSpPr>
        <p:spPr>
          <a:xfrm>
            <a:off x="1488600" y="1689120"/>
            <a:ext cx="6634800" cy="3124440"/>
          </a:xfrm>
          <a:prstGeom prst="rect">
            <a:avLst/>
          </a:prstGeom>
          <a:noFill/>
          <a:ln w="12600">
            <a:noFill/>
          </a:ln>
        </p:spPr>
        <p:txBody>
          <a:bodyPr lIns="45720" tIns="45720" rIns="45720" bIns="45720" anchor="t">
            <a:noAutofit/>
          </a:bodyPr>
          <a:p>
            <a:pPr indent="0" algn="l" defTabSz="914400">
              <a:lnSpc>
                <a:spcPct val="100000"/>
              </a:lnSpc>
              <a:spcBef>
                <a:spcPts val="1100"/>
              </a:spcBef>
              <a:buNone/>
              <a:tabLst>
                <a:tab pos="0" algn="l"/>
              </a:tabLst>
            </a:pPr>
            <a:r>
              <a:rPr lang="es-ES" sz="4800" b="0" u="none" strike="noStrike">
                <a:solidFill>
                  <a:srgbClr val="1E3184"/>
                </a:solidFill>
                <a:effectLst/>
                <a:uFillTx/>
                <a:latin typeface="Candara"/>
                <a:ea typeface="Candara"/>
              </a:rPr>
              <a:t>Definitivamente si hay algo que el enemigo teme, es a los líderes y a una iglesia que oran.</a:t>
            </a:r>
            <a:endParaRPr lang="es-ES" sz="4800" b="0" u="none" strike="noStrike">
              <a:solidFill>
                <a:srgbClr val="000000"/>
              </a:solidFill>
              <a:effectLst/>
              <a:uFillTx/>
              <a:latin typeface="Helvetica Light"/>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4" name="pasted-image.pdf"/>
          <p:cNvPicPr/>
          <p:nvPr/>
        </p:nvPicPr>
        <p:blipFill>
          <a:blip r:embed="rId1"/>
          <a:stretch/>
        </p:blipFill>
        <p:spPr>
          <a:xfrm>
            <a:off x="0" y="0"/>
            <a:ext cx="9143640" cy="6857640"/>
          </a:xfrm>
          <a:prstGeom prst="rect">
            <a:avLst/>
          </a:prstGeom>
          <a:noFill/>
          <a:ln w="3175">
            <a:noFill/>
          </a:ln>
        </p:spPr>
      </p:pic>
      <p:sp>
        <p:nvSpPr>
          <p:cNvPr id="75" name="PlaceHolder 1"/>
          <p:cNvSpPr>
            <a:spLocks noGrp="1"/>
          </p:cNvSpPr>
          <p:nvPr>
            <p:ph/>
          </p:nvPr>
        </p:nvSpPr>
        <p:spPr>
          <a:xfrm>
            <a:off x="1473480" y="1188000"/>
            <a:ext cx="6196320" cy="4857480"/>
          </a:xfrm>
          <a:prstGeom prst="rect">
            <a:avLst/>
          </a:prstGeom>
          <a:noFill/>
          <a:ln w="12600">
            <a:noFill/>
          </a:ln>
        </p:spPr>
        <p:txBody>
          <a:bodyPr lIns="45720" tIns="45720" rIns="45720" bIns="45720" anchor="t">
            <a:noAutofit/>
          </a:bodyPr>
          <a:p>
            <a:pPr indent="0" algn="l" defTabSz="831960">
              <a:lnSpc>
                <a:spcPct val="100000"/>
              </a:lnSpc>
              <a:spcBef>
                <a:spcPts val="700"/>
              </a:spcBef>
              <a:buNone/>
              <a:tabLst>
                <a:tab pos="0" algn="l"/>
              </a:tabLst>
            </a:pPr>
            <a:r>
              <a:rPr lang="es-ES" sz="2910" b="1" u="none" strike="noStrike">
                <a:solidFill>
                  <a:srgbClr val="1E3184"/>
                </a:solidFill>
                <a:effectLst/>
                <a:uFillTx/>
                <a:latin typeface="Candara"/>
                <a:ea typeface="Candara"/>
              </a:rPr>
              <a:t>El </a:t>
            </a:r>
            <a:r>
              <a:rPr lang="es-ES" sz="2910" b="1" i="1" u="none" strike="noStrike">
                <a:solidFill>
                  <a:srgbClr val="1E3184"/>
                </a:solidFill>
                <a:effectLst/>
                <a:uFillTx/>
                <a:latin typeface="Candara"/>
                <a:ea typeface="Candara"/>
              </a:rPr>
              <a:t>Comentario Bíblico Adventista</a:t>
            </a:r>
            <a:r>
              <a:rPr lang="es-ES" sz="2910" b="1" u="none" strike="noStrike">
                <a:solidFill>
                  <a:srgbClr val="1E3184"/>
                </a:solidFill>
                <a:effectLst/>
                <a:uFillTx/>
                <a:latin typeface="Candara"/>
                <a:ea typeface="Candara"/>
              </a:rPr>
              <a:t>, tomo 7, página 70, nos recuerda: </a:t>
            </a:r>
            <a:endParaRPr lang="es-ES" sz="2910" b="0" u="none" strike="noStrike">
              <a:solidFill>
                <a:srgbClr val="000000"/>
              </a:solidFill>
              <a:effectLst/>
              <a:uFillTx/>
              <a:latin typeface="Helvetica Light"/>
            </a:endParaRPr>
          </a:p>
          <a:p>
            <a:pPr indent="0" algn="l" defTabSz="831960">
              <a:lnSpc>
                <a:spcPct val="100000"/>
              </a:lnSpc>
              <a:spcBef>
                <a:spcPts val="700"/>
              </a:spcBef>
              <a:buNone/>
              <a:tabLst>
                <a:tab pos="0" algn="l"/>
              </a:tabLst>
            </a:pPr>
            <a:r>
              <a:rPr lang="es-ES" sz="2910" b="0" i="1" u="none" strike="noStrike">
                <a:solidFill>
                  <a:srgbClr val="1E3184"/>
                </a:solidFill>
                <a:effectLst/>
                <a:uFillTx/>
                <a:latin typeface="Candara"/>
                <a:ea typeface="Candara"/>
              </a:rPr>
              <a:t>“Hay un gran poder en la oración. Nuestro poderoso adversario constantemente procura mantener lejos de Dios al alma turbada. Una súplica elevada al cielo por el santo más humilde es más temible para Satanás que los decretos gubernamentales o las órdenes reales”.</a:t>
            </a:r>
            <a:endParaRPr lang="es-ES" sz="2910" b="0" u="none" strike="noStrike">
              <a:solidFill>
                <a:srgbClr val="000000"/>
              </a:solidFill>
              <a:effectLst/>
              <a:uFillTx/>
              <a:latin typeface="Helvetica Light"/>
            </a:endParaRPr>
          </a:p>
        </p:txBody>
      </p:sp>
    </p:spTree>
  </p:cSld>
  <p:timing>
    <p:tnLst>
      <p:par>
        <p:cTn id="98" dur="indefinite" restart="never" nodeType="tmRoot">
          <p:childTnLst>
            <p:seq>
              <p:cTn id="99" dur="indefinite" nodeType="mainSeq">
                <p:childTnLst>
                  <p:par>
                    <p:cTn id="100" fill="hold">
                      <p:stCondLst>
                        <p:cond delay="indefinite"/>
                      </p:stCondLst>
                      <p:childTnLst>
                        <p:par>
                          <p:cTn id="101" fill="hold">
                            <p:stCondLst>
                              <p:cond delay="0"/>
                            </p:stCondLst>
                            <p:childTnLst>
                              <p:par>
                                <p:cTn id="102" presetID="9" presetClass="entr" fill="hold" nodeType="clickEffect">
                                  <p:stCondLst>
                                    <p:cond delay="0"/>
                                  </p:stCondLst>
                                  <p:iterate type="el">
                                    <p:tmAbs val="0"/>
                                  </p:iterate>
                                  <p:childTnLst>
                                    <p:set>
                                      <p:cBhvr>
                                        <p:cTn id="103" fill="hold"/>
                                        <p:tgtEl>
                                          <p:spTgt spid="75"/>
                                        </p:tgtEl>
                                        <p:attrNameLst>
                                          <p:attrName>style.visibility</p:attrName>
                                        </p:attrNameLst>
                                      </p:cBhvr>
                                      <p:to>
                                        <p:strVal val="visible"/>
                                      </p:to>
                                    </p:set>
                                    <p:animEffect transition="in" filter="dissolve">
                                      <p:cBhvr additive="repl">
                                        <p:cTn id="104" dur="500"/>
                                        <p:tgtEl>
                                          <p:spTgt spid="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pasted-image.pdf"/>
          <p:cNvPicPr/>
          <p:nvPr/>
        </p:nvPicPr>
        <p:blipFill>
          <a:blip r:embed="rId1"/>
          <a:stretch/>
        </p:blipFill>
        <p:spPr>
          <a:xfrm>
            <a:off x="0" y="0"/>
            <a:ext cx="9143640" cy="6857640"/>
          </a:xfrm>
          <a:prstGeom prst="rect">
            <a:avLst/>
          </a:prstGeom>
          <a:noFill/>
          <a:ln w="3175">
            <a:noFill/>
          </a:ln>
        </p:spPr>
      </p:pic>
      <p:sp>
        <p:nvSpPr>
          <p:cNvPr id="77" name="PlaceHolder 1"/>
          <p:cNvSpPr>
            <a:spLocks noGrp="1"/>
          </p:cNvSpPr>
          <p:nvPr>
            <p:ph/>
          </p:nvPr>
        </p:nvSpPr>
        <p:spPr>
          <a:xfrm>
            <a:off x="1156680" y="1204920"/>
            <a:ext cx="7056360" cy="4563720"/>
          </a:xfrm>
          <a:prstGeom prst="rect">
            <a:avLst/>
          </a:prstGeom>
          <a:noFill/>
          <a:ln w="12600">
            <a:noFill/>
          </a:ln>
        </p:spPr>
        <p:txBody>
          <a:bodyPr lIns="45720" tIns="45720" rIns="45720" bIns="45720" anchor="t">
            <a:noAutofit/>
          </a:bodyPr>
          <a:p>
            <a:pPr marL="308520" indent="-308520" algn="l" defTabSz="822960">
              <a:lnSpc>
                <a:spcPct val="100000"/>
              </a:lnSpc>
              <a:spcBef>
                <a:spcPts val="601"/>
              </a:spcBef>
              <a:buClr>
                <a:srgbClr val="1E3184"/>
              </a:buClr>
              <a:buFont typeface="Arial"/>
              <a:buChar char="•"/>
              <a:tabLst>
                <a:tab pos="0" algn="l"/>
              </a:tabLst>
            </a:pPr>
            <a:r>
              <a:rPr lang="es-ES" sz="2880" b="0" u="none" strike="noStrike">
                <a:solidFill>
                  <a:srgbClr val="1E3184"/>
                </a:solidFill>
                <a:effectLst/>
                <a:uFillTx/>
                <a:latin typeface="Candara"/>
                <a:ea typeface="Candara"/>
              </a:rPr>
              <a:t>Los ancianos de iglesia no deben sentir temor de pedirle a Dios que les de éxito en el trabajo al frente de la iglesia. </a:t>
            </a:r>
            <a:endParaRPr lang="es-ES" sz="2880" b="0" u="none" strike="noStrike">
              <a:solidFill>
                <a:srgbClr val="000000"/>
              </a:solidFill>
              <a:effectLst/>
              <a:uFillTx/>
              <a:latin typeface="Helvetica Light"/>
            </a:endParaRPr>
          </a:p>
          <a:p>
            <a:pPr marL="308520" indent="-308520" algn="l" defTabSz="822960">
              <a:lnSpc>
                <a:spcPct val="100000"/>
              </a:lnSpc>
              <a:spcBef>
                <a:spcPts val="601"/>
              </a:spcBef>
              <a:buClr>
                <a:srgbClr val="1E3184"/>
              </a:buClr>
              <a:buFont typeface="Arial"/>
              <a:buChar char="•"/>
              <a:tabLst>
                <a:tab pos="0" algn="l"/>
              </a:tabLst>
            </a:pPr>
            <a:r>
              <a:rPr lang="es-ES" sz="2880" b="0" u="none" strike="noStrike">
                <a:solidFill>
                  <a:srgbClr val="1E3184"/>
                </a:solidFill>
                <a:effectLst/>
                <a:uFillTx/>
                <a:latin typeface="Candara"/>
                <a:ea typeface="Candara"/>
              </a:rPr>
              <a:t>Dios es un Dios de éxito y el quiere que sus líderes en esta tierra también sean exitosos. </a:t>
            </a:r>
            <a:endParaRPr lang="es-ES" sz="2880" b="0" u="none" strike="noStrike">
              <a:solidFill>
                <a:srgbClr val="000000"/>
              </a:solidFill>
              <a:effectLst/>
              <a:uFillTx/>
              <a:latin typeface="Helvetica Light"/>
            </a:endParaRPr>
          </a:p>
          <a:p>
            <a:pPr marL="308520" indent="-308520" algn="l" defTabSz="822960">
              <a:lnSpc>
                <a:spcPct val="100000"/>
              </a:lnSpc>
              <a:spcBef>
                <a:spcPts val="601"/>
              </a:spcBef>
              <a:buClr>
                <a:srgbClr val="1E3184"/>
              </a:buClr>
              <a:buFont typeface="Arial"/>
              <a:buChar char="•"/>
              <a:tabLst>
                <a:tab pos="0" algn="l"/>
              </a:tabLst>
            </a:pPr>
            <a:r>
              <a:rPr lang="es-ES" sz="2880" b="0" u="none" strike="noStrike">
                <a:solidFill>
                  <a:srgbClr val="1E3184"/>
                </a:solidFill>
                <a:effectLst/>
                <a:uFillTx/>
                <a:latin typeface="Candara"/>
                <a:ea typeface="Candara"/>
              </a:rPr>
              <a:t>Para esto tenemos el ejemplo de Nehemías cuando el Señor puso en su corazón la idea de reconstruir las murallas. </a:t>
            </a:r>
            <a:r>
              <a:rPr lang="es-ES" sz="2880" b="1" i="1" u="none" strike="noStrike">
                <a:solidFill>
                  <a:srgbClr val="1E3184"/>
                </a:solidFill>
                <a:effectLst/>
                <a:uFillTx/>
                <a:latin typeface="Candara"/>
                <a:ea typeface="Candara"/>
              </a:rPr>
              <a:t>Nehemías oró así al Señor:</a:t>
            </a:r>
            <a:endParaRPr lang="es-ES" sz="2880" b="0" u="none" strike="noStrike">
              <a:solidFill>
                <a:srgbClr val="000000"/>
              </a:solidFill>
              <a:effectLst/>
              <a:uFillTx/>
              <a:latin typeface="Helvetica Light"/>
            </a:endParaRPr>
          </a:p>
        </p:txBody>
      </p:sp>
    </p:spTree>
  </p:cSld>
  <p:timing>
    <p:tnLst>
      <p:par>
        <p:cTn id="105" dur="indefinite" restart="never" nodeType="tmRoot">
          <p:childTnLst>
            <p:seq>
              <p:cTn id="106" dur="indefinite" nodeType="mainSeq">
                <p:childTnLst>
                  <p:par>
                    <p:cTn id="107" fill="hold">
                      <p:stCondLst>
                        <p:cond delay="indefinite"/>
                      </p:stCondLst>
                      <p:childTnLst>
                        <p:par>
                          <p:cTn id="108" fill="hold">
                            <p:stCondLst>
                              <p:cond delay="0"/>
                            </p:stCondLst>
                            <p:childTnLst>
                              <p:par>
                                <p:cTn id="109" presetID="9" presetClass="entr" fill="hold" nodeType="clickEffect">
                                  <p:stCondLst>
                                    <p:cond delay="0"/>
                                  </p:stCondLst>
                                  <p:iterate type="el">
                                    <p:tmAbs val="0"/>
                                  </p:iterate>
                                  <p:childTnLst>
                                    <p:set>
                                      <p:cBhvr>
                                        <p:cTn id="110" fill="hold"/>
                                        <p:tgtEl>
                                          <p:spTgt spid="77"/>
                                        </p:tgtEl>
                                        <p:attrNameLst>
                                          <p:attrName>style.visibility</p:attrName>
                                        </p:attrNameLst>
                                      </p:cBhvr>
                                      <p:to>
                                        <p:strVal val="visible"/>
                                      </p:to>
                                    </p:set>
                                    <p:animEffect transition="in" filter="dissolve">
                                      <p:cBhvr additive="repl">
                                        <p:cTn id="111" dur="500"/>
                                        <p:tgtEl>
                                          <p:spTgt spid="77"/>
                                        </p:tgtEl>
                                      </p:cBhvr>
                                    </p:animEffect>
                                  </p:childTnLst>
                                </p:cTn>
                              </p:par>
                              <p:par>
                                <p:cTn id="112" presetID="9" presetClass="entr" fill="hold" nodeType="withEffect">
                                  <p:stCondLst>
                                    <p:cond delay="0"/>
                                  </p:stCondLst>
                                  <p:iterate type="el">
                                    <p:tmAbs val="0"/>
                                  </p:iterate>
                                  <p:childTnLst>
                                    <p:set>
                                      <p:cBhvr>
                                        <p:cTn id="113" fill="hold"/>
                                        <p:tgtEl>
                                          <p:spTgt spid="77">
                                            <p:txEl>
                                              <p:pRg st="0" end="0"/>
                                            </p:txEl>
                                          </p:spTgt>
                                        </p:tgtEl>
                                        <p:attrNameLst>
                                          <p:attrName>style.visibility</p:attrName>
                                        </p:attrNameLst>
                                      </p:cBhvr>
                                      <p:to>
                                        <p:strVal val="visible"/>
                                      </p:to>
                                    </p:set>
                                    <p:animEffect transition="in" filter="dissolve">
                                      <p:cBhvr additive="repl">
                                        <p:cTn id="114" dur="500"/>
                                        <p:tgtEl>
                                          <p:spTgt spid="77">
                                            <p:txEl>
                                              <p:pRg st="0" end="0"/>
                                            </p:txEl>
                                          </p:spTgt>
                                        </p:tgtEl>
                                      </p:cBhvr>
                                    </p:animEffect>
                                  </p:childTnLst>
                                </p:cTn>
                              </p:par>
                            </p:childTnLst>
                          </p:cTn>
                        </p:par>
                      </p:childTnLst>
                    </p:cTn>
                  </p:par>
                  <p:par>
                    <p:cTn id="115" fill="hold">
                      <p:stCondLst>
                        <p:cond delay="indefinite"/>
                      </p:stCondLst>
                      <p:childTnLst>
                        <p:par>
                          <p:cTn id="116" fill="hold">
                            <p:stCondLst>
                              <p:cond delay="0"/>
                            </p:stCondLst>
                            <p:childTnLst>
                              <p:par>
                                <p:cTn id="117" presetID="9" presetClass="entr" fill="hold" nodeType="clickEffect">
                                  <p:stCondLst>
                                    <p:cond delay="0"/>
                                  </p:stCondLst>
                                  <p:iterate type="el">
                                    <p:tmAbs val="0"/>
                                  </p:iterate>
                                  <p:childTnLst>
                                    <p:set>
                                      <p:cBhvr>
                                        <p:cTn id="118" fill="hold"/>
                                        <p:tgtEl>
                                          <p:spTgt spid="77">
                                            <p:txEl>
                                              <p:pRg st="1" end="1"/>
                                            </p:txEl>
                                          </p:spTgt>
                                        </p:tgtEl>
                                        <p:attrNameLst>
                                          <p:attrName>style.visibility</p:attrName>
                                        </p:attrNameLst>
                                      </p:cBhvr>
                                      <p:to>
                                        <p:strVal val="visible"/>
                                      </p:to>
                                    </p:set>
                                    <p:animEffect transition="in" filter="dissolve">
                                      <p:cBhvr additive="repl">
                                        <p:cTn id="119" dur="500"/>
                                        <p:tgtEl>
                                          <p:spTgt spid="77">
                                            <p:txEl>
                                              <p:pRg st="1" end="1"/>
                                            </p:txEl>
                                          </p:spTgt>
                                        </p:tgtEl>
                                      </p:cBhvr>
                                    </p:animEffect>
                                  </p:childTnLst>
                                </p:cTn>
                              </p:par>
                            </p:childTnLst>
                          </p:cTn>
                        </p:par>
                      </p:childTnLst>
                    </p:cTn>
                  </p:par>
                  <p:par>
                    <p:cTn id="120" fill="hold">
                      <p:stCondLst>
                        <p:cond delay="indefinite"/>
                      </p:stCondLst>
                      <p:childTnLst>
                        <p:par>
                          <p:cTn id="121" fill="hold">
                            <p:stCondLst>
                              <p:cond delay="0"/>
                            </p:stCondLst>
                            <p:childTnLst>
                              <p:par>
                                <p:cTn id="122" presetID="9" presetClass="entr" fill="hold" nodeType="clickEffect">
                                  <p:stCondLst>
                                    <p:cond delay="0"/>
                                  </p:stCondLst>
                                  <p:iterate type="el">
                                    <p:tmAbs val="0"/>
                                  </p:iterate>
                                  <p:childTnLst>
                                    <p:set>
                                      <p:cBhvr>
                                        <p:cTn id="123" fill="hold"/>
                                        <p:tgtEl>
                                          <p:spTgt spid="77">
                                            <p:txEl>
                                              <p:pRg st="2" end="2"/>
                                            </p:txEl>
                                          </p:spTgt>
                                        </p:tgtEl>
                                        <p:attrNameLst>
                                          <p:attrName>style.visibility</p:attrName>
                                        </p:attrNameLst>
                                      </p:cBhvr>
                                      <p:to>
                                        <p:strVal val="visible"/>
                                      </p:to>
                                    </p:set>
                                    <p:animEffect transition="in" filter="dissolve">
                                      <p:cBhvr additive="repl">
                                        <p:cTn id="124" dur="500"/>
                                        <p:tgtEl>
                                          <p:spTgt spid="7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8" name="pasted-image.pdf"/>
          <p:cNvPicPr/>
          <p:nvPr/>
        </p:nvPicPr>
        <p:blipFill>
          <a:blip r:embed="rId1"/>
          <a:stretch/>
        </p:blipFill>
        <p:spPr>
          <a:xfrm>
            <a:off x="0" y="0"/>
            <a:ext cx="9143640" cy="6857640"/>
          </a:xfrm>
          <a:prstGeom prst="rect">
            <a:avLst/>
          </a:prstGeom>
          <a:noFill/>
          <a:ln w="3175">
            <a:noFill/>
          </a:ln>
        </p:spPr>
      </p:pic>
      <p:sp>
        <p:nvSpPr>
          <p:cNvPr id="79" name="PlaceHolder 1"/>
          <p:cNvSpPr>
            <a:spLocks noGrp="1"/>
          </p:cNvSpPr>
          <p:nvPr>
            <p:ph/>
          </p:nvPr>
        </p:nvSpPr>
        <p:spPr>
          <a:xfrm>
            <a:off x="1366560" y="1551960"/>
            <a:ext cx="6758280" cy="3754080"/>
          </a:xfrm>
          <a:prstGeom prst="rect">
            <a:avLst/>
          </a:prstGeom>
          <a:noFill/>
          <a:ln w="12600">
            <a:noFill/>
          </a:ln>
        </p:spPr>
        <p:txBody>
          <a:bodyPr lIns="45720" tIns="45720" rIns="45720" bIns="45720" anchor="t">
            <a:noAutofit/>
          </a:bodyPr>
          <a:p>
            <a:pPr indent="0" algn="l" defTabSz="795600">
              <a:lnSpc>
                <a:spcPct val="100000"/>
              </a:lnSpc>
              <a:spcBef>
                <a:spcPts val="700"/>
              </a:spcBef>
              <a:buNone/>
              <a:tabLst>
                <a:tab pos="0" algn="l"/>
              </a:tabLst>
            </a:pPr>
            <a:r>
              <a:rPr lang="es-ES" sz="3130" b="0" i="1" u="none" strike="noStrike">
                <a:solidFill>
                  <a:srgbClr val="1E3184"/>
                </a:solidFill>
                <a:effectLst/>
                <a:uFillTx/>
                <a:latin typeface="Candara"/>
                <a:ea typeface="Candara"/>
              </a:rPr>
              <a:t>“Señor, te suplico que escuches nuestra oración, pues somos tus siervos y nos complacemos en honrar tu nombre. Y te pido que a este siervo tuyo le concedas tener éxito y ganarse el favor del rey”. En aquel tiempo yo era copero del rey”.</a:t>
            </a:r>
            <a:endParaRPr lang="es-ES" sz="3130" b="0" u="none" strike="noStrike">
              <a:solidFill>
                <a:srgbClr val="000000"/>
              </a:solidFill>
              <a:effectLst/>
              <a:uFillTx/>
              <a:latin typeface="Helvetica Light"/>
            </a:endParaRPr>
          </a:p>
          <a:p>
            <a:pPr indent="0" algn="l" defTabSz="795600">
              <a:lnSpc>
                <a:spcPct val="100000"/>
              </a:lnSpc>
              <a:buNone/>
              <a:tabLst>
                <a:tab pos="0" algn="l"/>
              </a:tabLst>
            </a:pPr>
            <a:r>
              <a:rPr lang="es-ES" sz="3130" b="0" i="1" u="none" strike="noStrike">
                <a:solidFill>
                  <a:srgbClr val="FF2600"/>
                </a:solidFill>
                <a:effectLst/>
                <a:uFillTx/>
                <a:latin typeface="Candara"/>
                <a:ea typeface="Candara"/>
              </a:rPr>
              <a:t>Nehemías 1:11</a:t>
            </a:r>
            <a:endParaRPr lang="es-ES" sz="3130" b="0" u="none" strike="noStrike">
              <a:solidFill>
                <a:srgbClr val="000000"/>
              </a:solidFill>
              <a:effectLst/>
              <a:uFillTx/>
              <a:latin typeface="Helvetica Light"/>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0" name="pasted-image.pdf"/>
          <p:cNvPicPr/>
          <p:nvPr/>
        </p:nvPicPr>
        <p:blipFill>
          <a:blip r:embed="rId1"/>
          <a:stretch/>
        </p:blipFill>
        <p:spPr>
          <a:xfrm>
            <a:off x="0" y="0"/>
            <a:ext cx="9143640" cy="6857640"/>
          </a:xfrm>
          <a:prstGeom prst="rect">
            <a:avLst/>
          </a:prstGeom>
          <a:noFill/>
          <a:ln w="3175">
            <a:noFill/>
          </a:ln>
        </p:spPr>
      </p:pic>
      <p:sp>
        <p:nvSpPr>
          <p:cNvPr id="81" name="PlaceHolder 1"/>
          <p:cNvSpPr>
            <a:spLocks noGrp="1"/>
          </p:cNvSpPr>
          <p:nvPr>
            <p:ph/>
          </p:nvPr>
        </p:nvSpPr>
        <p:spPr>
          <a:xfrm>
            <a:off x="1436760" y="1614240"/>
            <a:ext cx="6510960" cy="3897360"/>
          </a:xfrm>
          <a:prstGeom prst="rect">
            <a:avLst/>
          </a:prstGeom>
          <a:noFill/>
          <a:ln w="12600">
            <a:noFill/>
          </a:ln>
        </p:spPr>
        <p:txBody>
          <a:bodyPr lIns="45720" tIns="45720" rIns="45720" bIns="45720" anchor="t">
            <a:noAutofit/>
          </a:bodyPr>
          <a:p>
            <a:pPr indent="0" algn="l" defTabSz="822960">
              <a:lnSpc>
                <a:spcPct val="100000"/>
              </a:lnSpc>
              <a:spcBef>
                <a:spcPts val="700"/>
              </a:spcBef>
              <a:buNone/>
              <a:tabLst>
                <a:tab pos="0" algn="l"/>
              </a:tabLst>
            </a:pPr>
            <a:r>
              <a:rPr lang="es-ES" sz="3240" b="0" u="none" strike="noStrike">
                <a:solidFill>
                  <a:srgbClr val="1E3184"/>
                </a:solidFill>
                <a:effectLst/>
                <a:uFillTx/>
                <a:latin typeface="Candara"/>
                <a:ea typeface="Candara"/>
              </a:rPr>
              <a:t>Los ancianos de iglesia deben ser hombres y mujeres de fe y de oración constante. Deben sentir confianza de pedirle a Dios, Quien los llamó, que los oriente y los bendiga en los planes que implementarán a favor de la iglesia.</a:t>
            </a:r>
            <a:endParaRPr lang="es-ES" sz="3240" b="0" u="none" strike="noStrike">
              <a:solidFill>
                <a:srgbClr val="000000"/>
              </a:solidFill>
              <a:effectLst/>
              <a:uFillTx/>
              <a:latin typeface="Helvetica Ligh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 name="pasted-image.pdf"/>
          <p:cNvPicPr/>
          <p:nvPr/>
        </p:nvPicPr>
        <p:blipFill>
          <a:blip r:embed="rId1"/>
          <a:stretch/>
        </p:blipFill>
        <p:spPr>
          <a:xfrm>
            <a:off x="0" y="0"/>
            <a:ext cx="9143640" cy="6857640"/>
          </a:xfrm>
          <a:prstGeom prst="rect">
            <a:avLst/>
          </a:prstGeom>
          <a:noFill/>
          <a:ln w="3175">
            <a:noFill/>
          </a:ln>
        </p:spPr>
      </p:pic>
      <p:sp>
        <p:nvSpPr>
          <p:cNvPr id="83" name="PlaceHolder 1"/>
          <p:cNvSpPr>
            <a:spLocks noGrp="1"/>
          </p:cNvSpPr>
          <p:nvPr>
            <p:ph type="title"/>
          </p:nvPr>
        </p:nvSpPr>
        <p:spPr>
          <a:xfrm>
            <a:off x="1522440" y="2142000"/>
            <a:ext cx="6393960" cy="2573640"/>
          </a:xfrm>
          <a:prstGeom prst="rect">
            <a:avLst/>
          </a:prstGeom>
          <a:noFill/>
          <a:ln w="12600">
            <a:noFill/>
          </a:ln>
        </p:spPr>
        <p:txBody>
          <a:bodyPr lIns="45720" tIns="45720" rIns="45720" bIns="45720" anchor="t">
            <a:noAutofit/>
          </a:bodyPr>
          <a:p>
            <a:pPr marL="825480" indent="-825480" algn="l" defTabSz="914400">
              <a:lnSpc>
                <a:spcPct val="100000"/>
              </a:lnSpc>
              <a:buNone/>
              <a:tabLst>
                <a:tab pos="0" algn="l"/>
              </a:tabLst>
            </a:pPr>
            <a:r>
              <a:rPr lang="es-ES" sz="5000" b="1" u="none" strike="noStrike">
                <a:solidFill>
                  <a:srgbClr val="C00000"/>
                </a:solidFill>
                <a:effectLst/>
                <a:uFillTx/>
                <a:latin typeface="Candara"/>
                <a:ea typeface="Candara"/>
              </a:rPr>
              <a:t>II. ¿Qué hará la oración en la vida de los ancianos?</a:t>
            </a:r>
            <a:endParaRPr lang="es-ES" sz="5000" b="0" u="none" strike="noStrike">
              <a:solidFill>
                <a:srgbClr val="000000"/>
              </a:solidFill>
              <a:effectLst/>
              <a:uFillTx/>
              <a:latin typeface="Helvetica Ligh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 name="pasted-image.pdf"/>
          <p:cNvPicPr/>
          <p:nvPr/>
        </p:nvPicPr>
        <p:blipFill>
          <a:blip r:embed="rId1"/>
          <a:stretch/>
        </p:blipFill>
        <p:spPr>
          <a:xfrm>
            <a:off x="0" y="0"/>
            <a:ext cx="9143640" cy="6857640"/>
          </a:xfrm>
          <a:prstGeom prst="rect">
            <a:avLst/>
          </a:prstGeom>
          <a:noFill/>
          <a:ln w="3175">
            <a:noFill/>
          </a:ln>
        </p:spPr>
      </p:pic>
      <p:sp>
        <p:nvSpPr>
          <p:cNvPr id="49" name="PlaceHolder 1"/>
          <p:cNvSpPr>
            <a:spLocks noGrp="1"/>
          </p:cNvSpPr>
          <p:nvPr>
            <p:ph/>
          </p:nvPr>
        </p:nvSpPr>
        <p:spPr>
          <a:xfrm>
            <a:off x="1404720" y="1370520"/>
            <a:ext cx="6634440" cy="4443120"/>
          </a:xfrm>
          <a:prstGeom prst="rect">
            <a:avLst/>
          </a:prstGeom>
          <a:noFill/>
          <a:ln w="12600">
            <a:noFill/>
          </a:ln>
        </p:spPr>
        <p:txBody>
          <a:bodyPr lIns="45720" tIns="45720" rIns="45720" bIns="45720" anchor="t">
            <a:noAutofit/>
          </a:bodyPr>
          <a:p>
            <a:pPr indent="0" algn="l" defTabSz="822960">
              <a:lnSpc>
                <a:spcPct val="100000"/>
              </a:lnSpc>
              <a:spcBef>
                <a:spcPts val="700"/>
              </a:spcBef>
              <a:buNone/>
              <a:tabLst>
                <a:tab pos="0" algn="l"/>
              </a:tabLst>
            </a:pPr>
            <a:r>
              <a:rPr lang="es-ES" sz="3240" b="0" i="1" u="none" strike="noStrike">
                <a:solidFill>
                  <a:srgbClr val="1E3184"/>
                </a:solidFill>
                <a:effectLst/>
                <a:uFillTx/>
                <a:latin typeface="Candara"/>
                <a:ea typeface="Candara"/>
              </a:rPr>
              <a:t>“Mas tú, oh hombre de Dios, huye de estas cosas, y sigue la justicia, la piedad, la fe, el amor, la paciencia, la mansedumbre. Pelea la buena batalla de la fe, echa mano de la vida eterna, a la cual asimismo fuiste llamado, habiendo hecho la buena profesión delante de muchos testigos. </a:t>
            </a:r>
            <a:endParaRPr lang="es-ES" sz="3240" b="0" u="none" strike="noStrike">
              <a:solidFill>
                <a:srgbClr val="000000"/>
              </a:solidFill>
              <a:effectLst/>
              <a:uFillTx/>
              <a:latin typeface="Helvetica Ligh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pasted-image.pdf"/>
          <p:cNvPicPr/>
          <p:nvPr/>
        </p:nvPicPr>
        <p:blipFill>
          <a:blip r:embed="rId1"/>
          <a:stretch/>
        </p:blipFill>
        <p:spPr>
          <a:xfrm>
            <a:off x="0" y="0"/>
            <a:ext cx="9143640" cy="6857640"/>
          </a:xfrm>
          <a:prstGeom prst="rect">
            <a:avLst/>
          </a:prstGeom>
          <a:noFill/>
          <a:ln w="3175">
            <a:noFill/>
          </a:ln>
        </p:spPr>
      </p:pic>
      <p:sp>
        <p:nvSpPr>
          <p:cNvPr id="85" name="PlaceHolder 1"/>
          <p:cNvSpPr>
            <a:spLocks noGrp="1"/>
          </p:cNvSpPr>
          <p:nvPr>
            <p:ph/>
          </p:nvPr>
        </p:nvSpPr>
        <p:spPr>
          <a:xfrm>
            <a:off x="1092600" y="1016640"/>
            <a:ext cx="6958080" cy="4824000"/>
          </a:xfrm>
          <a:prstGeom prst="rect">
            <a:avLst/>
          </a:prstGeom>
          <a:noFill/>
          <a:ln w="12600">
            <a:noFill/>
          </a:ln>
        </p:spPr>
        <p:txBody>
          <a:bodyPr lIns="45720" tIns="45720" rIns="45720" bIns="45720" anchor="t">
            <a:noAutofit/>
          </a:bodyPr>
          <a:p>
            <a:pPr marL="507960" indent="-507960" algn="l" defTabSz="914400">
              <a:lnSpc>
                <a:spcPct val="100000"/>
              </a:lnSpc>
              <a:spcBef>
                <a:spcPts val="901"/>
              </a:spcBef>
              <a:buNone/>
              <a:tabLst>
                <a:tab pos="0" algn="l"/>
              </a:tabLst>
            </a:pPr>
            <a:r>
              <a:rPr lang="es-ES" sz="3400" b="0" u="none" strike="noStrike">
                <a:solidFill>
                  <a:srgbClr val="000000"/>
                </a:solidFill>
                <a:effectLst/>
                <a:uFillTx/>
                <a:latin typeface="Candara"/>
                <a:ea typeface="Candara"/>
              </a:rPr>
              <a:t>1.</a:t>
            </a:r>
            <a:r>
              <a:rPr lang="es-ES" sz="3400" b="0" u="none" strike="noStrike">
                <a:solidFill>
                  <a:srgbClr val="1E3184"/>
                </a:solidFill>
                <a:effectLst/>
                <a:uFillTx/>
                <a:latin typeface="Candara"/>
                <a:ea typeface="Candara"/>
              </a:rPr>
              <a:t> Los fortalecerá cuando se sientan tristes, confundidos, desanimados o indecisos.</a:t>
            </a:r>
            <a:endParaRPr lang="es-ES" sz="3400" b="0" u="none" strike="noStrike">
              <a:solidFill>
                <a:srgbClr val="000000"/>
              </a:solidFill>
              <a:effectLst/>
              <a:uFillTx/>
              <a:latin typeface="Helvetica Light"/>
            </a:endParaRPr>
          </a:p>
          <a:p>
            <a:pPr marL="571680" indent="0" algn="l" defTabSz="914400">
              <a:lnSpc>
                <a:spcPct val="100000"/>
              </a:lnSpc>
              <a:spcBef>
                <a:spcPts val="901"/>
              </a:spcBef>
              <a:buNone/>
              <a:tabLst>
                <a:tab pos="0" algn="l"/>
              </a:tabLst>
            </a:pPr>
            <a:r>
              <a:rPr lang="es-ES" sz="3200" b="0" u="none" strike="noStrike">
                <a:solidFill>
                  <a:srgbClr val="1E3184"/>
                </a:solidFill>
                <a:effectLst/>
                <a:uFillTx/>
                <a:latin typeface="Candara"/>
                <a:ea typeface="Candara"/>
              </a:rPr>
              <a:t>“</a:t>
            </a:r>
            <a:r>
              <a:rPr lang="es-ES" sz="3200" b="0" i="1" u="none" strike="noStrike">
                <a:solidFill>
                  <a:srgbClr val="1E3184"/>
                </a:solidFill>
                <a:effectLst/>
                <a:uFillTx/>
                <a:latin typeface="Candara"/>
                <a:ea typeface="Candara"/>
              </a:rPr>
              <a:t>Las oraciones que elevéis en la soledad, en el cansancio, en la prueba, Dios las contestará, no siempre según lo que esperabais, pero siempre para vuestro bien”.</a:t>
            </a:r>
            <a:endParaRPr lang="es-ES" sz="3200" b="0" u="none" strike="noStrike">
              <a:solidFill>
                <a:srgbClr val="000000"/>
              </a:solidFill>
              <a:effectLst/>
              <a:uFillTx/>
              <a:latin typeface="Helvetica Light"/>
            </a:endParaRPr>
          </a:p>
          <a:p>
            <a:pPr marL="571680" indent="0" algn="l" defTabSz="914400">
              <a:lnSpc>
                <a:spcPct val="100000"/>
              </a:lnSpc>
              <a:buNone/>
              <a:tabLst>
                <a:tab pos="0" algn="l"/>
              </a:tabLst>
            </a:pPr>
            <a:r>
              <a:rPr lang="es-ES" sz="3200" b="0" i="1" u="none" strike="noStrike">
                <a:solidFill>
                  <a:srgbClr val="FF0000"/>
                </a:solidFill>
                <a:effectLst/>
                <a:uFillTx/>
                <a:latin typeface="Candara"/>
                <a:ea typeface="Candara"/>
              </a:rPr>
              <a:t>MJ 176</a:t>
            </a:r>
            <a:endParaRPr lang="es-ES" sz="3200" b="0" u="none" strike="noStrike">
              <a:solidFill>
                <a:srgbClr val="000000"/>
              </a:solidFill>
              <a:effectLst/>
              <a:uFillTx/>
              <a:latin typeface="Helvetica Light"/>
            </a:endParaRPr>
          </a:p>
        </p:txBody>
      </p:sp>
    </p:spTree>
  </p:cSld>
  <p:timing>
    <p:tnLst>
      <p:par>
        <p:cTn id="125" dur="indefinite" restart="never" nodeType="tmRoot">
          <p:childTnLst>
            <p:seq>
              <p:cTn id="126" dur="indefinite" nodeType="mainSeq">
                <p:childTnLst>
                  <p:par>
                    <p:cTn id="127" fill="hold">
                      <p:stCondLst>
                        <p:cond delay="indefinite"/>
                      </p:stCondLst>
                      <p:childTnLst>
                        <p:par>
                          <p:cTn id="128" fill="hold">
                            <p:stCondLst>
                              <p:cond delay="0"/>
                            </p:stCondLst>
                            <p:childTnLst>
                              <p:par>
                                <p:cTn id="129" presetID="9" presetClass="entr" fill="hold" nodeType="clickEffect">
                                  <p:stCondLst>
                                    <p:cond delay="0"/>
                                  </p:stCondLst>
                                  <p:iterate type="el">
                                    <p:tmAbs val="0"/>
                                  </p:iterate>
                                  <p:childTnLst>
                                    <p:set>
                                      <p:cBhvr>
                                        <p:cTn id="130" fill="hold"/>
                                        <p:tgtEl>
                                          <p:spTgt spid="85"/>
                                        </p:tgtEl>
                                        <p:attrNameLst>
                                          <p:attrName>style.visibility</p:attrName>
                                        </p:attrNameLst>
                                      </p:cBhvr>
                                      <p:to>
                                        <p:strVal val="visible"/>
                                      </p:to>
                                    </p:set>
                                    <p:animEffect transition="in" filter="dissolve">
                                      <p:cBhvr additive="repl">
                                        <p:cTn id="131"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6" name="pasted-image.pdf"/>
          <p:cNvPicPr/>
          <p:nvPr/>
        </p:nvPicPr>
        <p:blipFill>
          <a:blip r:embed="rId1"/>
          <a:stretch/>
        </p:blipFill>
        <p:spPr>
          <a:xfrm>
            <a:off x="0" y="0"/>
            <a:ext cx="9143640" cy="6857640"/>
          </a:xfrm>
          <a:prstGeom prst="rect">
            <a:avLst/>
          </a:prstGeom>
          <a:noFill/>
          <a:ln w="3175">
            <a:noFill/>
          </a:ln>
        </p:spPr>
      </p:pic>
      <p:sp>
        <p:nvSpPr>
          <p:cNvPr id="87" name="PlaceHolder 1"/>
          <p:cNvSpPr>
            <a:spLocks noGrp="1"/>
          </p:cNvSpPr>
          <p:nvPr>
            <p:ph/>
          </p:nvPr>
        </p:nvSpPr>
        <p:spPr>
          <a:xfrm>
            <a:off x="1361160" y="1319040"/>
            <a:ext cx="6922800" cy="4219920"/>
          </a:xfrm>
          <a:prstGeom prst="rect">
            <a:avLst/>
          </a:prstGeom>
          <a:noFill/>
          <a:ln w="12600">
            <a:noFill/>
          </a:ln>
        </p:spPr>
        <p:txBody>
          <a:bodyPr lIns="45720" tIns="45720" rIns="45720" bIns="45720" anchor="t">
            <a:noAutofit/>
          </a:bodyPr>
          <a:p>
            <a:pPr marL="401040" indent="-401040" algn="l" defTabSz="740520">
              <a:lnSpc>
                <a:spcPct val="100000"/>
              </a:lnSpc>
              <a:spcBef>
                <a:spcPts val="601"/>
              </a:spcBef>
              <a:buNone/>
              <a:tabLst>
                <a:tab pos="0" algn="l"/>
              </a:tabLst>
            </a:pPr>
            <a:r>
              <a:rPr lang="es-ES" sz="2590" b="0" u="none" strike="noStrike">
                <a:solidFill>
                  <a:srgbClr val="1E3184"/>
                </a:solidFill>
                <a:effectLst/>
                <a:uFillTx/>
                <a:latin typeface="Candara"/>
                <a:ea typeface="Candara"/>
              </a:rPr>
              <a:t>2. Les permite a los ancianos proyectarse para el éxito y no para el fracaso. </a:t>
            </a:r>
            <a:endParaRPr lang="es-ES" sz="2590" b="0" u="none" strike="noStrike">
              <a:solidFill>
                <a:srgbClr val="000000"/>
              </a:solidFill>
              <a:effectLst/>
              <a:uFillTx/>
              <a:latin typeface="Helvetica Light"/>
            </a:endParaRPr>
          </a:p>
          <a:p>
            <a:pPr marL="401040" indent="-401040" algn="l" defTabSz="740520">
              <a:lnSpc>
                <a:spcPct val="100000"/>
              </a:lnSpc>
              <a:spcBef>
                <a:spcPts val="601"/>
              </a:spcBef>
              <a:buNone/>
              <a:tabLst>
                <a:tab pos="0" algn="l"/>
              </a:tabLst>
            </a:pPr>
            <a:r>
              <a:rPr lang="es-ES" sz="2590" b="0" i="1" u="none" strike="noStrike">
                <a:solidFill>
                  <a:srgbClr val="1E3184"/>
                </a:solidFill>
                <a:effectLst/>
                <a:uFillTx/>
                <a:latin typeface="Candara"/>
                <a:ea typeface="Candara"/>
              </a:rPr>
              <a:t>   </a:t>
            </a:r>
            <a:r>
              <a:rPr lang="es-ES" sz="2590" b="0" i="1" u="none" strike="noStrike">
                <a:solidFill>
                  <a:srgbClr val="1E3184"/>
                </a:solidFill>
                <a:effectLst/>
                <a:uFillTx/>
                <a:latin typeface="Candara"/>
                <a:ea typeface="Candara"/>
              </a:rPr>
              <a:t>	</a:t>
            </a:r>
            <a:r>
              <a:rPr lang="es-ES" sz="2590" b="0" i="1" u="none" strike="noStrike">
                <a:solidFill>
                  <a:srgbClr val="1E3184"/>
                </a:solidFill>
                <a:effectLst/>
                <a:uFillTx/>
                <a:latin typeface="Candara"/>
                <a:ea typeface="Candara"/>
              </a:rPr>
              <a:t>“Tenemos el privilegio de ir ante Dios con santa osadía”.</a:t>
            </a:r>
            <a:endParaRPr lang="es-ES" sz="2590" b="0" u="none" strike="noStrike">
              <a:solidFill>
                <a:srgbClr val="000000"/>
              </a:solidFill>
              <a:effectLst/>
              <a:uFillTx/>
              <a:latin typeface="Helvetica Light"/>
            </a:endParaRPr>
          </a:p>
          <a:p>
            <a:pPr marL="401040" indent="-10440" algn="l" defTabSz="740520">
              <a:lnSpc>
                <a:spcPct val="100000"/>
              </a:lnSpc>
              <a:buNone/>
              <a:tabLst>
                <a:tab pos="0" algn="l"/>
              </a:tabLst>
            </a:pPr>
            <a:r>
              <a:rPr lang="es-ES" sz="2590" b="0" i="1" u="none" strike="noStrike">
                <a:solidFill>
                  <a:srgbClr val="FF0000"/>
                </a:solidFill>
                <a:effectLst/>
                <a:uFillTx/>
                <a:latin typeface="Candara"/>
                <a:ea typeface="Candara"/>
              </a:rPr>
              <a:t>Or 18</a:t>
            </a:r>
            <a:endParaRPr lang="es-ES" sz="2590" b="0" u="none" strike="noStrike">
              <a:solidFill>
                <a:srgbClr val="000000"/>
              </a:solidFill>
              <a:effectLst/>
              <a:uFillTx/>
              <a:latin typeface="Helvetica Light"/>
            </a:endParaRPr>
          </a:p>
          <a:p>
            <a:pPr marL="401040" indent="-401040" algn="l" defTabSz="740520">
              <a:lnSpc>
                <a:spcPct val="100000"/>
              </a:lnSpc>
              <a:spcBef>
                <a:spcPts val="601"/>
              </a:spcBef>
              <a:buNone/>
              <a:tabLst>
                <a:tab pos="0" algn="l"/>
              </a:tabLst>
            </a:pPr>
            <a:r>
              <a:rPr lang="es-ES" sz="2590" b="0" u="none" strike="noStrike">
                <a:solidFill>
                  <a:srgbClr val="1E3184"/>
                </a:solidFill>
                <a:effectLst/>
                <a:uFillTx/>
                <a:latin typeface="Candara"/>
                <a:ea typeface="Candara"/>
              </a:rPr>
              <a:t>3. Les permite depender de Dios, tanto en los momentos difíciles como también en los momentos de éxito.</a:t>
            </a:r>
            <a:endParaRPr lang="es-ES" sz="2590" b="0" u="none" strike="noStrike">
              <a:solidFill>
                <a:srgbClr val="000000"/>
              </a:solidFill>
              <a:effectLst/>
              <a:uFillTx/>
              <a:latin typeface="Helvetica Light"/>
            </a:endParaRPr>
          </a:p>
          <a:p>
            <a:pPr marL="401040" indent="-401040" algn="l" defTabSz="740520">
              <a:lnSpc>
                <a:spcPct val="100000"/>
              </a:lnSpc>
              <a:spcBef>
                <a:spcPts val="601"/>
              </a:spcBef>
              <a:buNone/>
              <a:tabLst>
                <a:tab pos="0" algn="l"/>
              </a:tabLst>
            </a:pPr>
            <a:r>
              <a:rPr lang="es-ES" sz="2590" b="0" u="none" strike="noStrike">
                <a:solidFill>
                  <a:srgbClr val="1E3184"/>
                </a:solidFill>
                <a:effectLst/>
                <a:uFillTx/>
                <a:latin typeface="Candara"/>
                <a:ea typeface="Candara"/>
              </a:rPr>
              <a:t>4. La oración los convierte en personas humildes.</a:t>
            </a:r>
            <a:endParaRPr lang="es-ES" sz="2590" b="0" u="none" strike="noStrike">
              <a:solidFill>
                <a:srgbClr val="000000"/>
              </a:solidFill>
              <a:effectLst/>
              <a:uFillTx/>
              <a:latin typeface="Helvetica Light"/>
            </a:endParaRPr>
          </a:p>
        </p:txBody>
      </p:sp>
    </p:spTree>
  </p:cSld>
  <p:timing>
    <p:tnLst>
      <p:par>
        <p:cTn id="132" dur="indefinite" restart="never" nodeType="tmRoot">
          <p:childTnLst>
            <p:seq>
              <p:cTn id="133" dur="indefinite" nodeType="mainSeq">
                <p:childTnLst>
                  <p:par>
                    <p:cTn id="134" fill="hold">
                      <p:stCondLst>
                        <p:cond delay="indefinite"/>
                      </p:stCondLst>
                      <p:childTnLst>
                        <p:par>
                          <p:cTn id="135" fill="hold">
                            <p:stCondLst>
                              <p:cond delay="0"/>
                            </p:stCondLst>
                            <p:childTnLst>
                              <p:par>
                                <p:cTn id="136" presetID="9" presetClass="entr" fill="hold" nodeType="clickEffect">
                                  <p:stCondLst>
                                    <p:cond delay="0"/>
                                  </p:stCondLst>
                                  <p:iterate type="el">
                                    <p:tmAbs val="0"/>
                                  </p:iterate>
                                  <p:childTnLst>
                                    <p:set>
                                      <p:cBhvr>
                                        <p:cTn id="137" fill="hold"/>
                                        <p:tgtEl>
                                          <p:spTgt spid="87"/>
                                        </p:tgtEl>
                                        <p:attrNameLst>
                                          <p:attrName>style.visibility</p:attrName>
                                        </p:attrNameLst>
                                      </p:cBhvr>
                                      <p:to>
                                        <p:strVal val="visible"/>
                                      </p:to>
                                    </p:set>
                                    <p:animEffect transition="in" filter="dissolve">
                                      <p:cBhvr additive="repl">
                                        <p:cTn id="138" dur="500"/>
                                        <p:tgtEl>
                                          <p:spTgt spid="87"/>
                                        </p:tgtEl>
                                      </p:cBhvr>
                                    </p:animEffect>
                                  </p:childTnLst>
                                </p:cTn>
                              </p:par>
                              <p:par>
                                <p:cTn id="139" presetID="9" presetClass="entr" fill="hold" nodeType="withEffect">
                                  <p:stCondLst>
                                    <p:cond delay="0"/>
                                  </p:stCondLst>
                                  <p:iterate type="el">
                                    <p:tmAbs val="0"/>
                                  </p:iterate>
                                  <p:childTnLst>
                                    <p:set>
                                      <p:cBhvr>
                                        <p:cTn id="140" fill="hold"/>
                                        <p:tgtEl>
                                          <p:spTgt spid="87">
                                            <p:txEl>
                                              <p:pRg st="0" end="0"/>
                                            </p:txEl>
                                          </p:spTgt>
                                        </p:tgtEl>
                                        <p:attrNameLst>
                                          <p:attrName>style.visibility</p:attrName>
                                        </p:attrNameLst>
                                      </p:cBhvr>
                                      <p:to>
                                        <p:strVal val="visible"/>
                                      </p:to>
                                    </p:set>
                                    <p:animEffect transition="in" filter="dissolve">
                                      <p:cBhvr additive="repl">
                                        <p:cTn id="141" dur="500"/>
                                        <p:tgtEl>
                                          <p:spTgt spid="87">
                                            <p:txEl>
                                              <p:pRg st="0" end="0"/>
                                            </p:txEl>
                                          </p:spTgt>
                                        </p:tgtEl>
                                      </p:cBhvr>
                                    </p:animEffect>
                                  </p:childTnLst>
                                </p:cTn>
                              </p:par>
                            </p:childTnLst>
                          </p:cTn>
                        </p:par>
                      </p:childTnLst>
                    </p:cTn>
                  </p:par>
                  <p:par>
                    <p:cTn id="142" fill="hold">
                      <p:stCondLst>
                        <p:cond delay="indefinite"/>
                      </p:stCondLst>
                      <p:childTnLst>
                        <p:par>
                          <p:cTn id="143" fill="hold">
                            <p:stCondLst>
                              <p:cond delay="0"/>
                            </p:stCondLst>
                            <p:childTnLst>
                              <p:par>
                                <p:cTn id="144" presetID="9" presetClass="entr" fill="hold" nodeType="clickEffect">
                                  <p:stCondLst>
                                    <p:cond delay="0"/>
                                  </p:stCondLst>
                                  <p:iterate type="el">
                                    <p:tmAbs val="0"/>
                                  </p:iterate>
                                  <p:childTnLst>
                                    <p:set>
                                      <p:cBhvr>
                                        <p:cTn id="145" fill="hold"/>
                                        <p:tgtEl>
                                          <p:spTgt spid="87">
                                            <p:txEl>
                                              <p:pRg st="1" end="1"/>
                                            </p:txEl>
                                          </p:spTgt>
                                        </p:tgtEl>
                                        <p:attrNameLst>
                                          <p:attrName>style.visibility</p:attrName>
                                        </p:attrNameLst>
                                      </p:cBhvr>
                                      <p:to>
                                        <p:strVal val="visible"/>
                                      </p:to>
                                    </p:set>
                                    <p:animEffect transition="in" filter="dissolve">
                                      <p:cBhvr additive="repl">
                                        <p:cTn id="146" dur="500"/>
                                        <p:tgtEl>
                                          <p:spTgt spid="87">
                                            <p:txEl>
                                              <p:pRg st="1" end="1"/>
                                            </p:txEl>
                                          </p:spTgt>
                                        </p:tgtEl>
                                      </p:cBhvr>
                                    </p:animEffect>
                                  </p:childTnLst>
                                </p:cTn>
                              </p:par>
                            </p:childTnLst>
                          </p:cTn>
                        </p:par>
                      </p:childTnLst>
                    </p:cTn>
                  </p:par>
                  <p:par>
                    <p:cTn id="147" fill="hold">
                      <p:stCondLst>
                        <p:cond delay="indefinite"/>
                      </p:stCondLst>
                      <p:childTnLst>
                        <p:par>
                          <p:cTn id="148" fill="hold">
                            <p:stCondLst>
                              <p:cond delay="0"/>
                            </p:stCondLst>
                            <p:childTnLst>
                              <p:par>
                                <p:cTn id="149" presetID="9" presetClass="entr" fill="hold" nodeType="clickEffect">
                                  <p:stCondLst>
                                    <p:cond delay="0"/>
                                  </p:stCondLst>
                                  <p:iterate type="el">
                                    <p:tmAbs val="0"/>
                                  </p:iterate>
                                  <p:childTnLst>
                                    <p:set>
                                      <p:cBhvr>
                                        <p:cTn id="150" fill="hold"/>
                                        <p:tgtEl>
                                          <p:spTgt spid="87">
                                            <p:txEl>
                                              <p:pRg st="2" end="2"/>
                                            </p:txEl>
                                          </p:spTgt>
                                        </p:tgtEl>
                                        <p:attrNameLst>
                                          <p:attrName>style.visibility</p:attrName>
                                        </p:attrNameLst>
                                      </p:cBhvr>
                                      <p:to>
                                        <p:strVal val="visible"/>
                                      </p:to>
                                    </p:set>
                                    <p:animEffect transition="in" filter="dissolve">
                                      <p:cBhvr additive="repl">
                                        <p:cTn id="151" dur="500"/>
                                        <p:tgtEl>
                                          <p:spTgt spid="87">
                                            <p:txEl>
                                              <p:pRg st="2" end="2"/>
                                            </p:txEl>
                                          </p:spTgt>
                                        </p:tgtEl>
                                      </p:cBhvr>
                                    </p:animEffect>
                                  </p:childTnLst>
                                </p:cTn>
                              </p:par>
                            </p:childTnLst>
                          </p:cTn>
                        </p:par>
                      </p:childTnLst>
                    </p:cTn>
                  </p:par>
                  <p:par>
                    <p:cTn id="152" fill="hold">
                      <p:stCondLst>
                        <p:cond delay="indefinite"/>
                      </p:stCondLst>
                      <p:childTnLst>
                        <p:par>
                          <p:cTn id="153" fill="hold">
                            <p:stCondLst>
                              <p:cond delay="0"/>
                            </p:stCondLst>
                            <p:childTnLst>
                              <p:par>
                                <p:cTn id="154" presetID="9" presetClass="entr" fill="hold" nodeType="clickEffect">
                                  <p:stCondLst>
                                    <p:cond delay="0"/>
                                  </p:stCondLst>
                                  <p:iterate type="el">
                                    <p:tmAbs val="0"/>
                                  </p:iterate>
                                  <p:childTnLst>
                                    <p:set>
                                      <p:cBhvr>
                                        <p:cTn id="155" fill="hold"/>
                                        <p:tgtEl>
                                          <p:spTgt spid="87">
                                            <p:txEl>
                                              <p:pRg st="3" end="3"/>
                                            </p:txEl>
                                          </p:spTgt>
                                        </p:tgtEl>
                                        <p:attrNameLst>
                                          <p:attrName>style.visibility</p:attrName>
                                        </p:attrNameLst>
                                      </p:cBhvr>
                                      <p:to>
                                        <p:strVal val="visible"/>
                                      </p:to>
                                    </p:set>
                                    <p:animEffect transition="in" filter="dissolve">
                                      <p:cBhvr additive="repl">
                                        <p:cTn id="156" dur="500"/>
                                        <p:tgtEl>
                                          <p:spTgt spid="87">
                                            <p:txEl>
                                              <p:pRg st="3" end="3"/>
                                            </p:txEl>
                                          </p:spTgt>
                                        </p:tgtEl>
                                      </p:cBhvr>
                                    </p:animEffect>
                                  </p:childTnLst>
                                </p:cTn>
                              </p:par>
                            </p:childTnLst>
                          </p:cTn>
                        </p:par>
                      </p:childTnLst>
                    </p:cTn>
                  </p:par>
                  <p:par>
                    <p:cTn id="157" fill="hold">
                      <p:stCondLst>
                        <p:cond delay="indefinite"/>
                      </p:stCondLst>
                      <p:childTnLst>
                        <p:par>
                          <p:cTn id="158" fill="hold">
                            <p:stCondLst>
                              <p:cond delay="0"/>
                            </p:stCondLst>
                            <p:childTnLst>
                              <p:par>
                                <p:cTn id="159" presetID="9" presetClass="entr" fill="hold" nodeType="clickEffect">
                                  <p:stCondLst>
                                    <p:cond delay="0"/>
                                  </p:stCondLst>
                                  <p:iterate type="el">
                                    <p:tmAbs val="0"/>
                                  </p:iterate>
                                  <p:childTnLst>
                                    <p:set>
                                      <p:cBhvr>
                                        <p:cTn id="160" fill="hold"/>
                                        <p:tgtEl>
                                          <p:spTgt spid="87">
                                            <p:txEl>
                                              <p:pRg st="4" end="4"/>
                                            </p:txEl>
                                          </p:spTgt>
                                        </p:tgtEl>
                                        <p:attrNameLst>
                                          <p:attrName>style.visibility</p:attrName>
                                        </p:attrNameLst>
                                      </p:cBhvr>
                                      <p:to>
                                        <p:strVal val="visible"/>
                                      </p:to>
                                    </p:set>
                                    <p:animEffect transition="in" filter="dissolve">
                                      <p:cBhvr additive="repl">
                                        <p:cTn id="161" dur="500"/>
                                        <p:tgtEl>
                                          <p:spTgt spid="87">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asted-image.pdf"/>
          <p:cNvPicPr/>
          <p:nvPr/>
        </p:nvPicPr>
        <p:blipFill>
          <a:blip r:embed="rId1"/>
          <a:stretch/>
        </p:blipFill>
        <p:spPr>
          <a:xfrm>
            <a:off x="0" y="0"/>
            <a:ext cx="9143640" cy="6857640"/>
          </a:xfrm>
          <a:prstGeom prst="rect">
            <a:avLst/>
          </a:prstGeom>
          <a:noFill/>
          <a:ln w="3175">
            <a:noFill/>
          </a:ln>
        </p:spPr>
      </p:pic>
      <p:sp>
        <p:nvSpPr>
          <p:cNvPr id="89" name="PlaceHolder 1"/>
          <p:cNvSpPr>
            <a:spLocks noGrp="1"/>
          </p:cNvSpPr>
          <p:nvPr>
            <p:ph/>
          </p:nvPr>
        </p:nvSpPr>
        <p:spPr>
          <a:xfrm>
            <a:off x="1207440" y="1373040"/>
            <a:ext cx="6729120" cy="4466520"/>
          </a:xfrm>
          <a:prstGeom prst="rect">
            <a:avLst/>
          </a:prstGeom>
          <a:noFill/>
          <a:ln w="12600">
            <a:noFill/>
          </a:ln>
        </p:spPr>
        <p:txBody>
          <a:bodyPr lIns="45720" tIns="45720" rIns="45720" bIns="45720" anchor="t">
            <a:noAutofit/>
          </a:bodyPr>
          <a:p>
            <a:pPr marL="470520" indent="-470520" algn="l" defTabSz="868680">
              <a:lnSpc>
                <a:spcPct val="100000"/>
              </a:lnSpc>
              <a:spcBef>
                <a:spcPts val="700"/>
              </a:spcBef>
              <a:buNone/>
              <a:tabLst>
                <a:tab pos="0" algn="l"/>
              </a:tabLst>
            </a:pPr>
            <a:r>
              <a:rPr lang="es-ES" sz="3140" b="0" u="none" strike="noStrike">
                <a:solidFill>
                  <a:srgbClr val="1E3184"/>
                </a:solidFill>
                <a:effectLst/>
                <a:uFillTx/>
                <a:latin typeface="Candara"/>
                <a:ea typeface="Candara"/>
              </a:rPr>
              <a:t>5. La oración los hace más sensibles a las necesidades de los demás, especialmente de las ovejas que cuidan.</a:t>
            </a:r>
            <a:endParaRPr lang="es-ES" sz="3140" b="0" u="none" strike="noStrike">
              <a:solidFill>
                <a:srgbClr val="000000"/>
              </a:solidFill>
              <a:effectLst/>
              <a:uFillTx/>
              <a:latin typeface="Helvetica Light"/>
            </a:endParaRPr>
          </a:p>
          <a:p>
            <a:pPr marL="470520" indent="-470520" algn="l" defTabSz="868680">
              <a:lnSpc>
                <a:spcPct val="100000"/>
              </a:lnSpc>
              <a:spcBef>
                <a:spcPts val="700"/>
              </a:spcBef>
              <a:buNone/>
              <a:tabLst>
                <a:tab pos="0" algn="l"/>
              </a:tabLst>
            </a:pPr>
            <a:r>
              <a:rPr lang="es-ES" sz="2760" b="0" u="none" strike="noStrike">
                <a:solidFill>
                  <a:srgbClr val="000000"/>
                </a:solidFill>
                <a:effectLst/>
                <a:uFillTx/>
                <a:latin typeface="Candara"/>
                <a:ea typeface="Candara"/>
              </a:rPr>
              <a:t>6. </a:t>
            </a:r>
            <a:r>
              <a:rPr lang="es-ES" sz="3140" b="0" u="none" strike="noStrike">
                <a:solidFill>
                  <a:srgbClr val="1E3184"/>
                </a:solidFill>
                <a:effectLst/>
                <a:uFillTx/>
                <a:latin typeface="Candara"/>
                <a:ea typeface="Candara"/>
              </a:rPr>
              <a:t>Por medio de la oración su carácter va siendo transformado. </a:t>
            </a:r>
            <a:endParaRPr lang="es-ES" sz="3140" b="0" u="none" strike="noStrike">
              <a:solidFill>
                <a:srgbClr val="000000"/>
              </a:solidFill>
              <a:effectLst/>
              <a:uFillTx/>
              <a:latin typeface="Helvetica Light"/>
            </a:endParaRPr>
          </a:p>
          <a:p>
            <a:pPr marL="470520" indent="-470520" algn="l" defTabSz="868680">
              <a:lnSpc>
                <a:spcPct val="100000"/>
              </a:lnSpc>
              <a:spcBef>
                <a:spcPts val="700"/>
              </a:spcBef>
              <a:buNone/>
              <a:tabLst>
                <a:tab pos="0" algn="l"/>
              </a:tabLst>
            </a:pPr>
            <a:r>
              <a:rPr lang="es-ES" sz="3420" b="0" u="none" strike="noStrike">
                <a:solidFill>
                  <a:srgbClr val="1E3184"/>
                </a:solidFill>
                <a:effectLst/>
                <a:uFillTx/>
                <a:latin typeface="Candara"/>
                <a:ea typeface="Candara"/>
              </a:rPr>
              <a:t>7. </a:t>
            </a:r>
            <a:r>
              <a:rPr lang="es-ES" sz="3140" b="0" u="none" strike="noStrike">
                <a:solidFill>
                  <a:srgbClr val="1E3184"/>
                </a:solidFill>
                <a:effectLst/>
                <a:uFillTx/>
                <a:latin typeface="Candara"/>
                <a:ea typeface="Candara"/>
              </a:rPr>
              <a:t>Mediante la oración Dios convierte sus debilidades en fortalezas.</a:t>
            </a:r>
            <a:endParaRPr lang="es-ES" sz="3140" b="0" u="none" strike="noStrike">
              <a:solidFill>
                <a:srgbClr val="000000"/>
              </a:solidFill>
              <a:effectLst/>
              <a:uFillTx/>
              <a:latin typeface="Helvetica Light"/>
            </a:endParaRPr>
          </a:p>
        </p:txBody>
      </p:sp>
    </p:spTree>
  </p:cSld>
  <p:timing>
    <p:tnLst>
      <p:par>
        <p:cTn id="162" dur="indefinite" restart="never" nodeType="tmRoot">
          <p:childTnLst>
            <p:seq>
              <p:cTn id="163" dur="indefinite" nodeType="mainSeq">
                <p:childTnLst>
                  <p:par>
                    <p:cTn id="164" fill="hold">
                      <p:stCondLst>
                        <p:cond delay="indefinite"/>
                      </p:stCondLst>
                      <p:childTnLst>
                        <p:par>
                          <p:cTn id="165" fill="hold">
                            <p:stCondLst>
                              <p:cond delay="0"/>
                            </p:stCondLst>
                            <p:childTnLst>
                              <p:par>
                                <p:cTn id="166" presetID="9" presetClass="entr" fill="hold" nodeType="clickEffect">
                                  <p:stCondLst>
                                    <p:cond delay="0"/>
                                  </p:stCondLst>
                                  <p:iterate type="el">
                                    <p:tmAbs val="0"/>
                                  </p:iterate>
                                  <p:childTnLst>
                                    <p:set>
                                      <p:cBhvr>
                                        <p:cTn id="167" fill="hold"/>
                                        <p:tgtEl>
                                          <p:spTgt spid="89"/>
                                        </p:tgtEl>
                                        <p:attrNameLst>
                                          <p:attrName>style.visibility</p:attrName>
                                        </p:attrNameLst>
                                      </p:cBhvr>
                                      <p:to>
                                        <p:strVal val="visible"/>
                                      </p:to>
                                    </p:set>
                                    <p:animEffect transition="in" filter="dissolve">
                                      <p:cBhvr additive="repl">
                                        <p:cTn id="168" dur="500"/>
                                        <p:tgtEl>
                                          <p:spTgt spid="89"/>
                                        </p:tgtEl>
                                      </p:cBhvr>
                                    </p:animEffect>
                                  </p:childTnLst>
                                </p:cTn>
                              </p:par>
                              <p:par>
                                <p:cTn id="169" presetID="9" presetClass="entr" fill="hold" nodeType="withEffect">
                                  <p:stCondLst>
                                    <p:cond delay="0"/>
                                  </p:stCondLst>
                                  <p:iterate type="el">
                                    <p:tmAbs val="0"/>
                                  </p:iterate>
                                  <p:childTnLst>
                                    <p:set>
                                      <p:cBhvr>
                                        <p:cTn id="170" fill="hold"/>
                                        <p:tgtEl>
                                          <p:spTgt spid="89">
                                            <p:txEl>
                                              <p:pRg st="0" end="0"/>
                                            </p:txEl>
                                          </p:spTgt>
                                        </p:tgtEl>
                                        <p:attrNameLst>
                                          <p:attrName>style.visibility</p:attrName>
                                        </p:attrNameLst>
                                      </p:cBhvr>
                                      <p:to>
                                        <p:strVal val="visible"/>
                                      </p:to>
                                    </p:set>
                                    <p:animEffect transition="in" filter="dissolve">
                                      <p:cBhvr additive="repl">
                                        <p:cTn id="171" dur="500"/>
                                        <p:tgtEl>
                                          <p:spTgt spid="89">
                                            <p:txEl>
                                              <p:pRg st="0" end="0"/>
                                            </p:txEl>
                                          </p:spTgt>
                                        </p:tgtEl>
                                      </p:cBhvr>
                                    </p:animEffect>
                                  </p:childTnLst>
                                </p:cTn>
                              </p:par>
                            </p:childTnLst>
                          </p:cTn>
                        </p:par>
                      </p:childTnLst>
                    </p:cTn>
                  </p:par>
                  <p:par>
                    <p:cTn id="172" fill="hold">
                      <p:stCondLst>
                        <p:cond delay="indefinite"/>
                      </p:stCondLst>
                      <p:childTnLst>
                        <p:par>
                          <p:cTn id="173" fill="hold">
                            <p:stCondLst>
                              <p:cond delay="0"/>
                            </p:stCondLst>
                            <p:childTnLst>
                              <p:par>
                                <p:cTn id="174" presetID="9" presetClass="entr" fill="hold" nodeType="clickEffect">
                                  <p:stCondLst>
                                    <p:cond delay="0"/>
                                  </p:stCondLst>
                                  <p:iterate type="el">
                                    <p:tmAbs val="0"/>
                                  </p:iterate>
                                  <p:childTnLst>
                                    <p:set>
                                      <p:cBhvr>
                                        <p:cTn id="175" fill="hold"/>
                                        <p:tgtEl>
                                          <p:spTgt spid="89">
                                            <p:txEl>
                                              <p:pRg st="1" end="1"/>
                                            </p:txEl>
                                          </p:spTgt>
                                        </p:tgtEl>
                                        <p:attrNameLst>
                                          <p:attrName>style.visibility</p:attrName>
                                        </p:attrNameLst>
                                      </p:cBhvr>
                                      <p:to>
                                        <p:strVal val="visible"/>
                                      </p:to>
                                    </p:set>
                                    <p:animEffect transition="in" filter="dissolve">
                                      <p:cBhvr additive="repl">
                                        <p:cTn id="176" dur="500"/>
                                        <p:tgtEl>
                                          <p:spTgt spid="89">
                                            <p:txEl>
                                              <p:pRg st="1" end="1"/>
                                            </p:txEl>
                                          </p:spTgt>
                                        </p:tgtEl>
                                      </p:cBhvr>
                                    </p:animEffect>
                                  </p:childTnLst>
                                </p:cTn>
                              </p:par>
                            </p:childTnLst>
                          </p:cTn>
                        </p:par>
                      </p:childTnLst>
                    </p:cTn>
                  </p:par>
                  <p:par>
                    <p:cTn id="177" fill="hold">
                      <p:stCondLst>
                        <p:cond delay="indefinite"/>
                      </p:stCondLst>
                      <p:childTnLst>
                        <p:par>
                          <p:cTn id="178" fill="hold">
                            <p:stCondLst>
                              <p:cond delay="0"/>
                            </p:stCondLst>
                            <p:childTnLst>
                              <p:par>
                                <p:cTn id="179" presetID="9" presetClass="entr" fill="hold" nodeType="clickEffect">
                                  <p:stCondLst>
                                    <p:cond delay="0"/>
                                  </p:stCondLst>
                                  <p:iterate type="el">
                                    <p:tmAbs val="0"/>
                                  </p:iterate>
                                  <p:childTnLst>
                                    <p:set>
                                      <p:cBhvr>
                                        <p:cTn id="180" fill="hold"/>
                                        <p:tgtEl>
                                          <p:spTgt spid="89">
                                            <p:txEl>
                                              <p:pRg st="2" end="2"/>
                                            </p:txEl>
                                          </p:spTgt>
                                        </p:tgtEl>
                                        <p:attrNameLst>
                                          <p:attrName>style.visibility</p:attrName>
                                        </p:attrNameLst>
                                      </p:cBhvr>
                                      <p:to>
                                        <p:strVal val="visible"/>
                                      </p:to>
                                    </p:set>
                                    <p:animEffect transition="in" filter="dissolve">
                                      <p:cBhvr additive="repl">
                                        <p:cTn id="181" dur="500"/>
                                        <p:tgtEl>
                                          <p:spTgt spid="8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0" name="pasted-image.pdf"/>
          <p:cNvPicPr/>
          <p:nvPr/>
        </p:nvPicPr>
        <p:blipFill>
          <a:blip r:embed="rId1"/>
          <a:stretch/>
        </p:blipFill>
        <p:spPr>
          <a:xfrm>
            <a:off x="0" y="0"/>
            <a:ext cx="9143640" cy="6857640"/>
          </a:xfrm>
          <a:prstGeom prst="rect">
            <a:avLst/>
          </a:prstGeom>
          <a:noFill/>
          <a:ln w="3175">
            <a:noFill/>
          </a:ln>
        </p:spPr>
      </p:pic>
      <p:sp>
        <p:nvSpPr>
          <p:cNvPr id="91" name="PlaceHolder 1"/>
          <p:cNvSpPr>
            <a:spLocks noGrp="1"/>
          </p:cNvSpPr>
          <p:nvPr>
            <p:ph/>
          </p:nvPr>
        </p:nvSpPr>
        <p:spPr>
          <a:xfrm>
            <a:off x="1271880" y="1459080"/>
            <a:ext cx="6781320" cy="4363920"/>
          </a:xfrm>
          <a:prstGeom prst="rect">
            <a:avLst/>
          </a:prstGeom>
          <a:noFill/>
          <a:ln w="12600">
            <a:noFill/>
          </a:ln>
        </p:spPr>
        <p:txBody>
          <a:bodyPr lIns="45720" tIns="45720" rIns="45720" bIns="45720" anchor="t">
            <a:noAutofit/>
          </a:bodyPr>
          <a:p>
            <a:pPr marL="405360" indent="-405360" algn="l" defTabSz="768240">
              <a:lnSpc>
                <a:spcPct val="100000"/>
              </a:lnSpc>
              <a:spcBef>
                <a:spcPts val="700"/>
              </a:spcBef>
              <a:buNone/>
              <a:tabLst>
                <a:tab pos="0" algn="l"/>
              </a:tabLst>
            </a:pPr>
            <a:r>
              <a:rPr lang="es-ES" sz="3020" b="0" u="none" strike="noStrike">
                <a:solidFill>
                  <a:srgbClr val="1E3184"/>
                </a:solidFill>
                <a:effectLst/>
                <a:uFillTx/>
                <a:latin typeface="Candara"/>
                <a:ea typeface="Candara"/>
              </a:rPr>
              <a:t>8. La oración es una oportunidad para atribuirle al Señor toda gloria y honor.</a:t>
            </a:r>
            <a:endParaRPr lang="es-ES" sz="3020" b="0" u="none" strike="noStrike">
              <a:solidFill>
                <a:srgbClr val="000000"/>
              </a:solidFill>
              <a:effectLst/>
              <a:uFillTx/>
              <a:latin typeface="Helvetica Light"/>
            </a:endParaRPr>
          </a:p>
          <a:p>
            <a:pPr marL="405360" indent="-405360" algn="l" defTabSz="768240">
              <a:lnSpc>
                <a:spcPct val="100000"/>
              </a:lnSpc>
              <a:spcBef>
                <a:spcPts val="700"/>
              </a:spcBef>
              <a:buNone/>
              <a:tabLst>
                <a:tab pos="0" algn="l"/>
              </a:tabLst>
            </a:pPr>
            <a:r>
              <a:rPr lang="es-ES" sz="3020" b="0" u="none" strike="noStrike">
                <a:solidFill>
                  <a:srgbClr val="1E3184"/>
                </a:solidFill>
                <a:effectLst/>
                <a:uFillTx/>
                <a:latin typeface="Candara"/>
                <a:ea typeface="Candara"/>
              </a:rPr>
              <a:t>9. La oración les permite plantearle a Dios sus necesidades.</a:t>
            </a:r>
            <a:endParaRPr lang="es-ES" sz="3020" b="0" u="none" strike="noStrike">
              <a:solidFill>
                <a:srgbClr val="000000"/>
              </a:solidFill>
              <a:effectLst/>
              <a:uFillTx/>
              <a:latin typeface="Helvetica Light"/>
            </a:endParaRPr>
          </a:p>
          <a:p>
            <a:pPr marL="405360" indent="-405360" algn="l" defTabSz="768240">
              <a:lnSpc>
                <a:spcPct val="100000"/>
              </a:lnSpc>
              <a:spcBef>
                <a:spcPts val="700"/>
              </a:spcBef>
              <a:buNone/>
              <a:tabLst>
                <a:tab pos="0" algn="l"/>
              </a:tabLst>
            </a:pPr>
            <a:r>
              <a:rPr lang="es-ES" sz="3020" b="0" u="none" strike="noStrike">
                <a:solidFill>
                  <a:srgbClr val="1E3184"/>
                </a:solidFill>
                <a:effectLst/>
                <a:uFillTx/>
                <a:latin typeface="Candara"/>
                <a:ea typeface="Candara"/>
              </a:rPr>
              <a:t>10. A través de la oración los ancianos interceden por la iglesia ante Dios, tal como lo hizo Moisés con el pueblo de Israel.</a:t>
            </a:r>
            <a:endParaRPr lang="es-ES" sz="3020" b="0" u="none" strike="noStrike">
              <a:solidFill>
                <a:srgbClr val="000000"/>
              </a:solidFill>
              <a:effectLst/>
              <a:uFillTx/>
              <a:latin typeface="Helvetica Light"/>
            </a:endParaRPr>
          </a:p>
        </p:txBody>
      </p:sp>
    </p:spTree>
  </p:cSld>
  <p:timing>
    <p:tnLst>
      <p:par>
        <p:cTn id="182" dur="indefinite" restart="never" nodeType="tmRoot">
          <p:childTnLst>
            <p:seq>
              <p:cTn id="183" dur="indefinite" nodeType="mainSeq">
                <p:childTnLst>
                  <p:par>
                    <p:cTn id="184" fill="hold">
                      <p:stCondLst>
                        <p:cond delay="indefinite"/>
                      </p:stCondLst>
                      <p:childTnLst>
                        <p:par>
                          <p:cTn id="185" fill="hold">
                            <p:stCondLst>
                              <p:cond delay="0"/>
                            </p:stCondLst>
                            <p:childTnLst>
                              <p:par>
                                <p:cTn id="186" presetID="9" presetClass="entr" fill="hold" nodeType="clickEffect">
                                  <p:stCondLst>
                                    <p:cond delay="0"/>
                                  </p:stCondLst>
                                  <p:iterate type="el">
                                    <p:tmAbs val="0"/>
                                  </p:iterate>
                                  <p:childTnLst>
                                    <p:set>
                                      <p:cBhvr>
                                        <p:cTn id="187" fill="hold"/>
                                        <p:tgtEl>
                                          <p:spTgt spid="91"/>
                                        </p:tgtEl>
                                        <p:attrNameLst>
                                          <p:attrName>style.visibility</p:attrName>
                                        </p:attrNameLst>
                                      </p:cBhvr>
                                      <p:to>
                                        <p:strVal val="visible"/>
                                      </p:to>
                                    </p:set>
                                    <p:animEffect transition="in" filter="dissolve">
                                      <p:cBhvr additive="repl">
                                        <p:cTn id="188" dur="500"/>
                                        <p:tgtEl>
                                          <p:spTgt spid="91"/>
                                        </p:tgtEl>
                                      </p:cBhvr>
                                    </p:animEffect>
                                  </p:childTnLst>
                                </p:cTn>
                              </p:par>
                              <p:par>
                                <p:cTn id="189" presetID="9" presetClass="entr" fill="hold" nodeType="withEffect">
                                  <p:stCondLst>
                                    <p:cond delay="0"/>
                                  </p:stCondLst>
                                  <p:iterate type="el">
                                    <p:tmAbs val="0"/>
                                  </p:iterate>
                                  <p:childTnLst>
                                    <p:set>
                                      <p:cBhvr>
                                        <p:cTn id="190" fill="hold"/>
                                        <p:tgtEl>
                                          <p:spTgt spid="91">
                                            <p:txEl>
                                              <p:pRg st="0" end="0"/>
                                            </p:txEl>
                                          </p:spTgt>
                                        </p:tgtEl>
                                        <p:attrNameLst>
                                          <p:attrName>style.visibility</p:attrName>
                                        </p:attrNameLst>
                                      </p:cBhvr>
                                      <p:to>
                                        <p:strVal val="visible"/>
                                      </p:to>
                                    </p:set>
                                    <p:animEffect transition="in" filter="dissolve">
                                      <p:cBhvr additive="repl">
                                        <p:cTn id="191" dur="500"/>
                                        <p:tgtEl>
                                          <p:spTgt spid="91">
                                            <p:txEl>
                                              <p:pRg st="0" end="0"/>
                                            </p:txEl>
                                          </p:spTgt>
                                        </p:tgtEl>
                                      </p:cBhvr>
                                    </p:animEffect>
                                  </p:childTnLst>
                                </p:cTn>
                              </p:par>
                            </p:childTnLst>
                          </p:cTn>
                        </p:par>
                      </p:childTnLst>
                    </p:cTn>
                  </p:par>
                  <p:par>
                    <p:cTn id="192" fill="hold">
                      <p:stCondLst>
                        <p:cond delay="indefinite"/>
                      </p:stCondLst>
                      <p:childTnLst>
                        <p:par>
                          <p:cTn id="193" fill="hold">
                            <p:stCondLst>
                              <p:cond delay="0"/>
                            </p:stCondLst>
                            <p:childTnLst>
                              <p:par>
                                <p:cTn id="194" presetID="9" presetClass="entr" fill="hold" nodeType="clickEffect">
                                  <p:stCondLst>
                                    <p:cond delay="0"/>
                                  </p:stCondLst>
                                  <p:iterate type="el">
                                    <p:tmAbs val="0"/>
                                  </p:iterate>
                                  <p:childTnLst>
                                    <p:set>
                                      <p:cBhvr>
                                        <p:cTn id="195" fill="hold"/>
                                        <p:tgtEl>
                                          <p:spTgt spid="91">
                                            <p:txEl>
                                              <p:pRg st="1" end="1"/>
                                            </p:txEl>
                                          </p:spTgt>
                                        </p:tgtEl>
                                        <p:attrNameLst>
                                          <p:attrName>style.visibility</p:attrName>
                                        </p:attrNameLst>
                                      </p:cBhvr>
                                      <p:to>
                                        <p:strVal val="visible"/>
                                      </p:to>
                                    </p:set>
                                    <p:animEffect transition="in" filter="dissolve">
                                      <p:cBhvr additive="repl">
                                        <p:cTn id="196" dur="500"/>
                                        <p:tgtEl>
                                          <p:spTgt spid="91">
                                            <p:txEl>
                                              <p:pRg st="1" end="1"/>
                                            </p:txEl>
                                          </p:spTgt>
                                        </p:tgtEl>
                                      </p:cBhvr>
                                    </p:animEffect>
                                  </p:childTnLst>
                                </p:cTn>
                              </p:par>
                            </p:childTnLst>
                          </p:cTn>
                        </p:par>
                      </p:childTnLst>
                    </p:cTn>
                  </p:par>
                  <p:par>
                    <p:cTn id="197" fill="hold">
                      <p:stCondLst>
                        <p:cond delay="indefinite"/>
                      </p:stCondLst>
                      <p:childTnLst>
                        <p:par>
                          <p:cTn id="198" fill="hold">
                            <p:stCondLst>
                              <p:cond delay="0"/>
                            </p:stCondLst>
                            <p:childTnLst>
                              <p:par>
                                <p:cTn id="199" presetID="9" presetClass="entr" fill="hold" nodeType="clickEffect">
                                  <p:stCondLst>
                                    <p:cond delay="0"/>
                                  </p:stCondLst>
                                  <p:iterate type="el">
                                    <p:tmAbs val="0"/>
                                  </p:iterate>
                                  <p:childTnLst>
                                    <p:set>
                                      <p:cBhvr>
                                        <p:cTn id="200" fill="hold"/>
                                        <p:tgtEl>
                                          <p:spTgt spid="91">
                                            <p:txEl>
                                              <p:pRg st="2" end="2"/>
                                            </p:txEl>
                                          </p:spTgt>
                                        </p:tgtEl>
                                        <p:attrNameLst>
                                          <p:attrName>style.visibility</p:attrName>
                                        </p:attrNameLst>
                                      </p:cBhvr>
                                      <p:to>
                                        <p:strVal val="visible"/>
                                      </p:to>
                                    </p:set>
                                    <p:animEffect transition="in" filter="dissolve">
                                      <p:cBhvr additive="repl">
                                        <p:cTn id="201" dur="500"/>
                                        <p:tgtEl>
                                          <p:spTgt spid="9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2" name="pasted-image.pdf"/>
          <p:cNvPicPr/>
          <p:nvPr/>
        </p:nvPicPr>
        <p:blipFill>
          <a:blip r:embed="rId1"/>
          <a:stretch/>
        </p:blipFill>
        <p:spPr>
          <a:xfrm>
            <a:off x="0" y="0"/>
            <a:ext cx="9143640" cy="6857640"/>
          </a:xfrm>
          <a:prstGeom prst="rect">
            <a:avLst/>
          </a:prstGeom>
          <a:noFill/>
          <a:ln w="3175">
            <a:noFill/>
          </a:ln>
        </p:spPr>
      </p:pic>
      <p:sp>
        <p:nvSpPr>
          <p:cNvPr id="93" name="PlaceHolder 1"/>
          <p:cNvSpPr>
            <a:spLocks noGrp="1"/>
          </p:cNvSpPr>
          <p:nvPr>
            <p:ph type="title"/>
          </p:nvPr>
        </p:nvSpPr>
        <p:spPr>
          <a:xfrm>
            <a:off x="1398600" y="1045080"/>
            <a:ext cx="6346800" cy="73944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4000" b="1" u="none" strike="noStrike">
                <a:solidFill>
                  <a:srgbClr val="C00000"/>
                </a:solidFill>
                <a:effectLst/>
                <a:uFillTx/>
                <a:latin typeface="Candara"/>
                <a:ea typeface="Candara"/>
              </a:rPr>
              <a:t>CONSEJOS INSPIRADOS</a:t>
            </a:r>
            <a:endParaRPr lang="es-ES" sz="4000" b="0" u="none" strike="noStrike">
              <a:solidFill>
                <a:srgbClr val="000000"/>
              </a:solidFill>
              <a:effectLst/>
              <a:uFillTx/>
              <a:latin typeface="Helvetica Light"/>
            </a:endParaRPr>
          </a:p>
        </p:txBody>
      </p:sp>
      <p:sp>
        <p:nvSpPr>
          <p:cNvPr id="94" name="PlaceHolder 2"/>
          <p:cNvSpPr>
            <a:spLocks noGrp="1"/>
          </p:cNvSpPr>
          <p:nvPr>
            <p:ph/>
          </p:nvPr>
        </p:nvSpPr>
        <p:spPr>
          <a:xfrm>
            <a:off x="1366920" y="2005920"/>
            <a:ext cx="6615000" cy="3240000"/>
          </a:xfrm>
          <a:prstGeom prst="rect">
            <a:avLst/>
          </a:prstGeom>
          <a:noFill/>
          <a:ln w="12600">
            <a:noFill/>
          </a:ln>
        </p:spPr>
        <p:txBody>
          <a:bodyPr lIns="45720" tIns="45720" rIns="45720" bIns="45720" anchor="t">
            <a:noAutofit/>
          </a:bodyPr>
          <a:p>
            <a:pPr indent="0" algn="l" defTabSz="813960">
              <a:lnSpc>
                <a:spcPct val="100000"/>
              </a:lnSpc>
              <a:spcBef>
                <a:spcPts val="799"/>
              </a:spcBef>
              <a:buNone/>
              <a:tabLst>
                <a:tab pos="0" algn="l"/>
              </a:tabLst>
            </a:pPr>
            <a:r>
              <a:rPr lang="es-ES" sz="3559" b="0" i="1" u="none" strike="noStrike">
                <a:solidFill>
                  <a:srgbClr val="1E3184"/>
                </a:solidFill>
                <a:effectLst/>
                <a:uFillTx/>
                <a:latin typeface="Candara"/>
                <a:ea typeface="Candara"/>
              </a:rPr>
              <a:t>“‘Venid a mí’, es su invitación. Cuales quiera que sean nuestras ansiedades y pruebas, presentemos nuestro caso ante el Señor”.</a:t>
            </a:r>
            <a:endParaRPr lang="es-ES" sz="3559" b="0" u="none" strike="noStrike">
              <a:solidFill>
                <a:srgbClr val="000000"/>
              </a:solidFill>
              <a:effectLst/>
              <a:uFillTx/>
              <a:latin typeface="Helvetica Light"/>
            </a:endParaRPr>
          </a:p>
          <a:p>
            <a:pPr indent="0" algn="l" defTabSz="813960">
              <a:lnSpc>
                <a:spcPct val="100000"/>
              </a:lnSpc>
              <a:buNone/>
              <a:tabLst>
                <a:tab pos="0" algn="l"/>
              </a:tabLst>
            </a:pPr>
            <a:r>
              <a:rPr lang="es-ES" sz="3559" b="0" i="1" u="none" strike="noStrike">
                <a:solidFill>
                  <a:srgbClr val="FF0000"/>
                </a:solidFill>
                <a:effectLst/>
                <a:uFillTx/>
                <a:latin typeface="Candara"/>
                <a:ea typeface="Candara"/>
              </a:rPr>
              <a:t>DTG 295</a:t>
            </a:r>
            <a:endParaRPr lang="es-ES" sz="3559" b="0" u="none" strike="noStrike">
              <a:solidFill>
                <a:srgbClr val="000000"/>
              </a:solidFill>
              <a:effectLst/>
              <a:uFillTx/>
              <a:latin typeface="Helvetica Light"/>
            </a:endParaRPr>
          </a:p>
        </p:txBody>
      </p:sp>
    </p:spTree>
  </p:cSld>
  <p:timing>
    <p:tnLst>
      <p:par>
        <p:cTn id="202" dur="indefinite" restart="never" nodeType="tmRoot">
          <p:childTnLst>
            <p:seq>
              <p:cTn id="203" dur="indefinite" nodeType="mainSeq">
                <p:childTnLst>
                  <p:par>
                    <p:cTn id="204" fill="hold">
                      <p:stCondLst>
                        <p:cond delay="indefinite"/>
                      </p:stCondLst>
                      <p:childTnLst>
                        <p:par>
                          <p:cTn id="205" fill="hold">
                            <p:stCondLst>
                              <p:cond delay="0"/>
                            </p:stCondLst>
                            <p:childTnLst>
                              <p:par>
                                <p:cTn id="206" presetID="9" presetClass="entr" fill="hold" nodeType="clickEffect">
                                  <p:stCondLst>
                                    <p:cond delay="0"/>
                                  </p:stCondLst>
                                  <p:iterate type="el">
                                    <p:tmAbs val="0"/>
                                  </p:iterate>
                                  <p:childTnLst>
                                    <p:set>
                                      <p:cBhvr>
                                        <p:cTn id="207" fill="hold"/>
                                        <p:tgtEl>
                                          <p:spTgt spid="94"/>
                                        </p:tgtEl>
                                        <p:attrNameLst>
                                          <p:attrName>style.visibility</p:attrName>
                                        </p:attrNameLst>
                                      </p:cBhvr>
                                      <p:to>
                                        <p:strVal val="visible"/>
                                      </p:to>
                                    </p:set>
                                    <p:animEffect transition="in" filter="dissolve">
                                      <p:cBhvr additive="repl">
                                        <p:cTn id="208" dur="5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pasted-image.pdf"/>
          <p:cNvPicPr/>
          <p:nvPr/>
        </p:nvPicPr>
        <p:blipFill>
          <a:blip r:embed="rId1"/>
          <a:stretch/>
        </p:blipFill>
        <p:spPr>
          <a:xfrm>
            <a:off x="0" y="0"/>
            <a:ext cx="9143640" cy="6857640"/>
          </a:xfrm>
          <a:prstGeom prst="rect">
            <a:avLst/>
          </a:prstGeom>
          <a:noFill/>
          <a:ln w="3175">
            <a:noFill/>
          </a:ln>
        </p:spPr>
      </p:pic>
      <p:sp>
        <p:nvSpPr>
          <p:cNvPr id="96" name="PlaceHolder 1"/>
          <p:cNvSpPr>
            <a:spLocks noGrp="1"/>
          </p:cNvSpPr>
          <p:nvPr>
            <p:ph/>
          </p:nvPr>
        </p:nvSpPr>
        <p:spPr>
          <a:xfrm>
            <a:off x="1265400" y="1290960"/>
            <a:ext cx="6613200" cy="4862160"/>
          </a:xfrm>
          <a:prstGeom prst="rect">
            <a:avLst/>
          </a:prstGeom>
          <a:noFill/>
          <a:ln w="12600">
            <a:noFill/>
          </a:ln>
        </p:spPr>
        <p:txBody>
          <a:bodyPr lIns="45720" tIns="45720" rIns="45720" bIns="45720" anchor="t">
            <a:noAutofit/>
          </a:bodyPr>
          <a:p>
            <a:pPr marL="385920" indent="-385920" algn="l" defTabSz="914400">
              <a:lnSpc>
                <a:spcPct val="100000"/>
              </a:lnSpc>
              <a:spcBef>
                <a:spcPts val="799"/>
              </a:spcBef>
              <a:buClr>
                <a:srgbClr val="1E3184"/>
              </a:buClr>
              <a:buFont typeface="Arial"/>
              <a:buChar char="•"/>
              <a:tabLst>
                <a:tab pos="0" algn="l"/>
              </a:tabLst>
            </a:pPr>
            <a:r>
              <a:rPr lang="es-ES" sz="3600" b="0" i="1" u="none" strike="noStrike">
                <a:solidFill>
                  <a:srgbClr val="1E3184"/>
                </a:solidFill>
                <a:effectLst/>
                <a:uFillTx/>
                <a:latin typeface="Candara"/>
                <a:ea typeface="Candara"/>
              </a:rPr>
              <a:t>“¿Porqué los hijos e hijas de Dios han de ser tan remisos para orar, cuando la oración es la llave en la mano de la fe para abrir el almacén del cielo, donde están atesorados los recursos infinitos de la Omnipotencia?</a:t>
            </a:r>
            <a:r>
              <a:rPr lang="es-ES" sz="3200" b="0" i="1" u="none" strike="noStrike">
                <a:solidFill>
                  <a:srgbClr val="1E3184"/>
                </a:solidFill>
                <a:effectLst/>
                <a:uFillTx/>
                <a:latin typeface="Candara"/>
                <a:ea typeface="Candara"/>
              </a:rPr>
              <a:t> </a:t>
            </a:r>
            <a:endParaRPr lang="es-ES" sz="3200" b="0" u="none" strike="noStrike">
              <a:solidFill>
                <a:srgbClr val="000000"/>
              </a:solidFill>
              <a:effectLst/>
              <a:uFillTx/>
              <a:latin typeface="Helvetica Light"/>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 name="pasted-image.pdf"/>
          <p:cNvPicPr/>
          <p:nvPr/>
        </p:nvPicPr>
        <p:blipFill>
          <a:blip r:embed="rId1"/>
          <a:stretch/>
        </p:blipFill>
        <p:spPr>
          <a:xfrm>
            <a:off x="0" y="0"/>
            <a:ext cx="9143640" cy="6857640"/>
          </a:xfrm>
          <a:prstGeom prst="rect">
            <a:avLst/>
          </a:prstGeom>
          <a:noFill/>
          <a:ln w="3175">
            <a:noFill/>
          </a:ln>
        </p:spPr>
      </p:pic>
      <p:sp>
        <p:nvSpPr>
          <p:cNvPr id="98" name="PlaceHolder 1"/>
          <p:cNvSpPr>
            <a:spLocks noGrp="1"/>
          </p:cNvSpPr>
          <p:nvPr>
            <p:ph/>
          </p:nvPr>
        </p:nvSpPr>
        <p:spPr>
          <a:xfrm>
            <a:off x="1999800" y="1256400"/>
            <a:ext cx="6480360" cy="471708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1E3184"/>
                </a:solidFill>
                <a:effectLst/>
                <a:uFillTx/>
                <a:latin typeface="Candara"/>
                <a:ea typeface="Candara"/>
              </a:rPr>
              <a:t>Sin oración incesante y vigilancia diligente corremos el riesgo de volvernos indiferentes y de desviarnos del sendero recto”.</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0000"/>
                </a:solidFill>
                <a:effectLst/>
                <a:uFillTx/>
                <a:latin typeface="Candara"/>
                <a:ea typeface="Candara"/>
              </a:rPr>
              <a:t>CC 95</a:t>
            </a:r>
            <a:endParaRPr lang="es-ES" sz="4000" b="0" u="none" strike="noStrike">
              <a:solidFill>
                <a:srgbClr val="000000"/>
              </a:solidFill>
              <a:effectLst/>
              <a:uFillTx/>
              <a:latin typeface="Helvetica Light"/>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9" name="pasted-image.pdf"/>
          <p:cNvPicPr/>
          <p:nvPr/>
        </p:nvPicPr>
        <p:blipFill>
          <a:blip r:embed="rId1"/>
          <a:stretch/>
        </p:blipFill>
        <p:spPr>
          <a:xfrm>
            <a:off x="0" y="0"/>
            <a:ext cx="9143640" cy="6857640"/>
          </a:xfrm>
          <a:prstGeom prst="rect">
            <a:avLst/>
          </a:prstGeom>
          <a:noFill/>
          <a:ln w="3175">
            <a:noFill/>
          </a:ln>
        </p:spPr>
      </p:pic>
      <p:sp>
        <p:nvSpPr>
          <p:cNvPr id="100" name="PlaceHolder 1"/>
          <p:cNvSpPr>
            <a:spLocks noGrp="1"/>
          </p:cNvSpPr>
          <p:nvPr>
            <p:ph/>
          </p:nvPr>
        </p:nvSpPr>
        <p:spPr>
          <a:xfrm>
            <a:off x="1545840" y="1133280"/>
            <a:ext cx="6280560" cy="4896360"/>
          </a:xfrm>
          <a:prstGeom prst="rect">
            <a:avLst/>
          </a:prstGeom>
          <a:noFill/>
          <a:ln w="12600">
            <a:noFill/>
          </a:ln>
        </p:spPr>
        <p:txBody>
          <a:bodyPr lIns="45720" tIns="45720" rIns="45720" bIns="45720" anchor="t">
            <a:noAutofit/>
          </a:bodyPr>
          <a:p>
            <a:pPr marL="385920" indent="-385920" algn="l" defTabSz="914400">
              <a:lnSpc>
                <a:spcPct val="100000"/>
              </a:lnSpc>
              <a:spcBef>
                <a:spcPts val="799"/>
              </a:spcBef>
              <a:buClr>
                <a:srgbClr val="1E3184"/>
              </a:buClr>
              <a:buFont typeface="Arial"/>
              <a:buChar char="•"/>
              <a:tabLst>
                <a:tab pos="0" algn="l"/>
              </a:tabLst>
            </a:pPr>
            <a:r>
              <a:rPr lang="es-ES" sz="3600" b="0" i="1" u="none" strike="noStrike">
                <a:solidFill>
                  <a:srgbClr val="1E3184"/>
                </a:solidFill>
                <a:effectLst/>
                <a:uFillTx/>
                <a:latin typeface="Candara"/>
                <a:ea typeface="Candara"/>
              </a:rPr>
              <a:t>“Una noche de oración precedió a la ordenación de los apóstoles, al Sermón del Monte, a la transfiguración, y a la agonía del pretorio y de la cruz, así como a la gloria de la resurrección”.</a:t>
            </a:r>
            <a:endParaRPr lang="es-ES" sz="3600" b="0" u="none" strike="noStrike">
              <a:solidFill>
                <a:srgbClr val="000000"/>
              </a:solidFill>
              <a:effectLst/>
              <a:uFillTx/>
              <a:latin typeface="Helvetica Light"/>
            </a:endParaRPr>
          </a:p>
          <a:p>
            <a:pPr marL="558720" indent="-266760" algn="l" defTabSz="914400">
              <a:lnSpc>
                <a:spcPct val="100000"/>
              </a:lnSpc>
              <a:buNone/>
              <a:tabLst>
                <a:tab pos="0" algn="l"/>
              </a:tabLst>
            </a:pPr>
            <a:r>
              <a:rPr lang="es-ES" sz="4000" b="0" i="1" u="none" strike="noStrike">
                <a:solidFill>
                  <a:srgbClr val="FF0000"/>
                </a:solidFill>
                <a:effectLst/>
                <a:uFillTx/>
                <a:latin typeface="Candara"/>
                <a:ea typeface="Candara"/>
              </a:rPr>
              <a:t>MC 407</a:t>
            </a:r>
            <a:endParaRPr lang="es-ES" sz="4000" b="0" u="none" strike="noStrike">
              <a:solidFill>
                <a:srgbClr val="000000"/>
              </a:solidFill>
              <a:effectLst/>
              <a:uFillTx/>
              <a:latin typeface="Helvetica Light"/>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asted-image.pdf"/>
          <p:cNvPicPr/>
          <p:nvPr/>
        </p:nvPicPr>
        <p:blipFill>
          <a:blip r:embed="rId1"/>
          <a:stretch/>
        </p:blipFill>
        <p:spPr>
          <a:xfrm>
            <a:off x="0" y="0"/>
            <a:ext cx="9143640" cy="6857640"/>
          </a:xfrm>
          <a:prstGeom prst="rect">
            <a:avLst/>
          </a:prstGeom>
          <a:noFill/>
          <a:ln w="3175">
            <a:noFill/>
          </a:ln>
        </p:spPr>
      </p:pic>
      <p:sp>
        <p:nvSpPr>
          <p:cNvPr id="102" name="PlaceHolder 1"/>
          <p:cNvSpPr>
            <a:spLocks noGrp="1"/>
          </p:cNvSpPr>
          <p:nvPr>
            <p:ph/>
          </p:nvPr>
        </p:nvSpPr>
        <p:spPr>
          <a:xfrm>
            <a:off x="1681560" y="1345320"/>
            <a:ext cx="6656760" cy="4345200"/>
          </a:xfrm>
          <a:prstGeom prst="rect">
            <a:avLst/>
          </a:prstGeom>
          <a:noFill/>
          <a:ln w="12600">
            <a:noFill/>
          </a:ln>
        </p:spPr>
        <p:txBody>
          <a:bodyPr lIns="45720" tIns="45720" rIns="45720" bIns="45720" anchor="t">
            <a:noAutofit/>
          </a:bodyPr>
          <a:p>
            <a:pPr marL="428760" indent="-428760" algn="l" defTabSz="914400">
              <a:lnSpc>
                <a:spcPct val="100000"/>
              </a:lnSpc>
              <a:spcBef>
                <a:spcPts val="901"/>
              </a:spcBef>
              <a:buClr>
                <a:srgbClr val="1E3184"/>
              </a:buClr>
              <a:buFont typeface="Arial"/>
              <a:buChar char="•"/>
              <a:tabLst>
                <a:tab pos="0" algn="l"/>
              </a:tabLst>
            </a:pPr>
            <a:r>
              <a:rPr lang="es-ES" sz="4000" b="0" i="1" u="none" strike="noStrike">
                <a:solidFill>
                  <a:srgbClr val="1E3184"/>
                </a:solidFill>
                <a:effectLst/>
                <a:uFillTx/>
                <a:latin typeface="Candara"/>
                <a:ea typeface="Candara"/>
              </a:rPr>
              <a:t>“Todo santo que se allega a Dios con un corazón fiel, y eleva sus sinceras peticiones a él con fe, recibirá contestación a sus oraciones”.</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0000"/>
                </a:solidFill>
                <a:effectLst/>
                <a:uFillTx/>
                <a:latin typeface="Candara"/>
                <a:ea typeface="Candara"/>
              </a:rPr>
              <a:t>Or 87</a:t>
            </a:r>
            <a:endParaRPr lang="es-ES" sz="4000" b="0" u="none" strike="noStrike">
              <a:solidFill>
                <a:srgbClr val="000000"/>
              </a:solidFill>
              <a:effectLst/>
              <a:uFillTx/>
              <a:latin typeface="Helvetica Light"/>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 name="pasted-image.pdf"/>
          <p:cNvPicPr/>
          <p:nvPr/>
        </p:nvPicPr>
        <p:blipFill>
          <a:blip r:embed="rId1"/>
          <a:stretch/>
        </p:blipFill>
        <p:spPr>
          <a:xfrm>
            <a:off x="0" y="0"/>
            <a:ext cx="9143640" cy="6857640"/>
          </a:xfrm>
          <a:prstGeom prst="rect">
            <a:avLst/>
          </a:prstGeom>
          <a:noFill/>
          <a:ln w="3175">
            <a:noFill/>
          </a:ln>
        </p:spPr>
      </p:pic>
      <p:sp>
        <p:nvSpPr>
          <p:cNvPr id="104" name="PlaceHolder 1"/>
          <p:cNvSpPr>
            <a:spLocks noGrp="1"/>
          </p:cNvSpPr>
          <p:nvPr>
            <p:ph/>
          </p:nvPr>
        </p:nvSpPr>
        <p:spPr>
          <a:xfrm>
            <a:off x="1646280" y="1474920"/>
            <a:ext cx="6545520" cy="4430880"/>
          </a:xfrm>
          <a:prstGeom prst="rect">
            <a:avLst/>
          </a:prstGeom>
          <a:noFill/>
          <a:ln w="12600">
            <a:noFill/>
          </a:ln>
        </p:spPr>
        <p:txBody>
          <a:bodyPr lIns="45720" tIns="45720" rIns="45720" bIns="45720" anchor="t">
            <a:noAutofit/>
          </a:bodyPr>
          <a:p>
            <a:pPr marL="428760" indent="-428760" algn="l" defTabSz="914400">
              <a:lnSpc>
                <a:spcPct val="100000"/>
              </a:lnSpc>
              <a:spcBef>
                <a:spcPts val="901"/>
              </a:spcBef>
              <a:buClr>
                <a:srgbClr val="1E3184"/>
              </a:buClr>
              <a:buFont typeface="Arial"/>
              <a:buChar char="•"/>
              <a:tabLst>
                <a:tab pos="0" algn="l"/>
              </a:tabLst>
            </a:pPr>
            <a:r>
              <a:rPr lang="es-ES" sz="4000" b="0" i="1" u="none" strike="noStrike">
                <a:solidFill>
                  <a:srgbClr val="1E3184"/>
                </a:solidFill>
                <a:effectLst/>
                <a:uFillTx/>
                <a:latin typeface="Candara"/>
                <a:ea typeface="Candara"/>
              </a:rPr>
              <a:t>“Nuestras oraciones han de ser tan fervorosas y persistentes como lo fue la del amigo necesitado que pidió pan a media noche”.</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3200" b="0" i="1" u="none" strike="noStrike">
                <a:solidFill>
                  <a:srgbClr val="FF0000"/>
                </a:solidFill>
                <a:effectLst/>
                <a:uFillTx/>
                <a:latin typeface="Candara"/>
                <a:ea typeface="Candara"/>
              </a:rPr>
              <a:t>Or 88</a:t>
            </a:r>
            <a:endParaRPr lang="es-ES" sz="3200" b="0" u="none" strike="noStrike">
              <a:solidFill>
                <a:srgbClr val="000000"/>
              </a:solidFill>
              <a:effectLst/>
              <a:uFillTx/>
              <a:latin typeface="Helvetica Light"/>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 name="pasted-image.pdf"/>
          <p:cNvPicPr/>
          <p:nvPr/>
        </p:nvPicPr>
        <p:blipFill>
          <a:blip r:embed="rId1"/>
          <a:stretch/>
        </p:blipFill>
        <p:spPr>
          <a:xfrm>
            <a:off x="0" y="0"/>
            <a:ext cx="9143640" cy="6857640"/>
          </a:xfrm>
          <a:prstGeom prst="rect">
            <a:avLst/>
          </a:prstGeom>
          <a:noFill/>
          <a:ln w="3175">
            <a:noFill/>
          </a:ln>
        </p:spPr>
      </p:pic>
      <p:sp>
        <p:nvSpPr>
          <p:cNvPr id="51" name="PlaceHolder 1"/>
          <p:cNvSpPr>
            <a:spLocks noGrp="1"/>
          </p:cNvSpPr>
          <p:nvPr>
            <p:ph/>
          </p:nvPr>
        </p:nvSpPr>
        <p:spPr>
          <a:xfrm>
            <a:off x="1523880" y="1154520"/>
            <a:ext cx="6480360" cy="5073120"/>
          </a:xfrm>
          <a:prstGeom prst="rect">
            <a:avLst/>
          </a:prstGeom>
          <a:noFill/>
          <a:ln w="12600">
            <a:noFill/>
          </a:ln>
        </p:spPr>
        <p:txBody>
          <a:bodyPr lIns="45720" tIns="45720" rIns="45720" bIns="45720" anchor="t">
            <a:noAutofit/>
          </a:bodyPr>
          <a:p>
            <a:pPr indent="0" algn="l" defTabSz="887040">
              <a:lnSpc>
                <a:spcPct val="100000"/>
              </a:lnSpc>
              <a:spcBef>
                <a:spcPts val="799"/>
              </a:spcBef>
              <a:buNone/>
              <a:tabLst>
                <a:tab pos="0" algn="l"/>
              </a:tabLst>
            </a:pPr>
            <a:r>
              <a:rPr lang="es-ES" sz="3590" b="0" i="1" u="none" strike="noStrike">
                <a:solidFill>
                  <a:srgbClr val="1E3184"/>
                </a:solidFill>
                <a:effectLst/>
                <a:uFillTx/>
                <a:latin typeface="Candara"/>
                <a:ea typeface="Candara"/>
              </a:rPr>
              <a:t>Te mando delante de Dios, que da vida a todas las cosas, y de Jesucristo, que dio testimonio de la buena profesión delante de Poncio Pilato, que guardes el mandamiento sin mácula ni reprensión, hasta la aparición de nuestro Señor Jesucristo”.</a:t>
            </a:r>
            <a:endParaRPr lang="es-ES" sz="3590" b="0" u="none" strike="noStrike">
              <a:solidFill>
                <a:srgbClr val="000000"/>
              </a:solidFill>
              <a:effectLst/>
              <a:uFillTx/>
              <a:latin typeface="Helvetica Light"/>
            </a:endParaRPr>
          </a:p>
          <a:p>
            <a:pPr indent="0" algn="l" defTabSz="887040">
              <a:lnSpc>
                <a:spcPct val="100000"/>
              </a:lnSpc>
              <a:buNone/>
              <a:tabLst>
                <a:tab pos="0" algn="l"/>
              </a:tabLst>
            </a:pPr>
            <a:r>
              <a:rPr lang="es-ES" sz="3590" b="0" i="1" u="none" strike="noStrike">
                <a:solidFill>
                  <a:srgbClr val="FF2600"/>
                </a:solidFill>
                <a:effectLst/>
                <a:uFillTx/>
                <a:latin typeface="Candara"/>
                <a:ea typeface="Candara"/>
              </a:rPr>
              <a:t>1 Timoteo 6:11-14</a:t>
            </a:r>
            <a:endParaRPr lang="es-ES" sz="3590" b="0" u="none" strike="noStrike">
              <a:solidFill>
                <a:srgbClr val="000000"/>
              </a:solidFill>
              <a:effectLst/>
              <a:uFillTx/>
              <a:latin typeface="Helvetica Ligh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pasted-image.pdf"/>
          <p:cNvPicPr/>
          <p:nvPr/>
        </p:nvPicPr>
        <p:blipFill>
          <a:blip r:embed="rId1"/>
          <a:stretch/>
        </p:blipFill>
        <p:spPr>
          <a:xfrm>
            <a:off x="0" y="0"/>
            <a:ext cx="9143640" cy="6857640"/>
          </a:xfrm>
          <a:prstGeom prst="rect">
            <a:avLst/>
          </a:prstGeom>
          <a:noFill/>
          <a:ln w="3175">
            <a:noFill/>
          </a:ln>
        </p:spPr>
      </p:pic>
      <p:sp>
        <p:nvSpPr>
          <p:cNvPr id="106" name="PlaceHolder 1"/>
          <p:cNvSpPr>
            <a:spLocks noGrp="1"/>
          </p:cNvSpPr>
          <p:nvPr>
            <p:ph type="title"/>
          </p:nvPr>
        </p:nvSpPr>
        <p:spPr>
          <a:xfrm>
            <a:off x="1014480" y="2294640"/>
            <a:ext cx="7489080" cy="2421000"/>
          </a:xfrm>
          <a:prstGeom prst="rect">
            <a:avLst/>
          </a:prstGeom>
          <a:noFill/>
          <a:ln w="12600">
            <a:noFill/>
          </a:ln>
        </p:spPr>
        <p:txBody>
          <a:bodyPr lIns="45720" tIns="45720" rIns="45720" bIns="45720" anchor="t">
            <a:noAutofit/>
          </a:bodyPr>
          <a:p>
            <a:pPr marL="977760" indent="-977760" algn="l" defTabSz="914400">
              <a:lnSpc>
                <a:spcPct val="100000"/>
              </a:lnSpc>
              <a:buNone/>
              <a:tabLst>
                <a:tab pos="0" algn="l"/>
              </a:tabLst>
            </a:pPr>
            <a:r>
              <a:rPr lang="es-ES" sz="5000" b="1" u="none" strike="noStrike">
                <a:solidFill>
                  <a:srgbClr val="C00000"/>
                </a:solidFill>
                <a:effectLst/>
                <a:uFillTx/>
                <a:latin typeface="Candara"/>
                <a:ea typeface="Candara"/>
              </a:rPr>
              <a:t>III. Deben ser hombres y mujeres estudiosos de la Biblia</a:t>
            </a:r>
            <a:endParaRPr lang="es-ES" sz="5000" b="0" u="none" strike="noStrike">
              <a:solidFill>
                <a:srgbClr val="000000"/>
              </a:solidFill>
              <a:effectLst/>
              <a:uFillTx/>
              <a:latin typeface="Helvetica Light"/>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asted-image.pdf"/>
          <p:cNvPicPr/>
          <p:nvPr/>
        </p:nvPicPr>
        <p:blipFill>
          <a:blip r:embed="rId1"/>
          <a:stretch/>
        </p:blipFill>
        <p:spPr>
          <a:xfrm>
            <a:off x="0" y="0"/>
            <a:ext cx="9143640" cy="6857640"/>
          </a:xfrm>
          <a:prstGeom prst="rect">
            <a:avLst/>
          </a:prstGeom>
          <a:noFill/>
          <a:ln w="3175">
            <a:noFill/>
          </a:ln>
        </p:spPr>
      </p:pic>
      <p:sp>
        <p:nvSpPr>
          <p:cNvPr id="108" name="PlaceHolder 1"/>
          <p:cNvSpPr>
            <a:spLocks noGrp="1"/>
          </p:cNvSpPr>
          <p:nvPr>
            <p:ph/>
          </p:nvPr>
        </p:nvSpPr>
        <p:spPr>
          <a:xfrm>
            <a:off x="1727280" y="1232640"/>
            <a:ext cx="6840360" cy="4392000"/>
          </a:xfrm>
          <a:prstGeom prst="rect">
            <a:avLst/>
          </a:prstGeom>
          <a:noFill/>
          <a:ln w="12600">
            <a:noFill/>
          </a:ln>
        </p:spPr>
        <p:txBody>
          <a:bodyPr lIns="45720" tIns="45720" rIns="45720" bIns="45720" anchor="t">
            <a:noAutofit/>
          </a:bodyPr>
          <a:p>
            <a:pPr indent="0" algn="l" defTabSz="914400">
              <a:lnSpc>
                <a:spcPct val="100000"/>
              </a:lnSpc>
              <a:spcBef>
                <a:spcPts val="1100"/>
              </a:spcBef>
              <a:buNone/>
              <a:tabLst>
                <a:tab pos="0" algn="l"/>
              </a:tabLst>
            </a:pPr>
            <a:r>
              <a:rPr lang="es-ES" sz="4800" b="0" i="1" u="none" strike="noStrike">
                <a:solidFill>
                  <a:srgbClr val="1E3184"/>
                </a:solidFill>
                <a:effectLst/>
                <a:uFillTx/>
                <a:latin typeface="Candara"/>
                <a:ea typeface="Candara"/>
              </a:rPr>
              <a:t>“Escudriñad las escrituras porque en ellas está la vida eterna y ellas son las que dan testimonio de mí”.</a:t>
            </a:r>
            <a:r>
              <a:rPr lang="es-ES" sz="4500" b="0" i="1" u="none" strike="noStrike">
                <a:solidFill>
                  <a:srgbClr val="1E3184"/>
                </a:solidFill>
                <a:effectLst/>
                <a:uFillTx/>
                <a:latin typeface="Candara"/>
                <a:ea typeface="Candara"/>
              </a:rPr>
              <a:t>       </a:t>
            </a:r>
            <a:r>
              <a:rPr lang="es-ES" sz="4500" b="0" i="1" u="none" strike="noStrike">
                <a:solidFill>
                  <a:srgbClr val="FF0000"/>
                </a:solidFill>
                <a:effectLst/>
                <a:uFillTx/>
                <a:latin typeface="Candara"/>
                <a:ea typeface="Candara"/>
              </a:rPr>
              <a:t>Juan 5:39</a:t>
            </a:r>
            <a:endParaRPr lang="es-ES" sz="4500" b="0" u="none" strike="noStrike">
              <a:solidFill>
                <a:srgbClr val="000000"/>
              </a:solidFill>
              <a:effectLst/>
              <a:uFillTx/>
              <a:latin typeface="Helvetica Light"/>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asted-image.pdf"/>
          <p:cNvPicPr/>
          <p:nvPr/>
        </p:nvPicPr>
        <p:blipFill>
          <a:blip r:embed="rId1"/>
          <a:stretch/>
        </p:blipFill>
        <p:spPr>
          <a:xfrm>
            <a:off x="0" y="0"/>
            <a:ext cx="9143640" cy="6857640"/>
          </a:xfrm>
          <a:prstGeom prst="rect">
            <a:avLst/>
          </a:prstGeom>
          <a:noFill/>
          <a:ln w="3175">
            <a:noFill/>
          </a:ln>
        </p:spPr>
      </p:pic>
      <p:sp>
        <p:nvSpPr>
          <p:cNvPr id="110" name="PlaceHolder 1"/>
          <p:cNvSpPr>
            <a:spLocks noGrp="1"/>
          </p:cNvSpPr>
          <p:nvPr>
            <p:ph/>
          </p:nvPr>
        </p:nvSpPr>
        <p:spPr>
          <a:xfrm>
            <a:off x="1350000" y="1277640"/>
            <a:ext cx="6822000" cy="4302720"/>
          </a:xfrm>
          <a:prstGeom prst="rect">
            <a:avLst/>
          </a:prstGeom>
          <a:noFill/>
          <a:ln w="12600">
            <a:noFill/>
          </a:ln>
        </p:spPr>
        <p:txBody>
          <a:bodyPr lIns="45720" tIns="45720" rIns="45720" bIns="45720" anchor="t">
            <a:noAutofit/>
          </a:bodyPr>
          <a:p>
            <a:pPr indent="0" algn="l" defTabSz="831960">
              <a:lnSpc>
                <a:spcPct val="100000"/>
              </a:lnSpc>
              <a:spcBef>
                <a:spcPts val="700"/>
              </a:spcBef>
              <a:buNone/>
              <a:tabLst>
                <a:tab pos="0" algn="l"/>
              </a:tabLst>
            </a:pPr>
            <a:r>
              <a:rPr lang="es-ES" sz="3270" b="0" u="none" strike="noStrike">
                <a:solidFill>
                  <a:srgbClr val="1E3184"/>
                </a:solidFill>
                <a:effectLst/>
                <a:uFillTx/>
                <a:latin typeface="Candara"/>
                <a:ea typeface="Candara"/>
              </a:rPr>
              <a:t>Los ancianos de iglesia exitosos, encontrarán en las Sagradas Escrituras, su principal fuente de </a:t>
            </a:r>
            <a:r>
              <a:rPr lang="es-ES" sz="3270" b="1" i="1" u="none" strike="noStrike">
                <a:solidFill>
                  <a:srgbClr val="1E3184"/>
                </a:solidFill>
                <a:effectLst/>
                <a:uFillTx/>
                <a:latin typeface="Candara"/>
                <a:ea typeface="Candara"/>
              </a:rPr>
              <a:t>inspiración. </a:t>
            </a:r>
            <a:r>
              <a:rPr lang="es-ES" sz="3270" b="0" u="none" strike="noStrike">
                <a:solidFill>
                  <a:srgbClr val="1E3184"/>
                </a:solidFill>
                <a:effectLst/>
                <a:uFillTx/>
                <a:latin typeface="Candara"/>
                <a:ea typeface="Candara"/>
              </a:rPr>
              <a:t>La estudiarán, la escudriñarán a profundidad con el propósito de </a:t>
            </a:r>
            <a:r>
              <a:rPr lang="es-ES" sz="3270" b="1" i="1" u="none" strike="noStrike">
                <a:solidFill>
                  <a:srgbClr val="1E3184"/>
                </a:solidFill>
                <a:effectLst/>
                <a:uFillTx/>
                <a:latin typeface="Candara"/>
                <a:ea typeface="Candara"/>
              </a:rPr>
              <a:t>descubrir la voluntad </a:t>
            </a:r>
            <a:r>
              <a:rPr lang="es-ES" sz="3270" b="0" u="none" strike="noStrike">
                <a:solidFill>
                  <a:srgbClr val="1E3184"/>
                </a:solidFill>
                <a:effectLst/>
                <a:uFillTx/>
                <a:latin typeface="Candara"/>
                <a:ea typeface="Candara"/>
              </a:rPr>
              <a:t>de Dios para su vida personal y para su iglesia en particular.</a:t>
            </a:r>
            <a:endParaRPr lang="es-ES" sz="3270" b="0" u="none" strike="noStrike">
              <a:solidFill>
                <a:srgbClr val="000000"/>
              </a:solidFill>
              <a:effectLst/>
              <a:uFillTx/>
              <a:latin typeface="Helvetica Light"/>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1" name="pasted-image.pdf"/>
          <p:cNvPicPr/>
          <p:nvPr/>
        </p:nvPicPr>
        <p:blipFill>
          <a:blip r:embed="rId1"/>
          <a:stretch/>
        </p:blipFill>
        <p:spPr>
          <a:xfrm>
            <a:off x="0" y="0"/>
            <a:ext cx="9143640" cy="6857640"/>
          </a:xfrm>
          <a:prstGeom prst="rect">
            <a:avLst/>
          </a:prstGeom>
          <a:noFill/>
          <a:ln w="3175">
            <a:noFill/>
          </a:ln>
        </p:spPr>
      </p:pic>
      <p:sp>
        <p:nvSpPr>
          <p:cNvPr id="112" name="PlaceHolder 1"/>
          <p:cNvSpPr>
            <a:spLocks noGrp="1"/>
          </p:cNvSpPr>
          <p:nvPr>
            <p:ph type="title"/>
          </p:nvPr>
        </p:nvSpPr>
        <p:spPr>
          <a:xfrm>
            <a:off x="1145880" y="1287360"/>
            <a:ext cx="6851520" cy="1511640"/>
          </a:xfrm>
          <a:prstGeom prst="rect">
            <a:avLst/>
          </a:prstGeom>
          <a:noFill/>
          <a:ln w="12600">
            <a:noFill/>
          </a:ln>
        </p:spPr>
        <p:txBody>
          <a:bodyPr lIns="45720" tIns="45720" rIns="45720" bIns="45720" anchor="t">
            <a:noAutofit/>
          </a:bodyPr>
          <a:p>
            <a:pPr marL="723960" indent="-723960" algn="l" defTabSz="914400">
              <a:lnSpc>
                <a:spcPct val="100000"/>
              </a:lnSpc>
              <a:buNone/>
              <a:tabLst>
                <a:tab pos="0" algn="l"/>
              </a:tabLst>
            </a:pPr>
            <a:r>
              <a:rPr lang="es-ES" sz="4500" b="1" u="none" strike="noStrike">
                <a:solidFill>
                  <a:srgbClr val="C00000"/>
                </a:solidFill>
                <a:effectLst/>
                <a:uFillTx/>
                <a:latin typeface="Candara"/>
                <a:ea typeface="Candara"/>
              </a:rPr>
              <a:t>1. Para los ancianos de iglesia la Biblia será:</a:t>
            </a:r>
            <a:endParaRPr lang="es-ES" sz="4500" b="0" u="none" strike="noStrike">
              <a:solidFill>
                <a:srgbClr val="000000"/>
              </a:solidFill>
              <a:effectLst/>
              <a:uFillTx/>
              <a:latin typeface="Helvetica Light"/>
            </a:endParaRPr>
          </a:p>
        </p:txBody>
      </p:sp>
      <p:sp>
        <p:nvSpPr>
          <p:cNvPr id="113" name="PlaceHolder 2"/>
          <p:cNvSpPr>
            <a:spLocks noGrp="1"/>
          </p:cNvSpPr>
          <p:nvPr>
            <p:ph/>
          </p:nvPr>
        </p:nvSpPr>
        <p:spPr>
          <a:xfrm>
            <a:off x="1803240" y="2929680"/>
            <a:ext cx="6512400" cy="3070440"/>
          </a:xfrm>
          <a:prstGeom prst="rect">
            <a:avLst/>
          </a:prstGeom>
          <a:noFill/>
          <a:ln w="12600">
            <a:noFill/>
          </a:ln>
        </p:spPr>
        <p:txBody>
          <a:bodyPr lIns="45720" tIns="45720" rIns="45720" bIns="45720" anchor="t">
            <a:noAutofit/>
          </a:bodyPr>
          <a:p>
            <a:pPr marL="558720" indent="-558720" algn="l" defTabSz="914400">
              <a:lnSpc>
                <a:spcPct val="100000"/>
              </a:lnSpc>
              <a:spcBef>
                <a:spcPts val="901"/>
              </a:spcBef>
              <a:buNone/>
              <a:tabLst>
                <a:tab pos="0" algn="l"/>
              </a:tabLst>
            </a:pPr>
            <a:r>
              <a:rPr lang="es-ES" sz="3200" b="0" u="none" strike="noStrike">
                <a:solidFill>
                  <a:srgbClr val="000000"/>
                </a:solidFill>
                <a:effectLst/>
                <a:uFillTx/>
                <a:latin typeface="Candara"/>
                <a:ea typeface="Candara"/>
              </a:rPr>
              <a:t>a. S</a:t>
            </a:r>
            <a:r>
              <a:rPr lang="es-ES" sz="3200" b="0" u="none" strike="noStrike">
                <a:solidFill>
                  <a:srgbClr val="1E3184"/>
                </a:solidFill>
                <a:effectLst/>
                <a:uFillTx/>
                <a:latin typeface="Candara"/>
                <a:ea typeface="Candara"/>
              </a:rPr>
              <a:t>u fuente de consulta.</a:t>
            </a:r>
            <a:endParaRPr lang="es-ES" sz="3200" b="0" u="none" strike="noStrike">
              <a:solidFill>
                <a:srgbClr val="000000"/>
              </a:solidFill>
              <a:effectLst/>
              <a:uFillTx/>
              <a:latin typeface="Helvetica Light"/>
            </a:endParaRPr>
          </a:p>
          <a:p>
            <a:pPr marL="558720" indent="-558720" algn="l" defTabSz="914400">
              <a:lnSpc>
                <a:spcPct val="100000"/>
              </a:lnSpc>
              <a:spcBef>
                <a:spcPts val="901"/>
              </a:spcBef>
              <a:buNone/>
              <a:tabLst>
                <a:tab pos="0" algn="l"/>
              </a:tabLst>
            </a:pPr>
            <a:r>
              <a:rPr lang="es-ES" sz="3200" b="0" u="none" strike="noStrike">
                <a:solidFill>
                  <a:srgbClr val="1E3184"/>
                </a:solidFill>
                <a:effectLst/>
                <a:uFillTx/>
                <a:latin typeface="Candara"/>
                <a:ea typeface="Candara"/>
              </a:rPr>
              <a:t>b. Su fuente de motivación e inspiración.</a:t>
            </a:r>
            <a:endParaRPr lang="es-ES" sz="3200" b="0" u="none" strike="noStrike">
              <a:solidFill>
                <a:srgbClr val="000000"/>
              </a:solidFill>
              <a:effectLst/>
              <a:uFillTx/>
              <a:latin typeface="Helvetica Light"/>
            </a:endParaRPr>
          </a:p>
          <a:p>
            <a:pPr marL="558720" indent="-558720" algn="l" defTabSz="914400">
              <a:lnSpc>
                <a:spcPct val="100000"/>
              </a:lnSpc>
              <a:spcBef>
                <a:spcPts val="901"/>
              </a:spcBef>
              <a:buNone/>
              <a:tabLst>
                <a:tab pos="0" algn="l"/>
              </a:tabLst>
            </a:pPr>
            <a:r>
              <a:rPr lang="es-ES" sz="3200" b="0" u="none" strike="noStrike">
                <a:solidFill>
                  <a:srgbClr val="1E3184"/>
                </a:solidFill>
                <a:effectLst/>
                <a:uFillTx/>
                <a:latin typeface="Candara"/>
                <a:ea typeface="Candara"/>
              </a:rPr>
              <a:t>c. La guía que oriente su trabajo al frente de la iglesia.</a:t>
            </a:r>
            <a:endParaRPr lang="es-ES" sz="3200" b="0" u="none" strike="noStrike">
              <a:solidFill>
                <a:srgbClr val="000000"/>
              </a:solidFill>
              <a:effectLst/>
              <a:uFillTx/>
              <a:latin typeface="Helvetica Light"/>
            </a:endParaRPr>
          </a:p>
        </p:txBody>
      </p:sp>
    </p:spTree>
  </p:cSld>
  <p:timing>
    <p:tnLst>
      <p:par>
        <p:cTn id="209" dur="indefinite" restart="never" nodeType="tmRoot">
          <p:childTnLst>
            <p:seq>
              <p:cTn id="210" dur="indefinite" nodeType="mainSeq">
                <p:childTnLst>
                  <p:par>
                    <p:cTn id="211" fill="hold">
                      <p:stCondLst>
                        <p:cond delay="indefinite"/>
                      </p:stCondLst>
                      <p:childTnLst>
                        <p:par>
                          <p:cTn id="212" fill="hold">
                            <p:stCondLst>
                              <p:cond delay="0"/>
                            </p:stCondLst>
                            <p:childTnLst>
                              <p:par>
                                <p:cTn id="213" presetID="9" presetClass="entr" fill="hold" nodeType="clickEffect">
                                  <p:stCondLst>
                                    <p:cond delay="0"/>
                                  </p:stCondLst>
                                  <p:iterate type="el">
                                    <p:tmAbs val="0"/>
                                  </p:iterate>
                                  <p:childTnLst>
                                    <p:set>
                                      <p:cBhvr>
                                        <p:cTn id="214" fill="hold"/>
                                        <p:tgtEl>
                                          <p:spTgt spid="113"/>
                                        </p:tgtEl>
                                        <p:attrNameLst>
                                          <p:attrName>style.visibility</p:attrName>
                                        </p:attrNameLst>
                                      </p:cBhvr>
                                      <p:to>
                                        <p:strVal val="visible"/>
                                      </p:to>
                                    </p:set>
                                    <p:animEffect transition="in" filter="dissolve">
                                      <p:cBhvr additive="repl">
                                        <p:cTn id="215" dur="500"/>
                                        <p:tgtEl>
                                          <p:spTgt spid="113"/>
                                        </p:tgtEl>
                                      </p:cBhvr>
                                    </p:animEffect>
                                  </p:childTnLst>
                                </p:cTn>
                              </p:par>
                              <p:par>
                                <p:cTn id="216" presetID="9" presetClass="entr" fill="hold" nodeType="withEffect">
                                  <p:stCondLst>
                                    <p:cond delay="0"/>
                                  </p:stCondLst>
                                  <p:iterate type="el">
                                    <p:tmAbs val="0"/>
                                  </p:iterate>
                                  <p:childTnLst>
                                    <p:set>
                                      <p:cBhvr>
                                        <p:cTn id="217" fill="hold"/>
                                        <p:tgtEl>
                                          <p:spTgt spid="113">
                                            <p:txEl>
                                              <p:pRg st="0" end="0"/>
                                            </p:txEl>
                                          </p:spTgt>
                                        </p:tgtEl>
                                        <p:attrNameLst>
                                          <p:attrName>style.visibility</p:attrName>
                                        </p:attrNameLst>
                                      </p:cBhvr>
                                      <p:to>
                                        <p:strVal val="visible"/>
                                      </p:to>
                                    </p:set>
                                    <p:animEffect transition="in" filter="dissolve">
                                      <p:cBhvr additive="repl">
                                        <p:cTn id="218" dur="500"/>
                                        <p:tgtEl>
                                          <p:spTgt spid="113">
                                            <p:txEl>
                                              <p:pRg st="0" end="0"/>
                                            </p:txEl>
                                          </p:spTgt>
                                        </p:tgtEl>
                                      </p:cBhvr>
                                    </p:animEffect>
                                  </p:childTnLst>
                                </p:cTn>
                              </p:par>
                            </p:childTnLst>
                          </p:cTn>
                        </p:par>
                      </p:childTnLst>
                    </p:cTn>
                  </p:par>
                  <p:par>
                    <p:cTn id="219" fill="hold">
                      <p:stCondLst>
                        <p:cond delay="indefinite"/>
                      </p:stCondLst>
                      <p:childTnLst>
                        <p:par>
                          <p:cTn id="220" fill="hold">
                            <p:stCondLst>
                              <p:cond delay="0"/>
                            </p:stCondLst>
                            <p:childTnLst>
                              <p:par>
                                <p:cTn id="221" presetID="9" presetClass="entr" fill="hold" nodeType="clickEffect">
                                  <p:stCondLst>
                                    <p:cond delay="0"/>
                                  </p:stCondLst>
                                  <p:iterate type="el">
                                    <p:tmAbs val="0"/>
                                  </p:iterate>
                                  <p:childTnLst>
                                    <p:set>
                                      <p:cBhvr>
                                        <p:cTn id="222" fill="hold"/>
                                        <p:tgtEl>
                                          <p:spTgt spid="113">
                                            <p:txEl>
                                              <p:pRg st="1" end="1"/>
                                            </p:txEl>
                                          </p:spTgt>
                                        </p:tgtEl>
                                        <p:attrNameLst>
                                          <p:attrName>style.visibility</p:attrName>
                                        </p:attrNameLst>
                                      </p:cBhvr>
                                      <p:to>
                                        <p:strVal val="visible"/>
                                      </p:to>
                                    </p:set>
                                    <p:animEffect transition="in" filter="dissolve">
                                      <p:cBhvr additive="repl">
                                        <p:cTn id="223" dur="500"/>
                                        <p:tgtEl>
                                          <p:spTgt spid="113">
                                            <p:txEl>
                                              <p:pRg st="1" end="1"/>
                                            </p:txEl>
                                          </p:spTgt>
                                        </p:tgtEl>
                                      </p:cBhvr>
                                    </p:animEffect>
                                  </p:childTnLst>
                                </p:cTn>
                              </p:par>
                            </p:childTnLst>
                          </p:cTn>
                        </p:par>
                      </p:childTnLst>
                    </p:cTn>
                  </p:par>
                  <p:par>
                    <p:cTn id="224" fill="hold">
                      <p:stCondLst>
                        <p:cond delay="indefinite"/>
                      </p:stCondLst>
                      <p:childTnLst>
                        <p:par>
                          <p:cTn id="225" fill="hold">
                            <p:stCondLst>
                              <p:cond delay="0"/>
                            </p:stCondLst>
                            <p:childTnLst>
                              <p:par>
                                <p:cTn id="226" presetID="9" presetClass="entr" fill="hold" nodeType="clickEffect">
                                  <p:stCondLst>
                                    <p:cond delay="0"/>
                                  </p:stCondLst>
                                  <p:iterate type="el">
                                    <p:tmAbs val="0"/>
                                  </p:iterate>
                                  <p:childTnLst>
                                    <p:set>
                                      <p:cBhvr>
                                        <p:cTn id="227" fill="hold"/>
                                        <p:tgtEl>
                                          <p:spTgt spid="113">
                                            <p:txEl>
                                              <p:pRg st="2" end="2"/>
                                            </p:txEl>
                                          </p:spTgt>
                                        </p:tgtEl>
                                        <p:attrNameLst>
                                          <p:attrName>style.visibility</p:attrName>
                                        </p:attrNameLst>
                                      </p:cBhvr>
                                      <p:to>
                                        <p:strVal val="visible"/>
                                      </p:to>
                                    </p:set>
                                    <p:animEffect transition="in" filter="dissolve">
                                      <p:cBhvr additive="repl">
                                        <p:cTn id="228" dur="500"/>
                                        <p:tgtEl>
                                          <p:spTgt spid="11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4" name="pasted-image.pdf"/>
          <p:cNvPicPr/>
          <p:nvPr/>
        </p:nvPicPr>
        <p:blipFill>
          <a:blip r:embed="rId1"/>
          <a:stretch/>
        </p:blipFill>
        <p:spPr>
          <a:xfrm>
            <a:off x="0" y="0"/>
            <a:ext cx="9143640" cy="6857640"/>
          </a:xfrm>
          <a:prstGeom prst="rect">
            <a:avLst/>
          </a:prstGeom>
          <a:noFill/>
          <a:ln w="3175">
            <a:noFill/>
          </a:ln>
        </p:spPr>
      </p:pic>
      <p:sp>
        <p:nvSpPr>
          <p:cNvPr id="115" name="PlaceHolder 1"/>
          <p:cNvSpPr>
            <a:spLocks noGrp="1"/>
          </p:cNvSpPr>
          <p:nvPr>
            <p:ph/>
          </p:nvPr>
        </p:nvSpPr>
        <p:spPr>
          <a:xfrm>
            <a:off x="965520" y="1847880"/>
            <a:ext cx="7560360" cy="4680000"/>
          </a:xfrm>
          <a:prstGeom prst="rect">
            <a:avLst/>
          </a:prstGeom>
          <a:noFill/>
          <a:ln w="12600">
            <a:noFill/>
          </a:ln>
        </p:spPr>
        <p:txBody>
          <a:bodyPr lIns="45720" tIns="45720" rIns="45720" bIns="45720" anchor="t">
            <a:noAutofit/>
          </a:bodyPr>
          <a:p>
            <a:pPr marL="558720" indent="-558720" algn="l" defTabSz="914400">
              <a:lnSpc>
                <a:spcPct val="100000"/>
              </a:lnSpc>
              <a:spcBef>
                <a:spcPts val="901"/>
              </a:spcBef>
              <a:buNone/>
              <a:tabLst>
                <a:tab pos="0" algn="l"/>
              </a:tabLst>
            </a:pPr>
            <a:r>
              <a:rPr lang="es-ES" sz="3400" b="0" u="none" strike="noStrike">
                <a:solidFill>
                  <a:srgbClr val="1E3184"/>
                </a:solidFill>
                <a:effectLst/>
                <a:uFillTx/>
                <a:latin typeface="Candara"/>
                <a:ea typeface="Candara"/>
              </a:rPr>
              <a:t>d. El origen de todos sus sermones.</a:t>
            </a:r>
            <a:endParaRPr lang="es-ES" sz="3400" b="0" u="none" strike="noStrike">
              <a:solidFill>
                <a:srgbClr val="000000"/>
              </a:solidFill>
              <a:effectLst/>
              <a:uFillTx/>
              <a:latin typeface="Helvetica Light"/>
            </a:endParaRPr>
          </a:p>
          <a:p>
            <a:pPr marL="558720" indent="-558720" algn="l" defTabSz="914400">
              <a:lnSpc>
                <a:spcPct val="100000"/>
              </a:lnSpc>
              <a:spcBef>
                <a:spcPts val="901"/>
              </a:spcBef>
              <a:buNone/>
              <a:tabLst>
                <a:tab pos="0" algn="l"/>
              </a:tabLst>
            </a:pPr>
            <a:r>
              <a:rPr lang="es-ES" sz="3400" b="0" u="none" strike="noStrike">
                <a:solidFill>
                  <a:srgbClr val="1E3184"/>
                </a:solidFill>
                <a:effectLst/>
                <a:uFillTx/>
                <a:latin typeface="Candara"/>
                <a:ea typeface="Candara"/>
              </a:rPr>
              <a:t>e. Su principal despensa de alimentación espiritual para él y para su iglesia.</a:t>
            </a:r>
            <a:endParaRPr lang="es-ES" sz="3400" b="0" u="none" strike="noStrike">
              <a:solidFill>
                <a:srgbClr val="000000"/>
              </a:solidFill>
              <a:effectLst/>
              <a:uFillTx/>
              <a:latin typeface="Helvetica Light"/>
            </a:endParaRPr>
          </a:p>
          <a:p>
            <a:pPr marL="558720" indent="-558720" algn="l" defTabSz="914400">
              <a:lnSpc>
                <a:spcPct val="100000"/>
              </a:lnSpc>
              <a:spcBef>
                <a:spcPts val="901"/>
              </a:spcBef>
              <a:buNone/>
              <a:tabLst>
                <a:tab pos="0" algn="l"/>
              </a:tabLst>
            </a:pPr>
            <a:r>
              <a:rPr lang="es-ES" sz="3400" b="0" u="none" strike="noStrike">
                <a:solidFill>
                  <a:srgbClr val="1E3184"/>
                </a:solidFill>
                <a:effectLst/>
                <a:uFillTx/>
                <a:latin typeface="Candara"/>
                <a:ea typeface="Candara"/>
              </a:rPr>
              <a:t>f. El medio que Dios utilizará para fortalecer sus debilidades.</a:t>
            </a:r>
            <a:endParaRPr lang="es-ES" sz="3400" b="0" u="none" strike="noStrike">
              <a:solidFill>
                <a:srgbClr val="000000"/>
              </a:solidFill>
              <a:effectLst/>
              <a:uFillTx/>
              <a:latin typeface="Helvetica Light"/>
            </a:endParaRPr>
          </a:p>
        </p:txBody>
      </p:sp>
    </p:spTree>
  </p:cSld>
  <p:timing>
    <p:tnLst>
      <p:par>
        <p:cTn id="229" dur="indefinite" restart="never" nodeType="tmRoot">
          <p:childTnLst>
            <p:seq>
              <p:cTn id="230" dur="indefinite" nodeType="mainSeq">
                <p:childTnLst>
                  <p:par>
                    <p:cTn id="231" fill="hold">
                      <p:stCondLst>
                        <p:cond delay="indefinite"/>
                      </p:stCondLst>
                      <p:childTnLst>
                        <p:par>
                          <p:cTn id="232" fill="hold">
                            <p:stCondLst>
                              <p:cond delay="0"/>
                            </p:stCondLst>
                            <p:childTnLst>
                              <p:par>
                                <p:cTn id="233" presetID="9" presetClass="entr" fill="hold" nodeType="clickEffect">
                                  <p:stCondLst>
                                    <p:cond delay="0"/>
                                  </p:stCondLst>
                                  <p:iterate type="el">
                                    <p:tmAbs val="0"/>
                                  </p:iterate>
                                  <p:childTnLst>
                                    <p:set>
                                      <p:cBhvr>
                                        <p:cTn id="234" fill="hold"/>
                                        <p:tgtEl>
                                          <p:spTgt spid="115"/>
                                        </p:tgtEl>
                                        <p:attrNameLst>
                                          <p:attrName>style.visibility</p:attrName>
                                        </p:attrNameLst>
                                      </p:cBhvr>
                                      <p:to>
                                        <p:strVal val="visible"/>
                                      </p:to>
                                    </p:set>
                                    <p:animEffect transition="in" filter="dissolve">
                                      <p:cBhvr additive="repl">
                                        <p:cTn id="235" dur="500"/>
                                        <p:tgtEl>
                                          <p:spTgt spid="115"/>
                                        </p:tgtEl>
                                      </p:cBhvr>
                                    </p:animEffect>
                                  </p:childTnLst>
                                </p:cTn>
                              </p:par>
                              <p:par>
                                <p:cTn id="236" presetID="9" presetClass="entr" fill="hold" nodeType="withEffect">
                                  <p:stCondLst>
                                    <p:cond delay="0"/>
                                  </p:stCondLst>
                                  <p:iterate type="el">
                                    <p:tmAbs val="0"/>
                                  </p:iterate>
                                  <p:childTnLst>
                                    <p:set>
                                      <p:cBhvr>
                                        <p:cTn id="237" fill="hold"/>
                                        <p:tgtEl>
                                          <p:spTgt spid="115">
                                            <p:txEl>
                                              <p:pRg st="0" end="0"/>
                                            </p:txEl>
                                          </p:spTgt>
                                        </p:tgtEl>
                                        <p:attrNameLst>
                                          <p:attrName>style.visibility</p:attrName>
                                        </p:attrNameLst>
                                      </p:cBhvr>
                                      <p:to>
                                        <p:strVal val="visible"/>
                                      </p:to>
                                    </p:set>
                                    <p:animEffect transition="in" filter="dissolve">
                                      <p:cBhvr additive="repl">
                                        <p:cTn id="238" dur="500"/>
                                        <p:tgtEl>
                                          <p:spTgt spid="115">
                                            <p:txEl>
                                              <p:pRg st="0" end="0"/>
                                            </p:txEl>
                                          </p:spTgt>
                                        </p:tgtEl>
                                      </p:cBhvr>
                                    </p:animEffect>
                                  </p:childTnLst>
                                </p:cTn>
                              </p:par>
                            </p:childTnLst>
                          </p:cTn>
                        </p:par>
                      </p:childTnLst>
                    </p:cTn>
                  </p:par>
                  <p:par>
                    <p:cTn id="239" fill="hold">
                      <p:stCondLst>
                        <p:cond delay="indefinite"/>
                      </p:stCondLst>
                      <p:childTnLst>
                        <p:par>
                          <p:cTn id="240" fill="hold">
                            <p:stCondLst>
                              <p:cond delay="0"/>
                            </p:stCondLst>
                            <p:childTnLst>
                              <p:par>
                                <p:cTn id="241" presetID="9" presetClass="entr" fill="hold" nodeType="clickEffect">
                                  <p:stCondLst>
                                    <p:cond delay="0"/>
                                  </p:stCondLst>
                                  <p:iterate type="el">
                                    <p:tmAbs val="0"/>
                                  </p:iterate>
                                  <p:childTnLst>
                                    <p:set>
                                      <p:cBhvr>
                                        <p:cTn id="242" fill="hold"/>
                                        <p:tgtEl>
                                          <p:spTgt spid="115">
                                            <p:txEl>
                                              <p:pRg st="1" end="1"/>
                                            </p:txEl>
                                          </p:spTgt>
                                        </p:tgtEl>
                                        <p:attrNameLst>
                                          <p:attrName>style.visibility</p:attrName>
                                        </p:attrNameLst>
                                      </p:cBhvr>
                                      <p:to>
                                        <p:strVal val="visible"/>
                                      </p:to>
                                    </p:set>
                                    <p:animEffect transition="in" filter="dissolve">
                                      <p:cBhvr additive="repl">
                                        <p:cTn id="243" dur="500"/>
                                        <p:tgtEl>
                                          <p:spTgt spid="115">
                                            <p:txEl>
                                              <p:pRg st="1" end="1"/>
                                            </p:txEl>
                                          </p:spTgt>
                                        </p:tgtEl>
                                      </p:cBhvr>
                                    </p:animEffect>
                                  </p:childTnLst>
                                </p:cTn>
                              </p:par>
                            </p:childTnLst>
                          </p:cTn>
                        </p:par>
                      </p:childTnLst>
                    </p:cTn>
                  </p:par>
                  <p:par>
                    <p:cTn id="244" fill="hold">
                      <p:stCondLst>
                        <p:cond delay="indefinite"/>
                      </p:stCondLst>
                      <p:childTnLst>
                        <p:par>
                          <p:cTn id="245" fill="hold">
                            <p:stCondLst>
                              <p:cond delay="0"/>
                            </p:stCondLst>
                            <p:childTnLst>
                              <p:par>
                                <p:cTn id="246" presetID="9" presetClass="entr" fill="hold" nodeType="clickEffect">
                                  <p:stCondLst>
                                    <p:cond delay="0"/>
                                  </p:stCondLst>
                                  <p:iterate type="el">
                                    <p:tmAbs val="0"/>
                                  </p:iterate>
                                  <p:childTnLst>
                                    <p:set>
                                      <p:cBhvr>
                                        <p:cTn id="247" fill="hold"/>
                                        <p:tgtEl>
                                          <p:spTgt spid="115">
                                            <p:txEl>
                                              <p:pRg st="2" end="2"/>
                                            </p:txEl>
                                          </p:spTgt>
                                        </p:tgtEl>
                                        <p:attrNameLst>
                                          <p:attrName>style.visibility</p:attrName>
                                        </p:attrNameLst>
                                      </p:cBhvr>
                                      <p:to>
                                        <p:strVal val="visible"/>
                                      </p:to>
                                    </p:set>
                                    <p:animEffect transition="in" filter="dissolve">
                                      <p:cBhvr additive="repl">
                                        <p:cTn id="248" dur="500"/>
                                        <p:tgtEl>
                                          <p:spTgt spid="11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 name="pasted-image.pdf"/>
          <p:cNvPicPr/>
          <p:nvPr/>
        </p:nvPicPr>
        <p:blipFill>
          <a:blip r:embed="rId1"/>
          <a:stretch/>
        </p:blipFill>
        <p:spPr>
          <a:xfrm>
            <a:off x="0" y="0"/>
            <a:ext cx="9143640" cy="6857640"/>
          </a:xfrm>
          <a:prstGeom prst="rect">
            <a:avLst/>
          </a:prstGeom>
          <a:noFill/>
          <a:ln w="3175">
            <a:noFill/>
          </a:ln>
        </p:spPr>
      </p:pic>
      <p:sp>
        <p:nvSpPr>
          <p:cNvPr id="117" name="PlaceHolder 1"/>
          <p:cNvSpPr>
            <a:spLocks noGrp="1"/>
          </p:cNvSpPr>
          <p:nvPr>
            <p:ph type="title"/>
          </p:nvPr>
        </p:nvSpPr>
        <p:spPr>
          <a:xfrm>
            <a:off x="1096560" y="1247400"/>
            <a:ext cx="6950880" cy="84996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000" b="1" u="none" strike="noStrike">
                <a:solidFill>
                  <a:srgbClr val="C00000"/>
                </a:solidFill>
                <a:effectLst/>
                <a:uFillTx/>
                <a:latin typeface="Candara"/>
                <a:ea typeface="Candara"/>
              </a:rPr>
              <a:t>2.  Utilizará la Biblia para:</a:t>
            </a:r>
            <a:endParaRPr lang="es-ES" sz="4000" b="0" u="none" strike="noStrike">
              <a:solidFill>
                <a:srgbClr val="000000"/>
              </a:solidFill>
              <a:effectLst/>
              <a:uFillTx/>
              <a:latin typeface="Helvetica Light"/>
            </a:endParaRPr>
          </a:p>
        </p:txBody>
      </p:sp>
      <p:sp>
        <p:nvSpPr>
          <p:cNvPr id="118" name="PlaceHolder 2"/>
          <p:cNvSpPr>
            <a:spLocks noGrp="1"/>
          </p:cNvSpPr>
          <p:nvPr>
            <p:ph/>
          </p:nvPr>
        </p:nvSpPr>
        <p:spPr>
          <a:xfrm>
            <a:off x="1945440" y="2122560"/>
            <a:ext cx="5924160" cy="3907440"/>
          </a:xfrm>
          <a:prstGeom prst="rect">
            <a:avLst/>
          </a:prstGeom>
          <a:noFill/>
          <a:ln w="12600">
            <a:noFill/>
          </a:ln>
        </p:spPr>
        <p:txBody>
          <a:bodyPr lIns="45720" tIns="45720" rIns="45720" bIns="45720" anchor="t">
            <a:noAutofit/>
          </a:bodyPr>
          <a:p>
            <a:pPr marL="508680" indent="-508680" algn="l" defTabSz="831960">
              <a:lnSpc>
                <a:spcPct val="100000"/>
              </a:lnSpc>
              <a:spcBef>
                <a:spcPts val="601"/>
              </a:spcBef>
              <a:buNone/>
              <a:tabLst>
                <a:tab pos="0" algn="l"/>
              </a:tabLst>
            </a:pPr>
            <a:r>
              <a:rPr lang="es-ES" sz="2910" b="0" u="none" strike="noStrike">
                <a:solidFill>
                  <a:srgbClr val="1E3184"/>
                </a:solidFill>
                <a:effectLst/>
                <a:uFillTx/>
                <a:latin typeface="Candara"/>
                <a:ea typeface="Candara"/>
              </a:rPr>
              <a:t>a. Alimentar a las ovejas que están bajo su cuidado.</a:t>
            </a:r>
            <a:endParaRPr lang="es-ES" sz="2910" b="0" u="none" strike="noStrike">
              <a:solidFill>
                <a:srgbClr val="000000"/>
              </a:solidFill>
              <a:effectLst/>
              <a:uFillTx/>
              <a:latin typeface="Helvetica Light"/>
            </a:endParaRPr>
          </a:p>
          <a:p>
            <a:pPr marL="508680" indent="-508680" algn="l" defTabSz="831960">
              <a:lnSpc>
                <a:spcPct val="100000"/>
              </a:lnSpc>
              <a:spcBef>
                <a:spcPts val="601"/>
              </a:spcBef>
              <a:buNone/>
              <a:tabLst>
                <a:tab pos="0" algn="l"/>
              </a:tabLst>
            </a:pPr>
            <a:r>
              <a:rPr lang="es-ES" sz="2910" b="0" u="none" strike="noStrike">
                <a:solidFill>
                  <a:srgbClr val="1E3184"/>
                </a:solidFill>
                <a:effectLst/>
                <a:uFillTx/>
                <a:latin typeface="Candara"/>
                <a:ea typeface="Candara"/>
              </a:rPr>
              <a:t>b. Fortalecer la fe de la hermandad.</a:t>
            </a:r>
            <a:endParaRPr lang="es-ES" sz="2910" b="0" u="none" strike="noStrike">
              <a:solidFill>
                <a:srgbClr val="000000"/>
              </a:solidFill>
              <a:effectLst/>
              <a:uFillTx/>
              <a:latin typeface="Helvetica Light"/>
            </a:endParaRPr>
          </a:p>
          <a:p>
            <a:pPr marL="508680" indent="-508680" algn="l" defTabSz="831960">
              <a:lnSpc>
                <a:spcPct val="100000"/>
              </a:lnSpc>
              <a:spcBef>
                <a:spcPts val="601"/>
              </a:spcBef>
              <a:buNone/>
              <a:tabLst>
                <a:tab pos="0" algn="l"/>
              </a:tabLst>
            </a:pPr>
            <a:r>
              <a:rPr lang="es-ES" sz="2910" b="0" u="none" strike="noStrike">
                <a:solidFill>
                  <a:srgbClr val="1E3184"/>
                </a:solidFill>
                <a:effectLst/>
                <a:uFillTx/>
                <a:latin typeface="Candara"/>
                <a:ea typeface="Candara"/>
              </a:rPr>
              <a:t>c. Levantar el ánimo de la iglesia.</a:t>
            </a:r>
            <a:endParaRPr lang="es-ES" sz="2910" b="0" u="none" strike="noStrike">
              <a:solidFill>
                <a:srgbClr val="000000"/>
              </a:solidFill>
              <a:effectLst/>
              <a:uFillTx/>
              <a:latin typeface="Helvetica Light"/>
            </a:endParaRPr>
          </a:p>
          <a:p>
            <a:pPr marL="508680" indent="-508680" algn="l" defTabSz="831960">
              <a:lnSpc>
                <a:spcPct val="100000"/>
              </a:lnSpc>
              <a:spcBef>
                <a:spcPts val="601"/>
              </a:spcBef>
              <a:buNone/>
              <a:tabLst>
                <a:tab pos="0" algn="l"/>
              </a:tabLst>
            </a:pPr>
            <a:r>
              <a:rPr lang="es-ES" sz="2910" b="0" u="none" strike="noStrike">
                <a:solidFill>
                  <a:srgbClr val="1E3184"/>
                </a:solidFill>
                <a:effectLst/>
                <a:uFillTx/>
                <a:latin typeface="Candara"/>
                <a:ea typeface="Candara"/>
              </a:rPr>
              <a:t>d. Edificar y no para destruir.</a:t>
            </a:r>
            <a:endParaRPr lang="es-ES" sz="2910" b="0" u="none" strike="noStrike">
              <a:solidFill>
                <a:srgbClr val="000000"/>
              </a:solidFill>
              <a:effectLst/>
              <a:uFillTx/>
              <a:latin typeface="Helvetica Light"/>
            </a:endParaRPr>
          </a:p>
          <a:p>
            <a:pPr marL="508680" indent="-508680" algn="l" defTabSz="831960">
              <a:lnSpc>
                <a:spcPct val="100000"/>
              </a:lnSpc>
              <a:spcBef>
                <a:spcPts val="601"/>
              </a:spcBef>
              <a:buNone/>
              <a:tabLst>
                <a:tab pos="0" algn="l"/>
              </a:tabLst>
            </a:pPr>
            <a:r>
              <a:rPr lang="es-ES" sz="2910" b="0" u="none" strike="noStrike">
                <a:solidFill>
                  <a:srgbClr val="1E3184"/>
                </a:solidFill>
                <a:effectLst/>
                <a:uFillTx/>
                <a:latin typeface="Candara"/>
                <a:ea typeface="Candara"/>
              </a:rPr>
              <a:t>e. Dar esperanza al que no la tiene.</a:t>
            </a:r>
            <a:endParaRPr lang="es-ES" sz="2910" b="0" u="none" strike="noStrike">
              <a:solidFill>
                <a:srgbClr val="000000"/>
              </a:solidFill>
              <a:effectLst/>
              <a:uFillTx/>
              <a:latin typeface="Helvetica Light"/>
            </a:endParaRPr>
          </a:p>
        </p:txBody>
      </p:sp>
    </p:spTree>
  </p:cSld>
  <p:timing>
    <p:tnLst>
      <p:par>
        <p:cTn id="249" dur="indefinite" restart="never" nodeType="tmRoot">
          <p:childTnLst>
            <p:seq>
              <p:cTn id="250" dur="indefinite" nodeType="mainSeq">
                <p:childTnLst>
                  <p:par>
                    <p:cTn id="251" fill="hold">
                      <p:stCondLst>
                        <p:cond delay="indefinite"/>
                      </p:stCondLst>
                      <p:childTnLst>
                        <p:par>
                          <p:cTn id="252" fill="hold">
                            <p:stCondLst>
                              <p:cond delay="0"/>
                            </p:stCondLst>
                            <p:childTnLst>
                              <p:par>
                                <p:cTn id="253" presetID="9" presetClass="entr" fill="hold" nodeType="clickEffect">
                                  <p:stCondLst>
                                    <p:cond delay="0"/>
                                  </p:stCondLst>
                                  <p:iterate type="el">
                                    <p:tmAbs val="0"/>
                                  </p:iterate>
                                  <p:childTnLst>
                                    <p:set>
                                      <p:cBhvr>
                                        <p:cTn id="254" fill="hold"/>
                                        <p:tgtEl>
                                          <p:spTgt spid="118"/>
                                        </p:tgtEl>
                                        <p:attrNameLst>
                                          <p:attrName>style.visibility</p:attrName>
                                        </p:attrNameLst>
                                      </p:cBhvr>
                                      <p:to>
                                        <p:strVal val="visible"/>
                                      </p:to>
                                    </p:set>
                                    <p:animEffect transition="in" filter="dissolve">
                                      <p:cBhvr additive="repl">
                                        <p:cTn id="255" dur="500"/>
                                        <p:tgtEl>
                                          <p:spTgt spid="118"/>
                                        </p:tgtEl>
                                      </p:cBhvr>
                                    </p:animEffect>
                                  </p:childTnLst>
                                </p:cTn>
                              </p:par>
                              <p:par>
                                <p:cTn id="256" presetID="9" presetClass="entr" fill="hold" nodeType="withEffect">
                                  <p:stCondLst>
                                    <p:cond delay="0"/>
                                  </p:stCondLst>
                                  <p:iterate type="el">
                                    <p:tmAbs val="0"/>
                                  </p:iterate>
                                  <p:childTnLst>
                                    <p:set>
                                      <p:cBhvr>
                                        <p:cTn id="257" fill="hold"/>
                                        <p:tgtEl>
                                          <p:spTgt spid="118">
                                            <p:txEl>
                                              <p:pRg st="0" end="0"/>
                                            </p:txEl>
                                          </p:spTgt>
                                        </p:tgtEl>
                                        <p:attrNameLst>
                                          <p:attrName>style.visibility</p:attrName>
                                        </p:attrNameLst>
                                      </p:cBhvr>
                                      <p:to>
                                        <p:strVal val="visible"/>
                                      </p:to>
                                    </p:set>
                                    <p:animEffect transition="in" filter="dissolve">
                                      <p:cBhvr additive="repl">
                                        <p:cTn id="258" dur="500"/>
                                        <p:tgtEl>
                                          <p:spTgt spid="118">
                                            <p:txEl>
                                              <p:pRg st="0" end="0"/>
                                            </p:txEl>
                                          </p:spTgt>
                                        </p:tgtEl>
                                      </p:cBhvr>
                                    </p:animEffect>
                                  </p:childTnLst>
                                </p:cTn>
                              </p:par>
                            </p:childTnLst>
                          </p:cTn>
                        </p:par>
                      </p:childTnLst>
                    </p:cTn>
                  </p:par>
                  <p:par>
                    <p:cTn id="259" fill="hold">
                      <p:stCondLst>
                        <p:cond delay="indefinite"/>
                      </p:stCondLst>
                      <p:childTnLst>
                        <p:par>
                          <p:cTn id="260" fill="hold">
                            <p:stCondLst>
                              <p:cond delay="0"/>
                            </p:stCondLst>
                            <p:childTnLst>
                              <p:par>
                                <p:cTn id="261" presetID="9" presetClass="entr" fill="hold" nodeType="clickEffect">
                                  <p:stCondLst>
                                    <p:cond delay="0"/>
                                  </p:stCondLst>
                                  <p:iterate type="el">
                                    <p:tmAbs val="0"/>
                                  </p:iterate>
                                  <p:childTnLst>
                                    <p:set>
                                      <p:cBhvr>
                                        <p:cTn id="262" fill="hold"/>
                                        <p:tgtEl>
                                          <p:spTgt spid="118">
                                            <p:txEl>
                                              <p:pRg st="1" end="1"/>
                                            </p:txEl>
                                          </p:spTgt>
                                        </p:tgtEl>
                                        <p:attrNameLst>
                                          <p:attrName>style.visibility</p:attrName>
                                        </p:attrNameLst>
                                      </p:cBhvr>
                                      <p:to>
                                        <p:strVal val="visible"/>
                                      </p:to>
                                    </p:set>
                                    <p:animEffect transition="in" filter="dissolve">
                                      <p:cBhvr additive="repl">
                                        <p:cTn id="263" dur="500"/>
                                        <p:tgtEl>
                                          <p:spTgt spid="118">
                                            <p:txEl>
                                              <p:pRg st="1" end="1"/>
                                            </p:txEl>
                                          </p:spTgt>
                                        </p:tgtEl>
                                      </p:cBhvr>
                                    </p:animEffect>
                                  </p:childTnLst>
                                </p:cTn>
                              </p:par>
                            </p:childTnLst>
                          </p:cTn>
                        </p:par>
                      </p:childTnLst>
                    </p:cTn>
                  </p:par>
                  <p:par>
                    <p:cTn id="264" fill="hold">
                      <p:stCondLst>
                        <p:cond delay="indefinite"/>
                      </p:stCondLst>
                      <p:childTnLst>
                        <p:par>
                          <p:cTn id="265" fill="hold">
                            <p:stCondLst>
                              <p:cond delay="0"/>
                            </p:stCondLst>
                            <p:childTnLst>
                              <p:par>
                                <p:cTn id="266" presetID="9" presetClass="entr" fill="hold" nodeType="clickEffect">
                                  <p:stCondLst>
                                    <p:cond delay="0"/>
                                  </p:stCondLst>
                                  <p:iterate type="el">
                                    <p:tmAbs val="0"/>
                                  </p:iterate>
                                  <p:childTnLst>
                                    <p:set>
                                      <p:cBhvr>
                                        <p:cTn id="267" fill="hold"/>
                                        <p:tgtEl>
                                          <p:spTgt spid="118">
                                            <p:txEl>
                                              <p:pRg st="2" end="2"/>
                                            </p:txEl>
                                          </p:spTgt>
                                        </p:tgtEl>
                                        <p:attrNameLst>
                                          <p:attrName>style.visibility</p:attrName>
                                        </p:attrNameLst>
                                      </p:cBhvr>
                                      <p:to>
                                        <p:strVal val="visible"/>
                                      </p:to>
                                    </p:set>
                                    <p:animEffect transition="in" filter="dissolve">
                                      <p:cBhvr additive="repl">
                                        <p:cTn id="268" dur="500"/>
                                        <p:tgtEl>
                                          <p:spTgt spid="118">
                                            <p:txEl>
                                              <p:pRg st="2" end="2"/>
                                            </p:txEl>
                                          </p:spTgt>
                                        </p:tgtEl>
                                      </p:cBhvr>
                                    </p:animEffect>
                                  </p:childTnLst>
                                </p:cTn>
                              </p:par>
                            </p:childTnLst>
                          </p:cTn>
                        </p:par>
                      </p:childTnLst>
                    </p:cTn>
                  </p:par>
                  <p:par>
                    <p:cTn id="269" fill="hold">
                      <p:stCondLst>
                        <p:cond delay="indefinite"/>
                      </p:stCondLst>
                      <p:childTnLst>
                        <p:par>
                          <p:cTn id="270" fill="hold">
                            <p:stCondLst>
                              <p:cond delay="0"/>
                            </p:stCondLst>
                            <p:childTnLst>
                              <p:par>
                                <p:cTn id="271" presetID="9" presetClass="entr" fill="hold" nodeType="clickEffect">
                                  <p:stCondLst>
                                    <p:cond delay="0"/>
                                  </p:stCondLst>
                                  <p:iterate type="el">
                                    <p:tmAbs val="0"/>
                                  </p:iterate>
                                  <p:childTnLst>
                                    <p:set>
                                      <p:cBhvr>
                                        <p:cTn id="272" fill="hold"/>
                                        <p:tgtEl>
                                          <p:spTgt spid="118">
                                            <p:txEl>
                                              <p:pRg st="3" end="3"/>
                                            </p:txEl>
                                          </p:spTgt>
                                        </p:tgtEl>
                                        <p:attrNameLst>
                                          <p:attrName>style.visibility</p:attrName>
                                        </p:attrNameLst>
                                      </p:cBhvr>
                                      <p:to>
                                        <p:strVal val="visible"/>
                                      </p:to>
                                    </p:set>
                                    <p:animEffect transition="in" filter="dissolve">
                                      <p:cBhvr additive="repl">
                                        <p:cTn id="273" dur="500"/>
                                        <p:tgtEl>
                                          <p:spTgt spid="118">
                                            <p:txEl>
                                              <p:pRg st="3" end="3"/>
                                            </p:txEl>
                                          </p:spTgt>
                                        </p:tgtEl>
                                      </p:cBhvr>
                                    </p:animEffect>
                                  </p:childTnLst>
                                </p:cTn>
                              </p:par>
                            </p:childTnLst>
                          </p:cTn>
                        </p:par>
                      </p:childTnLst>
                    </p:cTn>
                  </p:par>
                  <p:par>
                    <p:cTn id="274" fill="hold">
                      <p:stCondLst>
                        <p:cond delay="indefinite"/>
                      </p:stCondLst>
                      <p:childTnLst>
                        <p:par>
                          <p:cTn id="275" fill="hold">
                            <p:stCondLst>
                              <p:cond delay="0"/>
                            </p:stCondLst>
                            <p:childTnLst>
                              <p:par>
                                <p:cTn id="276" presetID="9" presetClass="entr" fill="hold" nodeType="clickEffect">
                                  <p:stCondLst>
                                    <p:cond delay="0"/>
                                  </p:stCondLst>
                                  <p:iterate type="el">
                                    <p:tmAbs val="0"/>
                                  </p:iterate>
                                  <p:childTnLst>
                                    <p:set>
                                      <p:cBhvr>
                                        <p:cTn id="277" fill="hold"/>
                                        <p:tgtEl>
                                          <p:spTgt spid="118">
                                            <p:txEl>
                                              <p:pRg st="4" end="4"/>
                                            </p:txEl>
                                          </p:spTgt>
                                        </p:tgtEl>
                                        <p:attrNameLst>
                                          <p:attrName>style.visibility</p:attrName>
                                        </p:attrNameLst>
                                      </p:cBhvr>
                                      <p:to>
                                        <p:strVal val="visible"/>
                                      </p:to>
                                    </p:set>
                                    <p:animEffect transition="in" filter="dissolve">
                                      <p:cBhvr additive="repl">
                                        <p:cTn id="278" dur="500"/>
                                        <p:tgtEl>
                                          <p:spTgt spid="11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9" name="pasted-image.pdf"/>
          <p:cNvPicPr/>
          <p:nvPr/>
        </p:nvPicPr>
        <p:blipFill>
          <a:blip r:embed="rId1"/>
          <a:stretch/>
        </p:blipFill>
        <p:spPr>
          <a:xfrm>
            <a:off x="0" y="0"/>
            <a:ext cx="9143640" cy="6857640"/>
          </a:xfrm>
          <a:prstGeom prst="rect">
            <a:avLst/>
          </a:prstGeom>
          <a:noFill/>
          <a:ln w="3175">
            <a:noFill/>
          </a:ln>
        </p:spPr>
      </p:pic>
      <p:sp>
        <p:nvSpPr>
          <p:cNvPr id="120" name="PlaceHolder 1"/>
          <p:cNvSpPr>
            <a:spLocks noGrp="1"/>
          </p:cNvSpPr>
          <p:nvPr>
            <p:ph/>
          </p:nvPr>
        </p:nvSpPr>
        <p:spPr>
          <a:xfrm>
            <a:off x="1553760" y="1219320"/>
            <a:ext cx="6840360" cy="5040360"/>
          </a:xfrm>
          <a:prstGeom prst="rect">
            <a:avLst/>
          </a:prstGeom>
          <a:noFill/>
          <a:ln w="12600">
            <a:noFill/>
          </a:ln>
        </p:spPr>
        <p:txBody>
          <a:bodyPr lIns="45720" tIns="45720" rIns="45720" bIns="45720" anchor="t">
            <a:noAutofit/>
          </a:bodyPr>
          <a:p>
            <a:pPr marL="558720" indent="-558720" algn="l" defTabSz="914400">
              <a:lnSpc>
                <a:spcPct val="100000"/>
              </a:lnSpc>
              <a:spcBef>
                <a:spcPts val="799"/>
              </a:spcBef>
              <a:buNone/>
              <a:tabLst>
                <a:tab pos="0" algn="l"/>
              </a:tabLst>
            </a:pPr>
            <a:r>
              <a:rPr lang="es-ES" sz="3400" b="0" u="none" strike="noStrike">
                <a:solidFill>
                  <a:srgbClr val="1E3184"/>
                </a:solidFill>
                <a:effectLst/>
                <a:uFillTx/>
                <a:latin typeface="Candara"/>
                <a:ea typeface="Candara"/>
              </a:rPr>
              <a:t>f. Exaltar el nombre de Jesús.</a:t>
            </a:r>
            <a:endParaRPr lang="es-ES" sz="3400" b="0" u="none" strike="noStrike">
              <a:solidFill>
                <a:srgbClr val="000000"/>
              </a:solidFill>
              <a:effectLst/>
              <a:uFillTx/>
              <a:latin typeface="Helvetica Light"/>
            </a:endParaRPr>
          </a:p>
          <a:p>
            <a:pPr marL="558720" indent="-558720" algn="l" defTabSz="914400">
              <a:lnSpc>
                <a:spcPct val="100000"/>
              </a:lnSpc>
              <a:spcBef>
                <a:spcPts val="799"/>
              </a:spcBef>
              <a:buNone/>
              <a:tabLst>
                <a:tab pos="0" algn="l"/>
              </a:tabLst>
            </a:pPr>
            <a:r>
              <a:rPr lang="es-ES" sz="3400" b="0" u="none" strike="noStrike">
                <a:solidFill>
                  <a:srgbClr val="1E3184"/>
                </a:solidFill>
                <a:effectLst/>
                <a:uFillTx/>
                <a:latin typeface="Candara"/>
                <a:ea typeface="Candara"/>
              </a:rPr>
              <a:t>g. Corregir el pecado con amor.</a:t>
            </a:r>
            <a:endParaRPr lang="es-ES" sz="3400" b="0" u="none" strike="noStrike">
              <a:solidFill>
                <a:srgbClr val="000000"/>
              </a:solidFill>
              <a:effectLst/>
              <a:uFillTx/>
              <a:latin typeface="Helvetica Light"/>
            </a:endParaRPr>
          </a:p>
          <a:p>
            <a:pPr marL="558720" indent="-558720" algn="l" defTabSz="914400">
              <a:lnSpc>
                <a:spcPct val="100000"/>
              </a:lnSpc>
              <a:spcBef>
                <a:spcPts val="799"/>
              </a:spcBef>
              <a:buNone/>
              <a:tabLst>
                <a:tab pos="0" algn="l"/>
              </a:tabLst>
            </a:pPr>
            <a:r>
              <a:rPr lang="es-ES" sz="3400" b="0" u="none" strike="noStrike">
                <a:solidFill>
                  <a:srgbClr val="1E3184"/>
                </a:solidFill>
                <a:effectLst/>
                <a:uFillTx/>
                <a:latin typeface="Candara"/>
                <a:ea typeface="Candara"/>
              </a:rPr>
              <a:t>h. Mostrar a Jesús como la única esperanza para el pecador.</a:t>
            </a:r>
            <a:endParaRPr lang="es-ES" sz="3400" b="0" u="none" strike="noStrike">
              <a:solidFill>
                <a:srgbClr val="000000"/>
              </a:solidFill>
              <a:effectLst/>
              <a:uFillTx/>
              <a:latin typeface="Helvetica Light"/>
            </a:endParaRPr>
          </a:p>
          <a:p>
            <a:pPr marL="558720" indent="-558720" algn="l" defTabSz="914400">
              <a:lnSpc>
                <a:spcPct val="100000"/>
              </a:lnSpc>
              <a:spcBef>
                <a:spcPts val="799"/>
              </a:spcBef>
              <a:buNone/>
              <a:tabLst>
                <a:tab pos="0" algn="l"/>
              </a:tabLst>
            </a:pPr>
            <a:r>
              <a:rPr lang="es-ES" sz="3400" b="0" u="none" strike="noStrike">
                <a:solidFill>
                  <a:srgbClr val="1E3184"/>
                </a:solidFill>
                <a:effectLst/>
                <a:uFillTx/>
                <a:latin typeface="Candara"/>
                <a:ea typeface="Candara"/>
              </a:rPr>
              <a:t>i. Instruir a la iglesia en el cumplimiento de su misión.</a:t>
            </a:r>
            <a:endParaRPr lang="es-ES" sz="3400" b="0" u="none" strike="noStrike">
              <a:solidFill>
                <a:srgbClr val="000000"/>
              </a:solidFill>
              <a:effectLst/>
              <a:uFillTx/>
              <a:latin typeface="Helvetica Light"/>
            </a:endParaRPr>
          </a:p>
          <a:p>
            <a:pPr marL="558720" indent="-558720" algn="l" defTabSz="914400">
              <a:lnSpc>
                <a:spcPct val="100000"/>
              </a:lnSpc>
              <a:spcBef>
                <a:spcPts val="799"/>
              </a:spcBef>
              <a:buNone/>
              <a:tabLst>
                <a:tab pos="0" algn="l"/>
              </a:tabLst>
            </a:pPr>
            <a:r>
              <a:rPr lang="es-ES" sz="3400" b="0" u="none" strike="noStrike">
                <a:solidFill>
                  <a:srgbClr val="1E3184"/>
                </a:solidFill>
                <a:effectLst/>
                <a:uFillTx/>
                <a:latin typeface="Candara"/>
                <a:ea typeface="Candara"/>
              </a:rPr>
              <a:t>j. Preparar a la iglesia para el encuentro con Jesús.</a:t>
            </a:r>
            <a:endParaRPr lang="es-ES" sz="3400" b="0" u="none" strike="noStrike">
              <a:solidFill>
                <a:srgbClr val="000000"/>
              </a:solidFill>
              <a:effectLst/>
              <a:uFillTx/>
              <a:latin typeface="Helvetica Light"/>
            </a:endParaRPr>
          </a:p>
        </p:txBody>
      </p:sp>
    </p:spTree>
  </p:cSld>
  <p:timing>
    <p:tnLst>
      <p:par>
        <p:cTn id="279" dur="indefinite" restart="never" nodeType="tmRoot">
          <p:childTnLst>
            <p:seq>
              <p:cTn id="280" dur="indefinite" nodeType="mainSeq">
                <p:childTnLst>
                  <p:par>
                    <p:cTn id="281" fill="hold">
                      <p:stCondLst>
                        <p:cond delay="indefinite"/>
                      </p:stCondLst>
                      <p:childTnLst>
                        <p:par>
                          <p:cTn id="282" fill="hold">
                            <p:stCondLst>
                              <p:cond delay="0"/>
                            </p:stCondLst>
                            <p:childTnLst>
                              <p:par>
                                <p:cTn id="283" presetID="9" presetClass="entr" fill="hold" nodeType="clickEffect">
                                  <p:stCondLst>
                                    <p:cond delay="0"/>
                                  </p:stCondLst>
                                  <p:iterate type="el">
                                    <p:tmAbs val="0"/>
                                  </p:iterate>
                                  <p:childTnLst>
                                    <p:set>
                                      <p:cBhvr>
                                        <p:cTn id="284" fill="hold"/>
                                        <p:tgtEl>
                                          <p:spTgt spid="120"/>
                                        </p:tgtEl>
                                        <p:attrNameLst>
                                          <p:attrName>style.visibility</p:attrName>
                                        </p:attrNameLst>
                                      </p:cBhvr>
                                      <p:to>
                                        <p:strVal val="visible"/>
                                      </p:to>
                                    </p:set>
                                    <p:animEffect transition="in" filter="dissolve">
                                      <p:cBhvr additive="repl">
                                        <p:cTn id="285" dur="500"/>
                                        <p:tgtEl>
                                          <p:spTgt spid="120"/>
                                        </p:tgtEl>
                                      </p:cBhvr>
                                    </p:animEffect>
                                  </p:childTnLst>
                                </p:cTn>
                              </p:par>
                              <p:par>
                                <p:cTn id="286" presetID="9" presetClass="entr" fill="hold" nodeType="withEffect">
                                  <p:stCondLst>
                                    <p:cond delay="0"/>
                                  </p:stCondLst>
                                  <p:iterate type="el">
                                    <p:tmAbs val="0"/>
                                  </p:iterate>
                                  <p:childTnLst>
                                    <p:set>
                                      <p:cBhvr>
                                        <p:cTn id="287" fill="hold"/>
                                        <p:tgtEl>
                                          <p:spTgt spid="120">
                                            <p:txEl>
                                              <p:pRg st="0" end="0"/>
                                            </p:txEl>
                                          </p:spTgt>
                                        </p:tgtEl>
                                        <p:attrNameLst>
                                          <p:attrName>style.visibility</p:attrName>
                                        </p:attrNameLst>
                                      </p:cBhvr>
                                      <p:to>
                                        <p:strVal val="visible"/>
                                      </p:to>
                                    </p:set>
                                    <p:animEffect transition="in" filter="dissolve">
                                      <p:cBhvr additive="repl">
                                        <p:cTn id="288" dur="500"/>
                                        <p:tgtEl>
                                          <p:spTgt spid="120">
                                            <p:txEl>
                                              <p:pRg st="0" end="0"/>
                                            </p:txEl>
                                          </p:spTgt>
                                        </p:tgtEl>
                                      </p:cBhvr>
                                    </p:animEffect>
                                  </p:childTnLst>
                                </p:cTn>
                              </p:par>
                            </p:childTnLst>
                          </p:cTn>
                        </p:par>
                      </p:childTnLst>
                    </p:cTn>
                  </p:par>
                  <p:par>
                    <p:cTn id="289" fill="hold">
                      <p:stCondLst>
                        <p:cond delay="indefinite"/>
                      </p:stCondLst>
                      <p:childTnLst>
                        <p:par>
                          <p:cTn id="290" fill="hold">
                            <p:stCondLst>
                              <p:cond delay="0"/>
                            </p:stCondLst>
                            <p:childTnLst>
                              <p:par>
                                <p:cTn id="291" presetID="9" presetClass="entr" fill="hold" nodeType="clickEffect">
                                  <p:stCondLst>
                                    <p:cond delay="0"/>
                                  </p:stCondLst>
                                  <p:iterate type="el">
                                    <p:tmAbs val="0"/>
                                  </p:iterate>
                                  <p:childTnLst>
                                    <p:set>
                                      <p:cBhvr>
                                        <p:cTn id="292" fill="hold"/>
                                        <p:tgtEl>
                                          <p:spTgt spid="120">
                                            <p:txEl>
                                              <p:pRg st="1" end="1"/>
                                            </p:txEl>
                                          </p:spTgt>
                                        </p:tgtEl>
                                        <p:attrNameLst>
                                          <p:attrName>style.visibility</p:attrName>
                                        </p:attrNameLst>
                                      </p:cBhvr>
                                      <p:to>
                                        <p:strVal val="visible"/>
                                      </p:to>
                                    </p:set>
                                    <p:animEffect transition="in" filter="dissolve">
                                      <p:cBhvr additive="repl">
                                        <p:cTn id="293" dur="500"/>
                                        <p:tgtEl>
                                          <p:spTgt spid="120">
                                            <p:txEl>
                                              <p:pRg st="1" end="1"/>
                                            </p:txEl>
                                          </p:spTgt>
                                        </p:tgtEl>
                                      </p:cBhvr>
                                    </p:animEffect>
                                  </p:childTnLst>
                                </p:cTn>
                              </p:par>
                            </p:childTnLst>
                          </p:cTn>
                        </p:par>
                      </p:childTnLst>
                    </p:cTn>
                  </p:par>
                  <p:par>
                    <p:cTn id="294" fill="hold">
                      <p:stCondLst>
                        <p:cond delay="indefinite"/>
                      </p:stCondLst>
                      <p:childTnLst>
                        <p:par>
                          <p:cTn id="295" fill="hold">
                            <p:stCondLst>
                              <p:cond delay="0"/>
                            </p:stCondLst>
                            <p:childTnLst>
                              <p:par>
                                <p:cTn id="296" presetID="9" presetClass="entr" fill="hold" nodeType="clickEffect">
                                  <p:stCondLst>
                                    <p:cond delay="0"/>
                                  </p:stCondLst>
                                  <p:iterate type="el">
                                    <p:tmAbs val="0"/>
                                  </p:iterate>
                                  <p:childTnLst>
                                    <p:set>
                                      <p:cBhvr>
                                        <p:cTn id="297" fill="hold"/>
                                        <p:tgtEl>
                                          <p:spTgt spid="120">
                                            <p:txEl>
                                              <p:pRg st="2" end="2"/>
                                            </p:txEl>
                                          </p:spTgt>
                                        </p:tgtEl>
                                        <p:attrNameLst>
                                          <p:attrName>style.visibility</p:attrName>
                                        </p:attrNameLst>
                                      </p:cBhvr>
                                      <p:to>
                                        <p:strVal val="visible"/>
                                      </p:to>
                                    </p:set>
                                    <p:animEffect transition="in" filter="dissolve">
                                      <p:cBhvr additive="repl">
                                        <p:cTn id="298" dur="500"/>
                                        <p:tgtEl>
                                          <p:spTgt spid="120">
                                            <p:txEl>
                                              <p:pRg st="2" end="2"/>
                                            </p:txEl>
                                          </p:spTgt>
                                        </p:tgtEl>
                                      </p:cBhvr>
                                    </p:animEffect>
                                  </p:childTnLst>
                                </p:cTn>
                              </p:par>
                            </p:childTnLst>
                          </p:cTn>
                        </p:par>
                      </p:childTnLst>
                    </p:cTn>
                  </p:par>
                  <p:par>
                    <p:cTn id="299" fill="hold">
                      <p:stCondLst>
                        <p:cond delay="indefinite"/>
                      </p:stCondLst>
                      <p:childTnLst>
                        <p:par>
                          <p:cTn id="300" fill="hold">
                            <p:stCondLst>
                              <p:cond delay="0"/>
                            </p:stCondLst>
                            <p:childTnLst>
                              <p:par>
                                <p:cTn id="301" presetID="9" presetClass="entr" fill="hold" nodeType="clickEffect">
                                  <p:stCondLst>
                                    <p:cond delay="0"/>
                                  </p:stCondLst>
                                  <p:iterate type="el">
                                    <p:tmAbs val="0"/>
                                  </p:iterate>
                                  <p:childTnLst>
                                    <p:set>
                                      <p:cBhvr>
                                        <p:cTn id="302" fill="hold"/>
                                        <p:tgtEl>
                                          <p:spTgt spid="120">
                                            <p:txEl>
                                              <p:pRg st="3" end="3"/>
                                            </p:txEl>
                                          </p:spTgt>
                                        </p:tgtEl>
                                        <p:attrNameLst>
                                          <p:attrName>style.visibility</p:attrName>
                                        </p:attrNameLst>
                                      </p:cBhvr>
                                      <p:to>
                                        <p:strVal val="visible"/>
                                      </p:to>
                                    </p:set>
                                    <p:animEffect transition="in" filter="dissolve">
                                      <p:cBhvr additive="repl">
                                        <p:cTn id="303" dur="500"/>
                                        <p:tgtEl>
                                          <p:spTgt spid="120">
                                            <p:txEl>
                                              <p:pRg st="3" end="3"/>
                                            </p:txEl>
                                          </p:spTgt>
                                        </p:tgtEl>
                                      </p:cBhvr>
                                    </p:animEffect>
                                  </p:childTnLst>
                                </p:cTn>
                              </p:par>
                            </p:childTnLst>
                          </p:cTn>
                        </p:par>
                      </p:childTnLst>
                    </p:cTn>
                  </p:par>
                  <p:par>
                    <p:cTn id="304" fill="hold">
                      <p:stCondLst>
                        <p:cond delay="indefinite"/>
                      </p:stCondLst>
                      <p:childTnLst>
                        <p:par>
                          <p:cTn id="305" fill="hold">
                            <p:stCondLst>
                              <p:cond delay="0"/>
                            </p:stCondLst>
                            <p:childTnLst>
                              <p:par>
                                <p:cTn id="306" presetID="9" presetClass="entr" fill="hold" nodeType="clickEffect">
                                  <p:stCondLst>
                                    <p:cond delay="0"/>
                                  </p:stCondLst>
                                  <p:iterate type="el">
                                    <p:tmAbs val="0"/>
                                  </p:iterate>
                                  <p:childTnLst>
                                    <p:set>
                                      <p:cBhvr>
                                        <p:cTn id="307" fill="hold"/>
                                        <p:tgtEl>
                                          <p:spTgt spid="120">
                                            <p:txEl>
                                              <p:pRg st="4" end="4"/>
                                            </p:txEl>
                                          </p:spTgt>
                                        </p:tgtEl>
                                        <p:attrNameLst>
                                          <p:attrName>style.visibility</p:attrName>
                                        </p:attrNameLst>
                                      </p:cBhvr>
                                      <p:to>
                                        <p:strVal val="visible"/>
                                      </p:to>
                                    </p:set>
                                    <p:animEffect transition="in" filter="dissolve">
                                      <p:cBhvr additive="repl">
                                        <p:cTn id="308" dur="500"/>
                                        <p:tgtEl>
                                          <p:spTgt spid="120">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1" name="pasted-image.pdf"/>
          <p:cNvPicPr/>
          <p:nvPr/>
        </p:nvPicPr>
        <p:blipFill>
          <a:blip r:embed="rId1"/>
          <a:stretch/>
        </p:blipFill>
        <p:spPr>
          <a:xfrm>
            <a:off x="0" y="0"/>
            <a:ext cx="9143640" cy="6857640"/>
          </a:xfrm>
          <a:prstGeom prst="rect">
            <a:avLst/>
          </a:prstGeom>
          <a:noFill/>
          <a:ln w="3175">
            <a:noFill/>
          </a:ln>
        </p:spPr>
      </p:pic>
      <p:sp>
        <p:nvSpPr>
          <p:cNvPr id="122" name="PlaceHolder 1"/>
          <p:cNvSpPr>
            <a:spLocks noGrp="1"/>
          </p:cNvSpPr>
          <p:nvPr>
            <p:ph type="title"/>
          </p:nvPr>
        </p:nvSpPr>
        <p:spPr>
          <a:xfrm>
            <a:off x="1491480" y="1341360"/>
            <a:ext cx="6654600" cy="897840"/>
          </a:xfrm>
          <a:prstGeom prst="rect">
            <a:avLst/>
          </a:prstGeom>
          <a:noFill/>
          <a:ln w="12600">
            <a:noFill/>
          </a:ln>
        </p:spPr>
        <p:txBody>
          <a:bodyPr lIns="45720" tIns="45720" rIns="45720" bIns="45720" anchor="t">
            <a:noAutofit/>
          </a:bodyPr>
          <a:p>
            <a:pPr marL="558720" indent="-558720" algn="l" defTabSz="914400">
              <a:lnSpc>
                <a:spcPct val="100000"/>
              </a:lnSpc>
              <a:buNone/>
              <a:tabLst>
                <a:tab pos="0" algn="l"/>
              </a:tabLst>
            </a:pPr>
            <a:r>
              <a:rPr lang="es-ES" sz="3600" b="1" u="none" strike="noStrike">
                <a:solidFill>
                  <a:srgbClr val="C00000"/>
                </a:solidFill>
                <a:effectLst/>
                <a:uFillTx/>
                <a:latin typeface="Candara"/>
                <a:ea typeface="Candara"/>
              </a:rPr>
              <a:t>3. No utilizarán la Biblia para:</a:t>
            </a:r>
            <a:endParaRPr lang="es-ES" sz="3600" b="0" u="none" strike="noStrike">
              <a:solidFill>
                <a:srgbClr val="000000"/>
              </a:solidFill>
              <a:effectLst/>
              <a:uFillTx/>
              <a:latin typeface="Helvetica Light"/>
            </a:endParaRPr>
          </a:p>
        </p:txBody>
      </p:sp>
      <p:sp>
        <p:nvSpPr>
          <p:cNvPr id="123" name="PlaceHolder 2"/>
          <p:cNvSpPr>
            <a:spLocks noGrp="1"/>
          </p:cNvSpPr>
          <p:nvPr>
            <p:ph/>
          </p:nvPr>
        </p:nvSpPr>
        <p:spPr>
          <a:xfrm>
            <a:off x="1882440" y="2322720"/>
            <a:ext cx="5612040" cy="2864520"/>
          </a:xfrm>
          <a:prstGeom prst="rect">
            <a:avLst/>
          </a:prstGeom>
          <a:noFill/>
          <a:ln w="12600">
            <a:noFill/>
          </a:ln>
        </p:spPr>
        <p:txBody>
          <a:bodyPr lIns="45720" tIns="45720" rIns="45720" bIns="45720" anchor="t">
            <a:noAutofit/>
          </a:bodyPr>
          <a:p>
            <a:pPr marL="491760" indent="-491760" algn="l" defTabSz="896040">
              <a:lnSpc>
                <a:spcPct val="100000"/>
              </a:lnSpc>
              <a:spcBef>
                <a:spcPts val="901"/>
              </a:spcBef>
              <a:buNone/>
              <a:tabLst>
                <a:tab pos="0" algn="l"/>
              </a:tabLst>
            </a:pPr>
            <a:r>
              <a:rPr lang="es-ES" sz="3330" b="0" u="none" strike="noStrike">
                <a:solidFill>
                  <a:srgbClr val="1E3184"/>
                </a:solidFill>
                <a:effectLst/>
                <a:uFillTx/>
                <a:latin typeface="Candara"/>
                <a:ea typeface="Candara"/>
              </a:rPr>
              <a:t>a. Herir a sus hermanos.</a:t>
            </a:r>
            <a:endParaRPr lang="es-ES" sz="3330" b="0" u="none" strike="noStrike">
              <a:solidFill>
                <a:srgbClr val="000000"/>
              </a:solidFill>
              <a:effectLst/>
              <a:uFillTx/>
              <a:latin typeface="Helvetica Light"/>
            </a:endParaRPr>
          </a:p>
          <a:p>
            <a:pPr marL="491760" indent="-491760" algn="l" defTabSz="896040">
              <a:lnSpc>
                <a:spcPct val="100000"/>
              </a:lnSpc>
              <a:spcBef>
                <a:spcPts val="901"/>
              </a:spcBef>
              <a:buNone/>
              <a:tabLst>
                <a:tab pos="0" algn="l"/>
              </a:tabLst>
            </a:pPr>
            <a:r>
              <a:rPr lang="es-ES" sz="3330" b="0" u="none" strike="noStrike">
                <a:solidFill>
                  <a:srgbClr val="1E3184"/>
                </a:solidFill>
                <a:effectLst/>
                <a:uFillTx/>
                <a:latin typeface="Candara"/>
                <a:ea typeface="Candara"/>
              </a:rPr>
              <a:t>b. Probar teorías personales.</a:t>
            </a:r>
            <a:endParaRPr lang="es-ES" sz="3330" b="0" u="none" strike="noStrike">
              <a:solidFill>
                <a:srgbClr val="000000"/>
              </a:solidFill>
              <a:effectLst/>
              <a:uFillTx/>
              <a:latin typeface="Helvetica Light"/>
            </a:endParaRPr>
          </a:p>
          <a:p>
            <a:pPr marL="491760" indent="-491760" algn="l" defTabSz="896040">
              <a:lnSpc>
                <a:spcPct val="100000"/>
              </a:lnSpc>
              <a:spcBef>
                <a:spcPts val="901"/>
              </a:spcBef>
              <a:buNone/>
              <a:tabLst>
                <a:tab pos="0" algn="l"/>
              </a:tabLst>
            </a:pPr>
            <a:r>
              <a:rPr lang="es-ES" sz="3330" b="0" u="none" strike="noStrike">
                <a:solidFill>
                  <a:srgbClr val="1E3184"/>
                </a:solidFill>
                <a:effectLst/>
                <a:uFillTx/>
                <a:latin typeface="Candara"/>
                <a:ea typeface="Candara"/>
              </a:rPr>
              <a:t>c. Justificar cualquier comportamiento propio inadecuado.</a:t>
            </a:r>
            <a:endParaRPr lang="es-ES" sz="3330" b="0" u="none" strike="noStrike">
              <a:solidFill>
                <a:srgbClr val="000000"/>
              </a:solidFill>
              <a:effectLst/>
              <a:uFillTx/>
              <a:latin typeface="Helvetica Light"/>
            </a:endParaRPr>
          </a:p>
        </p:txBody>
      </p:sp>
    </p:spTree>
  </p:cSld>
  <p:timing>
    <p:tnLst>
      <p:par>
        <p:cTn id="309" dur="indefinite" restart="never" nodeType="tmRoot">
          <p:childTnLst>
            <p:seq>
              <p:cTn id="310" dur="indefinite" nodeType="mainSeq">
                <p:childTnLst>
                  <p:par>
                    <p:cTn id="311" fill="hold">
                      <p:stCondLst>
                        <p:cond delay="indefinite"/>
                      </p:stCondLst>
                      <p:childTnLst>
                        <p:par>
                          <p:cTn id="312" fill="hold">
                            <p:stCondLst>
                              <p:cond delay="0"/>
                            </p:stCondLst>
                            <p:childTnLst>
                              <p:par>
                                <p:cTn id="313" presetID="9" presetClass="entr" fill="hold" nodeType="clickEffect">
                                  <p:stCondLst>
                                    <p:cond delay="0"/>
                                  </p:stCondLst>
                                  <p:iterate type="el">
                                    <p:tmAbs val="0"/>
                                  </p:iterate>
                                  <p:childTnLst>
                                    <p:set>
                                      <p:cBhvr>
                                        <p:cTn id="314" fill="hold"/>
                                        <p:tgtEl>
                                          <p:spTgt spid="123"/>
                                        </p:tgtEl>
                                        <p:attrNameLst>
                                          <p:attrName>style.visibility</p:attrName>
                                        </p:attrNameLst>
                                      </p:cBhvr>
                                      <p:to>
                                        <p:strVal val="visible"/>
                                      </p:to>
                                    </p:set>
                                    <p:animEffect transition="in" filter="dissolve">
                                      <p:cBhvr additive="repl">
                                        <p:cTn id="315" dur="500"/>
                                        <p:tgtEl>
                                          <p:spTgt spid="123"/>
                                        </p:tgtEl>
                                      </p:cBhvr>
                                    </p:animEffect>
                                  </p:childTnLst>
                                </p:cTn>
                              </p:par>
                              <p:par>
                                <p:cTn id="316" presetID="9" presetClass="entr" fill="hold" nodeType="withEffect">
                                  <p:stCondLst>
                                    <p:cond delay="0"/>
                                  </p:stCondLst>
                                  <p:iterate type="el">
                                    <p:tmAbs val="0"/>
                                  </p:iterate>
                                  <p:childTnLst>
                                    <p:set>
                                      <p:cBhvr>
                                        <p:cTn id="317" fill="hold"/>
                                        <p:tgtEl>
                                          <p:spTgt spid="123">
                                            <p:txEl>
                                              <p:pRg st="0" end="0"/>
                                            </p:txEl>
                                          </p:spTgt>
                                        </p:tgtEl>
                                        <p:attrNameLst>
                                          <p:attrName>style.visibility</p:attrName>
                                        </p:attrNameLst>
                                      </p:cBhvr>
                                      <p:to>
                                        <p:strVal val="visible"/>
                                      </p:to>
                                    </p:set>
                                    <p:animEffect transition="in" filter="dissolve">
                                      <p:cBhvr additive="repl">
                                        <p:cTn id="318" dur="500"/>
                                        <p:tgtEl>
                                          <p:spTgt spid="123">
                                            <p:txEl>
                                              <p:pRg st="0" end="0"/>
                                            </p:txEl>
                                          </p:spTgt>
                                        </p:tgtEl>
                                      </p:cBhvr>
                                    </p:animEffect>
                                  </p:childTnLst>
                                </p:cTn>
                              </p:par>
                            </p:childTnLst>
                          </p:cTn>
                        </p:par>
                      </p:childTnLst>
                    </p:cTn>
                  </p:par>
                  <p:par>
                    <p:cTn id="319" fill="hold">
                      <p:stCondLst>
                        <p:cond delay="indefinite"/>
                      </p:stCondLst>
                      <p:childTnLst>
                        <p:par>
                          <p:cTn id="320" fill="hold">
                            <p:stCondLst>
                              <p:cond delay="0"/>
                            </p:stCondLst>
                            <p:childTnLst>
                              <p:par>
                                <p:cTn id="321" presetID="9" presetClass="entr" fill="hold" nodeType="clickEffect">
                                  <p:stCondLst>
                                    <p:cond delay="0"/>
                                  </p:stCondLst>
                                  <p:iterate type="el">
                                    <p:tmAbs val="0"/>
                                  </p:iterate>
                                  <p:childTnLst>
                                    <p:set>
                                      <p:cBhvr>
                                        <p:cTn id="322" fill="hold"/>
                                        <p:tgtEl>
                                          <p:spTgt spid="123">
                                            <p:txEl>
                                              <p:pRg st="1" end="1"/>
                                            </p:txEl>
                                          </p:spTgt>
                                        </p:tgtEl>
                                        <p:attrNameLst>
                                          <p:attrName>style.visibility</p:attrName>
                                        </p:attrNameLst>
                                      </p:cBhvr>
                                      <p:to>
                                        <p:strVal val="visible"/>
                                      </p:to>
                                    </p:set>
                                    <p:animEffect transition="in" filter="dissolve">
                                      <p:cBhvr additive="repl">
                                        <p:cTn id="323" dur="500"/>
                                        <p:tgtEl>
                                          <p:spTgt spid="123">
                                            <p:txEl>
                                              <p:pRg st="1" end="1"/>
                                            </p:txEl>
                                          </p:spTgt>
                                        </p:tgtEl>
                                      </p:cBhvr>
                                    </p:animEffect>
                                  </p:childTnLst>
                                </p:cTn>
                              </p:par>
                            </p:childTnLst>
                          </p:cTn>
                        </p:par>
                      </p:childTnLst>
                    </p:cTn>
                  </p:par>
                  <p:par>
                    <p:cTn id="324" fill="hold">
                      <p:stCondLst>
                        <p:cond delay="indefinite"/>
                      </p:stCondLst>
                      <p:childTnLst>
                        <p:par>
                          <p:cTn id="325" fill="hold">
                            <p:stCondLst>
                              <p:cond delay="0"/>
                            </p:stCondLst>
                            <p:childTnLst>
                              <p:par>
                                <p:cTn id="326" presetID="9" presetClass="entr" fill="hold" nodeType="clickEffect">
                                  <p:stCondLst>
                                    <p:cond delay="0"/>
                                  </p:stCondLst>
                                  <p:iterate type="el">
                                    <p:tmAbs val="0"/>
                                  </p:iterate>
                                  <p:childTnLst>
                                    <p:set>
                                      <p:cBhvr>
                                        <p:cTn id="327" fill="hold"/>
                                        <p:tgtEl>
                                          <p:spTgt spid="123">
                                            <p:txEl>
                                              <p:pRg st="2" end="2"/>
                                            </p:txEl>
                                          </p:spTgt>
                                        </p:tgtEl>
                                        <p:attrNameLst>
                                          <p:attrName>style.visibility</p:attrName>
                                        </p:attrNameLst>
                                      </p:cBhvr>
                                      <p:to>
                                        <p:strVal val="visible"/>
                                      </p:to>
                                    </p:set>
                                    <p:animEffect transition="in" filter="dissolve">
                                      <p:cBhvr additive="repl">
                                        <p:cTn id="328" dur="500"/>
                                        <p:tgtEl>
                                          <p:spTgt spid="12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4" name="pasted-image.pdf"/>
          <p:cNvPicPr/>
          <p:nvPr/>
        </p:nvPicPr>
        <p:blipFill>
          <a:blip r:embed="rId1"/>
          <a:stretch/>
        </p:blipFill>
        <p:spPr>
          <a:xfrm>
            <a:off x="0" y="0"/>
            <a:ext cx="9143640" cy="6857640"/>
          </a:xfrm>
          <a:prstGeom prst="rect">
            <a:avLst/>
          </a:prstGeom>
          <a:noFill/>
          <a:ln w="3175">
            <a:noFill/>
          </a:ln>
        </p:spPr>
      </p:pic>
      <p:sp>
        <p:nvSpPr>
          <p:cNvPr id="125" name="PlaceHolder 1"/>
          <p:cNvSpPr>
            <a:spLocks noGrp="1"/>
          </p:cNvSpPr>
          <p:nvPr>
            <p:ph/>
          </p:nvPr>
        </p:nvSpPr>
        <p:spPr>
          <a:xfrm>
            <a:off x="1431720" y="1372680"/>
            <a:ext cx="6610680" cy="4112280"/>
          </a:xfrm>
          <a:prstGeom prst="rect">
            <a:avLst/>
          </a:prstGeom>
          <a:noFill/>
          <a:ln w="12600">
            <a:noFill/>
          </a:ln>
        </p:spPr>
        <p:txBody>
          <a:bodyPr lIns="45720" tIns="45720" rIns="45720" bIns="45720" anchor="t">
            <a:noAutofit/>
          </a:bodyPr>
          <a:p>
            <a:pPr marL="454320" indent="-454320" algn="l" defTabSz="896040">
              <a:lnSpc>
                <a:spcPct val="100000"/>
              </a:lnSpc>
              <a:spcBef>
                <a:spcPts val="799"/>
              </a:spcBef>
              <a:buNone/>
              <a:tabLst>
                <a:tab pos="0" algn="l"/>
              </a:tabLst>
            </a:pPr>
            <a:r>
              <a:rPr lang="es-ES" sz="3140" b="0" u="none" strike="noStrike">
                <a:solidFill>
                  <a:srgbClr val="1E3184"/>
                </a:solidFill>
                <a:effectLst/>
                <a:uFillTx/>
                <a:latin typeface="Candara"/>
                <a:ea typeface="Candara"/>
              </a:rPr>
              <a:t>d. Ganar discusiones o polémicas que no edifican.</a:t>
            </a:r>
            <a:endParaRPr lang="es-ES" sz="3140" b="0" u="none" strike="noStrike">
              <a:solidFill>
                <a:srgbClr val="000000"/>
              </a:solidFill>
              <a:effectLst/>
              <a:uFillTx/>
              <a:latin typeface="Helvetica Light"/>
            </a:endParaRPr>
          </a:p>
          <a:p>
            <a:pPr marL="454320" indent="-454320" algn="l" defTabSz="896040">
              <a:lnSpc>
                <a:spcPct val="100000"/>
              </a:lnSpc>
              <a:spcBef>
                <a:spcPts val="799"/>
              </a:spcBef>
              <a:buNone/>
              <a:tabLst>
                <a:tab pos="0" algn="l"/>
              </a:tabLst>
            </a:pPr>
            <a:r>
              <a:rPr lang="es-ES" sz="3140" b="0" u="none" strike="noStrike">
                <a:solidFill>
                  <a:srgbClr val="1E3184"/>
                </a:solidFill>
                <a:effectLst/>
                <a:uFillTx/>
                <a:latin typeface="Candara"/>
                <a:ea typeface="Candara"/>
              </a:rPr>
              <a:t>e. Demostrar que son los mejores predicadores de la iglesia.</a:t>
            </a:r>
            <a:endParaRPr lang="es-ES" sz="3140" b="0" u="none" strike="noStrike">
              <a:solidFill>
                <a:srgbClr val="000000"/>
              </a:solidFill>
              <a:effectLst/>
              <a:uFillTx/>
              <a:latin typeface="Helvetica Light"/>
            </a:endParaRPr>
          </a:p>
          <a:p>
            <a:pPr marL="454320" indent="-454320" algn="l" defTabSz="896040">
              <a:lnSpc>
                <a:spcPct val="100000"/>
              </a:lnSpc>
              <a:spcBef>
                <a:spcPts val="799"/>
              </a:spcBef>
              <a:buNone/>
              <a:tabLst>
                <a:tab pos="0" algn="l"/>
              </a:tabLst>
            </a:pPr>
            <a:r>
              <a:rPr lang="es-ES" sz="3140" b="0" u="none" strike="noStrike">
                <a:solidFill>
                  <a:srgbClr val="1E3184"/>
                </a:solidFill>
                <a:effectLst/>
                <a:uFillTx/>
                <a:latin typeface="Candara"/>
                <a:ea typeface="Candara"/>
              </a:rPr>
              <a:t>f. Usar su posición para el lucimiento </a:t>
            </a:r>
            <a:r>
              <a:rPr lang="es-ES" sz="3140" b="1" i="1" u="none" strike="noStrike">
                <a:solidFill>
                  <a:srgbClr val="1E3184"/>
                </a:solidFill>
                <a:effectLst/>
                <a:uFillTx/>
                <a:latin typeface="Candara"/>
                <a:ea typeface="Candara"/>
              </a:rPr>
              <a:t>personal.</a:t>
            </a:r>
            <a:endParaRPr lang="es-ES" sz="3140" b="0" u="none" strike="noStrike">
              <a:solidFill>
                <a:srgbClr val="000000"/>
              </a:solidFill>
              <a:effectLst/>
              <a:uFillTx/>
              <a:latin typeface="Helvetica Light"/>
            </a:endParaRPr>
          </a:p>
          <a:p>
            <a:pPr marL="454320" indent="-454320" algn="l" defTabSz="896040">
              <a:lnSpc>
                <a:spcPct val="100000"/>
              </a:lnSpc>
              <a:spcBef>
                <a:spcPts val="799"/>
              </a:spcBef>
              <a:buNone/>
              <a:tabLst>
                <a:tab pos="0" algn="l"/>
              </a:tabLst>
            </a:pPr>
            <a:r>
              <a:rPr lang="es-ES" sz="3140" b="0" u="none" strike="noStrike">
                <a:solidFill>
                  <a:srgbClr val="1E3184"/>
                </a:solidFill>
                <a:effectLst/>
                <a:uFillTx/>
                <a:latin typeface="Candara"/>
                <a:ea typeface="Candara"/>
              </a:rPr>
              <a:t>g. Dar sus propias interpretaciones de lo que es justo y correcto.</a:t>
            </a:r>
            <a:endParaRPr lang="es-ES" sz="3140" b="0" u="none" strike="noStrike">
              <a:solidFill>
                <a:srgbClr val="000000"/>
              </a:solidFill>
              <a:effectLst/>
              <a:uFillTx/>
              <a:latin typeface="Helvetica Light"/>
            </a:endParaRPr>
          </a:p>
        </p:txBody>
      </p:sp>
    </p:spTree>
  </p:cSld>
  <p:timing>
    <p:tnLst>
      <p:par>
        <p:cTn id="329" dur="indefinite" restart="never" nodeType="tmRoot">
          <p:childTnLst>
            <p:seq>
              <p:cTn id="330" dur="indefinite" nodeType="mainSeq">
                <p:childTnLst>
                  <p:par>
                    <p:cTn id="331" fill="hold">
                      <p:stCondLst>
                        <p:cond delay="indefinite"/>
                      </p:stCondLst>
                      <p:childTnLst>
                        <p:par>
                          <p:cTn id="332" fill="hold">
                            <p:stCondLst>
                              <p:cond delay="0"/>
                            </p:stCondLst>
                            <p:childTnLst>
                              <p:par>
                                <p:cTn id="333" presetID="9" presetClass="entr" fill="hold" nodeType="clickEffect">
                                  <p:stCondLst>
                                    <p:cond delay="0"/>
                                  </p:stCondLst>
                                  <p:iterate type="el">
                                    <p:tmAbs val="0"/>
                                  </p:iterate>
                                  <p:childTnLst>
                                    <p:set>
                                      <p:cBhvr>
                                        <p:cTn id="334" fill="hold"/>
                                        <p:tgtEl>
                                          <p:spTgt spid="125"/>
                                        </p:tgtEl>
                                        <p:attrNameLst>
                                          <p:attrName>style.visibility</p:attrName>
                                        </p:attrNameLst>
                                      </p:cBhvr>
                                      <p:to>
                                        <p:strVal val="visible"/>
                                      </p:to>
                                    </p:set>
                                    <p:animEffect transition="in" filter="dissolve">
                                      <p:cBhvr additive="repl">
                                        <p:cTn id="335" dur="500"/>
                                        <p:tgtEl>
                                          <p:spTgt spid="125"/>
                                        </p:tgtEl>
                                      </p:cBhvr>
                                    </p:animEffect>
                                  </p:childTnLst>
                                </p:cTn>
                              </p:par>
                              <p:par>
                                <p:cTn id="336" presetID="9" presetClass="entr" fill="hold" nodeType="withEffect">
                                  <p:stCondLst>
                                    <p:cond delay="0"/>
                                  </p:stCondLst>
                                  <p:iterate type="el">
                                    <p:tmAbs val="0"/>
                                  </p:iterate>
                                  <p:childTnLst>
                                    <p:set>
                                      <p:cBhvr>
                                        <p:cTn id="337" fill="hold"/>
                                        <p:tgtEl>
                                          <p:spTgt spid="125">
                                            <p:txEl>
                                              <p:pRg st="0" end="0"/>
                                            </p:txEl>
                                          </p:spTgt>
                                        </p:tgtEl>
                                        <p:attrNameLst>
                                          <p:attrName>style.visibility</p:attrName>
                                        </p:attrNameLst>
                                      </p:cBhvr>
                                      <p:to>
                                        <p:strVal val="visible"/>
                                      </p:to>
                                    </p:set>
                                    <p:animEffect transition="in" filter="dissolve">
                                      <p:cBhvr additive="repl">
                                        <p:cTn id="338" dur="500"/>
                                        <p:tgtEl>
                                          <p:spTgt spid="125">
                                            <p:txEl>
                                              <p:pRg st="0" end="0"/>
                                            </p:txEl>
                                          </p:spTgt>
                                        </p:tgtEl>
                                      </p:cBhvr>
                                    </p:animEffect>
                                  </p:childTnLst>
                                </p:cTn>
                              </p:par>
                            </p:childTnLst>
                          </p:cTn>
                        </p:par>
                      </p:childTnLst>
                    </p:cTn>
                  </p:par>
                  <p:par>
                    <p:cTn id="339" fill="hold">
                      <p:stCondLst>
                        <p:cond delay="indefinite"/>
                      </p:stCondLst>
                      <p:childTnLst>
                        <p:par>
                          <p:cTn id="340" fill="hold">
                            <p:stCondLst>
                              <p:cond delay="0"/>
                            </p:stCondLst>
                            <p:childTnLst>
                              <p:par>
                                <p:cTn id="341" presetID="9" presetClass="entr" fill="hold" nodeType="clickEffect">
                                  <p:stCondLst>
                                    <p:cond delay="0"/>
                                  </p:stCondLst>
                                  <p:iterate type="el">
                                    <p:tmAbs val="0"/>
                                  </p:iterate>
                                  <p:childTnLst>
                                    <p:set>
                                      <p:cBhvr>
                                        <p:cTn id="342" fill="hold"/>
                                        <p:tgtEl>
                                          <p:spTgt spid="125">
                                            <p:txEl>
                                              <p:pRg st="1" end="1"/>
                                            </p:txEl>
                                          </p:spTgt>
                                        </p:tgtEl>
                                        <p:attrNameLst>
                                          <p:attrName>style.visibility</p:attrName>
                                        </p:attrNameLst>
                                      </p:cBhvr>
                                      <p:to>
                                        <p:strVal val="visible"/>
                                      </p:to>
                                    </p:set>
                                    <p:animEffect transition="in" filter="dissolve">
                                      <p:cBhvr additive="repl">
                                        <p:cTn id="343" dur="500"/>
                                        <p:tgtEl>
                                          <p:spTgt spid="125">
                                            <p:txEl>
                                              <p:pRg st="1" end="1"/>
                                            </p:txEl>
                                          </p:spTgt>
                                        </p:tgtEl>
                                      </p:cBhvr>
                                    </p:animEffect>
                                  </p:childTnLst>
                                </p:cTn>
                              </p:par>
                            </p:childTnLst>
                          </p:cTn>
                        </p:par>
                      </p:childTnLst>
                    </p:cTn>
                  </p:par>
                  <p:par>
                    <p:cTn id="344" fill="hold">
                      <p:stCondLst>
                        <p:cond delay="indefinite"/>
                      </p:stCondLst>
                      <p:childTnLst>
                        <p:par>
                          <p:cTn id="345" fill="hold">
                            <p:stCondLst>
                              <p:cond delay="0"/>
                            </p:stCondLst>
                            <p:childTnLst>
                              <p:par>
                                <p:cTn id="346" presetID="9" presetClass="entr" fill="hold" nodeType="clickEffect">
                                  <p:stCondLst>
                                    <p:cond delay="0"/>
                                  </p:stCondLst>
                                  <p:iterate type="el">
                                    <p:tmAbs val="0"/>
                                  </p:iterate>
                                  <p:childTnLst>
                                    <p:set>
                                      <p:cBhvr>
                                        <p:cTn id="347" fill="hold"/>
                                        <p:tgtEl>
                                          <p:spTgt spid="125">
                                            <p:txEl>
                                              <p:pRg st="2" end="2"/>
                                            </p:txEl>
                                          </p:spTgt>
                                        </p:tgtEl>
                                        <p:attrNameLst>
                                          <p:attrName>style.visibility</p:attrName>
                                        </p:attrNameLst>
                                      </p:cBhvr>
                                      <p:to>
                                        <p:strVal val="visible"/>
                                      </p:to>
                                    </p:set>
                                    <p:animEffect transition="in" filter="dissolve">
                                      <p:cBhvr additive="repl">
                                        <p:cTn id="348" dur="500"/>
                                        <p:tgtEl>
                                          <p:spTgt spid="125">
                                            <p:txEl>
                                              <p:pRg st="2" end="2"/>
                                            </p:txEl>
                                          </p:spTgt>
                                        </p:tgtEl>
                                      </p:cBhvr>
                                    </p:animEffect>
                                  </p:childTnLst>
                                </p:cTn>
                              </p:par>
                            </p:childTnLst>
                          </p:cTn>
                        </p:par>
                      </p:childTnLst>
                    </p:cTn>
                  </p:par>
                  <p:par>
                    <p:cTn id="349" fill="hold">
                      <p:stCondLst>
                        <p:cond delay="indefinite"/>
                      </p:stCondLst>
                      <p:childTnLst>
                        <p:par>
                          <p:cTn id="350" fill="hold">
                            <p:stCondLst>
                              <p:cond delay="0"/>
                            </p:stCondLst>
                            <p:childTnLst>
                              <p:par>
                                <p:cTn id="351" presetID="9" presetClass="entr" fill="hold" nodeType="clickEffect">
                                  <p:stCondLst>
                                    <p:cond delay="0"/>
                                  </p:stCondLst>
                                  <p:iterate type="el">
                                    <p:tmAbs val="0"/>
                                  </p:iterate>
                                  <p:childTnLst>
                                    <p:set>
                                      <p:cBhvr>
                                        <p:cTn id="352" fill="hold"/>
                                        <p:tgtEl>
                                          <p:spTgt spid="125">
                                            <p:txEl>
                                              <p:pRg st="3" end="3"/>
                                            </p:txEl>
                                          </p:spTgt>
                                        </p:tgtEl>
                                        <p:attrNameLst>
                                          <p:attrName>style.visibility</p:attrName>
                                        </p:attrNameLst>
                                      </p:cBhvr>
                                      <p:to>
                                        <p:strVal val="visible"/>
                                      </p:to>
                                    </p:set>
                                    <p:animEffect transition="in" filter="dissolve">
                                      <p:cBhvr additive="repl">
                                        <p:cTn id="353" dur="500"/>
                                        <p:tgtEl>
                                          <p:spTgt spid="12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6" name="pasted-image.pdf"/>
          <p:cNvPicPr/>
          <p:nvPr/>
        </p:nvPicPr>
        <p:blipFill>
          <a:blip r:embed="rId1"/>
          <a:stretch/>
        </p:blipFill>
        <p:spPr>
          <a:xfrm>
            <a:off x="0" y="0"/>
            <a:ext cx="9143640" cy="6857640"/>
          </a:xfrm>
          <a:prstGeom prst="rect">
            <a:avLst/>
          </a:prstGeom>
          <a:noFill/>
          <a:ln w="3175">
            <a:noFill/>
          </a:ln>
        </p:spPr>
      </p:pic>
      <p:sp>
        <p:nvSpPr>
          <p:cNvPr id="127" name="PlaceHolder 1"/>
          <p:cNvSpPr>
            <a:spLocks noGrp="1"/>
          </p:cNvSpPr>
          <p:nvPr>
            <p:ph/>
          </p:nvPr>
        </p:nvSpPr>
        <p:spPr>
          <a:xfrm>
            <a:off x="1618920" y="1183320"/>
            <a:ext cx="6177240" cy="4491360"/>
          </a:xfrm>
          <a:prstGeom prst="rect">
            <a:avLst/>
          </a:prstGeom>
          <a:noFill/>
          <a:ln w="12600">
            <a:noFill/>
          </a:ln>
        </p:spPr>
        <p:txBody>
          <a:bodyPr lIns="45720" tIns="45720" rIns="45720" bIns="45720" anchor="t">
            <a:noAutofit/>
          </a:bodyPr>
          <a:p>
            <a:pPr marL="558720" indent="-558720" algn="l" defTabSz="914400">
              <a:lnSpc>
                <a:spcPct val="100000"/>
              </a:lnSpc>
              <a:spcBef>
                <a:spcPts val="799"/>
              </a:spcBef>
              <a:buNone/>
              <a:tabLst>
                <a:tab pos="0" algn="l"/>
              </a:tabLst>
            </a:pPr>
            <a:r>
              <a:rPr lang="es-ES" sz="3400" b="0" u="none" strike="noStrike">
                <a:solidFill>
                  <a:srgbClr val="000000"/>
                </a:solidFill>
                <a:effectLst/>
                <a:uFillTx/>
                <a:latin typeface="Candara"/>
                <a:ea typeface="Candara"/>
              </a:rPr>
              <a:t>h. </a:t>
            </a:r>
            <a:r>
              <a:rPr lang="es-ES" sz="3400" b="0" u="none" strike="noStrike">
                <a:solidFill>
                  <a:srgbClr val="1E3184"/>
                </a:solidFill>
                <a:effectLst/>
                <a:uFillTx/>
                <a:latin typeface="Candara"/>
                <a:ea typeface="Candara"/>
              </a:rPr>
              <a:t>Destruir la poca esperanza que aún habita en el corazón de un pecador.</a:t>
            </a:r>
            <a:endParaRPr lang="es-ES" sz="3400" b="0" u="none" strike="noStrike">
              <a:solidFill>
                <a:srgbClr val="000000"/>
              </a:solidFill>
              <a:effectLst/>
              <a:uFillTx/>
              <a:latin typeface="Helvetica Light"/>
            </a:endParaRPr>
          </a:p>
          <a:p>
            <a:pPr marL="558720" indent="-558720" algn="l" defTabSz="914400">
              <a:lnSpc>
                <a:spcPct val="100000"/>
              </a:lnSpc>
              <a:spcBef>
                <a:spcPts val="799"/>
              </a:spcBef>
              <a:buNone/>
              <a:tabLst>
                <a:tab pos="0" algn="l"/>
              </a:tabLst>
            </a:pPr>
            <a:r>
              <a:rPr lang="es-ES" sz="3400" b="0" u="none" strike="noStrike">
                <a:solidFill>
                  <a:srgbClr val="1E3184"/>
                </a:solidFill>
                <a:effectLst/>
                <a:uFillTx/>
                <a:latin typeface="Candara"/>
                <a:ea typeface="Candara"/>
              </a:rPr>
              <a:t>i. Hablar más del enemigo que de Jesús.</a:t>
            </a:r>
            <a:endParaRPr lang="es-ES" sz="3400" b="0" u="none" strike="noStrike">
              <a:solidFill>
                <a:srgbClr val="000000"/>
              </a:solidFill>
              <a:effectLst/>
              <a:uFillTx/>
              <a:latin typeface="Helvetica Light"/>
            </a:endParaRPr>
          </a:p>
          <a:p>
            <a:pPr marL="558720" indent="-558720" algn="l" defTabSz="914400">
              <a:lnSpc>
                <a:spcPct val="100000"/>
              </a:lnSpc>
              <a:spcBef>
                <a:spcPts val="799"/>
              </a:spcBef>
              <a:buNone/>
              <a:tabLst>
                <a:tab pos="0" algn="l"/>
              </a:tabLst>
            </a:pPr>
            <a:r>
              <a:rPr lang="es-ES" sz="3400" b="0" u="none" strike="noStrike">
                <a:solidFill>
                  <a:srgbClr val="1E3184"/>
                </a:solidFill>
                <a:effectLst/>
                <a:uFillTx/>
                <a:latin typeface="Candara"/>
                <a:ea typeface="Candara"/>
              </a:rPr>
              <a:t>j. Justificar comportamientos que no están a la altura de los </a:t>
            </a:r>
            <a:r>
              <a:rPr lang="es-ES" sz="3400" b="1" i="1" u="none" strike="noStrike">
                <a:solidFill>
                  <a:srgbClr val="1E3184"/>
                </a:solidFill>
                <a:effectLst/>
                <a:uFillTx/>
                <a:latin typeface="Candara"/>
                <a:ea typeface="Candara"/>
              </a:rPr>
              <a:t>principios bíblicos.</a:t>
            </a:r>
            <a:endParaRPr lang="es-ES" sz="3400" b="0" u="none" strike="noStrike">
              <a:solidFill>
                <a:srgbClr val="000000"/>
              </a:solidFill>
              <a:effectLst/>
              <a:uFillTx/>
              <a:latin typeface="Helvetica Light"/>
            </a:endParaRPr>
          </a:p>
        </p:txBody>
      </p:sp>
    </p:spTree>
  </p:cSld>
  <p:timing>
    <p:tnLst>
      <p:par>
        <p:cTn id="354" dur="indefinite" restart="never" nodeType="tmRoot">
          <p:childTnLst>
            <p:seq>
              <p:cTn id="355" dur="indefinite" nodeType="mainSeq">
                <p:childTnLst>
                  <p:par>
                    <p:cTn id="356" fill="hold">
                      <p:stCondLst>
                        <p:cond delay="indefinite"/>
                      </p:stCondLst>
                      <p:childTnLst>
                        <p:par>
                          <p:cTn id="357" fill="hold">
                            <p:stCondLst>
                              <p:cond delay="0"/>
                            </p:stCondLst>
                            <p:childTnLst>
                              <p:par>
                                <p:cTn id="358" presetID="9" presetClass="entr" fill="hold" nodeType="clickEffect">
                                  <p:stCondLst>
                                    <p:cond delay="0"/>
                                  </p:stCondLst>
                                  <p:iterate type="el">
                                    <p:tmAbs val="0"/>
                                  </p:iterate>
                                  <p:childTnLst>
                                    <p:set>
                                      <p:cBhvr>
                                        <p:cTn id="359" fill="hold"/>
                                        <p:tgtEl>
                                          <p:spTgt spid="127"/>
                                        </p:tgtEl>
                                        <p:attrNameLst>
                                          <p:attrName>style.visibility</p:attrName>
                                        </p:attrNameLst>
                                      </p:cBhvr>
                                      <p:to>
                                        <p:strVal val="visible"/>
                                      </p:to>
                                    </p:set>
                                    <p:animEffect transition="in" filter="dissolve">
                                      <p:cBhvr additive="repl">
                                        <p:cTn id="360" dur="500"/>
                                        <p:tgtEl>
                                          <p:spTgt spid="127"/>
                                        </p:tgtEl>
                                      </p:cBhvr>
                                    </p:animEffect>
                                  </p:childTnLst>
                                </p:cTn>
                              </p:par>
                              <p:par>
                                <p:cTn id="361" presetID="9" presetClass="entr" fill="hold" nodeType="withEffect">
                                  <p:stCondLst>
                                    <p:cond delay="0"/>
                                  </p:stCondLst>
                                  <p:iterate type="el">
                                    <p:tmAbs val="0"/>
                                  </p:iterate>
                                  <p:childTnLst>
                                    <p:set>
                                      <p:cBhvr>
                                        <p:cTn id="362" fill="hold"/>
                                        <p:tgtEl>
                                          <p:spTgt spid="127">
                                            <p:txEl>
                                              <p:pRg st="0" end="0"/>
                                            </p:txEl>
                                          </p:spTgt>
                                        </p:tgtEl>
                                        <p:attrNameLst>
                                          <p:attrName>style.visibility</p:attrName>
                                        </p:attrNameLst>
                                      </p:cBhvr>
                                      <p:to>
                                        <p:strVal val="visible"/>
                                      </p:to>
                                    </p:set>
                                    <p:animEffect transition="in" filter="dissolve">
                                      <p:cBhvr additive="repl">
                                        <p:cTn id="363" dur="500"/>
                                        <p:tgtEl>
                                          <p:spTgt spid="127">
                                            <p:txEl>
                                              <p:pRg st="0" end="0"/>
                                            </p:txEl>
                                          </p:spTgt>
                                        </p:tgtEl>
                                      </p:cBhvr>
                                    </p:animEffect>
                                  </p:childTnLst>
                                </p:cTn>
                              </p:par>
                            </p:childTnLst>
                          </p:cTn>
                        </p:par>
                      </p:childTnLst>
                    </p:cTn>
                  </p:par>
                  <p:par>
                    <p:cTn id="364" fill="hold">
                      <p:stCondLst>
                        <p:cond delay="indefinite"/>
                      </p:stCondLst>
                      <p:childTnLst>
                        <p:par>
                          <p:cTn id="365" fill="hold">
                            <p:stCondLst>
                              <p:cond delay="0"/>
                            </p:stCondLst>
                            <p:childTnLst>
                              <p:par>
                                <p:cTn id="366" presetID="9" presetClass="entr" fill="hold" nodeType="clickEffect">
                                  <p:stCondLst>
                                    <p:cond delay="0"/>
                                  </p:stCondLst>
                                  <p:iterate type="el">
                                    <p:tmAbs val="0"/>
                                  </p:iterate>
                                  <p:childTnLst>
                                    <p:set>
                                      <p:cBhvr>
                                        <p:cTn id="367" fill="hold"/>
                                        <p:tgtEl>
                                          <p:spTgt spid="127">
                                            <p:txEl>
                                              <p:pRg st="1" end="1"/>
                                            </p:txEl>
                                          </p:spTgt>
                                        </p:tgtEl>
                                        <p:attrNameLst>
                                          <p:attrName>style.visibility</p:attrName>
                                        </p:attrNameLst>
                                      </p:cBhvr>
                                      <p:to>
                                        <p:strVal val="visible"/>
                                      </p:to>
                                    </p:set>
                                    <p:animEffect transition="in" filter="dissolve">
                                      <p:cBhvr additive="repl">
                                        <p:cTn id="368" dur="500"/>
                                        <p:tgtEl>
                                          <p:spTgt spid="127">
                                            <p:txEl>
                                              <p:pRg st="1" end="1"/>
                                            </p:txEl>
                                          </p:spTgt>
                                        </p:tgtEl>
                                      </p:cBhvr>
                                    </p:animEffect>
                                  </p:childTnLst>
                                </p:cTn>
                              </p:par>
                            </p:childTnLst>
                          </p:cTn>
                        </p:par>
                      </p:childTnLst>
                    </p:cTn>
                  </p:par>
                  <p:par>
                    <p:cTn id="369" fill="hold">
                      <p:stCondLst>
                        <p:cond delay="indefinite"/>
                      </p:stCondLst>
                      <p:childTnLst>
                        <p:par>
                          <p:cTn id="370" fill="hold">
                            <p:stCondLst>
                              <p:cond delay="0"/>
                            </p:stCondLst>
                            <p:childTnLst>
                              <p:par>
                                <p:cTn id="371" presetID="9" presetClass="entr" fill="hold" nodeType="clickEffect">
                                  <p:stCondLst>
                                    <p:cond delay="0"/>
                                  </p:stCondLst>
                                  <p:iterate type="el">
                                    <p:tmAbs val="0"/>
                                  </p:iterate>
                                  <p:childTnLst>
                                    <p:set>
                                      <p:cBhvr>
                                        <p:cTn id="372" fill="hold"/>
                                        <p:tgtEl>
                                          <p:spTgt spid="127">
                                            <p:txEl>
                                              <p:pRg st="2" end="2"/>
                                            </p:txEl>
                                          </p:spTgt>
                                        </p:tgtEl>
                                        <p:attrNameLst>
                                          <p:attrName>style.visibility</p:attrName>
                                        </p:attrNameLst>
                                      </p:cBhvr>
                                      <p:to>
                                        <p:strVal val="visible"/>
                                      </p:to>
                                    </p:set>
                                    <p:animEffect transition="in" filter="dissolve">
                                      <p:cBhvr additive="repl">
                                        <p:cTn id="373" dur="500"/>
                                        <p:tgtEl>
                                          <p:spTgt spid="12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2" name="pasted-image.pdf"/>
          <p:cNvPicPr/>
          <p:nvPr/>
        </p:nvPicPr>
        <p:blipFill>
          <a:blip r:embed="rId1"/>
          <a:stretch/>
        </p:blipFill>
        <p:spPr>
          <a:xfrm>
            <a:off x="0" y="0"/>
            <a:ext cx="9143640" cy="6857640"/>
          </a:xfrm>
          <a:prstGeom prst="rect">
            <a:avLst/>
          </a:prstGeom>
          <a:noFill/>
          <a:ln w="3175">
            <a:noFill/>
          </a:ln>
        </p:spPr>
      </p:pic>
      <p:sp>
        <p:nvSpPr>
          <p:cNvPr id="53" name="PlaceHolder 1"/>
          <p:cNvSpPr>
            <a:spLocks noGrp="1"/>
          </p:cNvSpPr>
          <p:nvPr>
            <p:ph/>
          </p:nvPr>
        </p:nvSpPr>
        <p:spPr>
          <a:xfrm>
            <a:off x="1337760" y="1196640"/>
            <a:ext cx="6696360" cy="4464000"/>
          </a:xfrm>
          <a:prstGeom prst="rect">
            <a:avLst/>
          </a:prstGeom>
          <a:noFill/>
          <a:ln w="12600">
            <a:noFill/>
          </a:ln>
        </p:spPr>
        <p:txBody>
          <a:bodyPr lIns="45720" tIns="45720" rIns="45720" bIns="45720" anchor="t">
            <a:noAutofit/>
          </a:bodyPr>
          <a:p>
            <a:pPr marL="305280" indent="-305280" algn="l" defTabSz="813960">
              <a:lnSpc>
                <a:spcPct val="100000"/>
              </a:lnSpc>
              <a:spcBef>
                <a:spcPts val="700"/>
              </a:spcBef>
              <a:buNone/>
              <a:tabLst>
                <a:tab pos="0" algn="l"/>
              </a:tabLst>
            </a:pPr>
            <a:r>
              <a:rPr lang="es-ES" sz="2490" b="0" u="none" strike="noStrike">
                <a:solidFill>
                  <a:srgbClr val="1F497D"/>
                </a:solidFill>
                <a:effectLst/>
                <a:uFillTx/>
                <a:latin typeface="Candara"/>
                <a:ea typeface="Candara"/>
              </a:rPr>
              <a:t>    </a:t>
            </a:r>
            <a:r>
              <a:rPr lang="es-ES" sz="3209" b="0" u="none" strike="noStrike">
                <a:solidFill>
                  <a:srgbClr val="1F497D"/>
                </a:solidFill>
                <a:effectLst/>
                <a:uFillTx/>
                <a:latin typeface="Candara"/>
                <a:ea typeface="Candara"/>
              </a:rPr>
              <a:t>Los ancianos de iglesia deben mantener y fortalecer una estrecha relación con Dios, para que su trabajo esté, diariamente, direccionado a cumplir el propósito divino. Lo que ellos sean en su vida espiritual personal, tendrá más influencia que lo que digan desde el púlpito. </a:t>
            </a:r>
            <a:endParaRPr lang="es-ES" sz="3209" b="0" u="none" strike="noStrike">
              <a:solidFill>
                <a:srgbClr val="000000"/>
              </a:solidFill>
              <a:effectLst/>
              <a:uFillTx/>
              <a:latin typeface="Helvetica Light"/>
            </a:endParaRPr>
          </a:p>
        </p:txBody>
      </p:sp>
    </p:spTree>
  </p:cSld>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pasted-image.pdf"/>
          <p:cNvPicPr/>
          <p:nvPr/>
        </p:nvPicPr>
        <p:blipFill>
          <a:blip r:embed="rId1"/>
          <a:stretch/>
        </p:blipFill>
        <p:spPr>
          <a:xfrm>
            <a:off x="0" y="0"/>
            <a:ext cx="9143640" cy="6857640"/>
          </a:xfrm>
          <a:prstGeom prst="rect">
            <a:avLst/>
          </a:prstGeom>
          <a:noFill/>
          <a:ln w="3175">
            <a:noFill/>
          </a:ln>
        </p:spPr>
      </p:pic>
      <p:sp>
        <p:nvSpPr>
          <p:cNvPr id="129" name="PlaceHolder 1"/>
          <p:cNvSpPr>
            <a:spLocks noGrp="1"/>
          </p:cNvSpPr>
          <p:nvPr>
            <p:ph/>
          </p:nvPr>
        </p:nvSpPr>
        <p:spPr>
          <a:xfrm>
            <a:off x="1585800" y="907920"/>
            <a:ext cx="6552360" cy="4680000"/>
          </a:xfrm>
          <a:prstGeom prst="rect">
            <a:avLst/>
          </a:prstGeom>
          <a:noFill/>
          <a:ln w="12600">
            <a:noFill/>
          </a:ln>
        </p:spPr>
        <p:txBody>
          <a:bodyPr lIns="45720" tIns="45720" rIns="45720" bIns="45720" anchor="t">
            <a:noAutofit/>
          </a:bodyPr>
          <a:p>
            <a:pPr indent="0" algn="l" defTabSz="887040">
              <a:lnSpc>
                <a:spcPct val="100000"/>
              </a:lnSpc>
              <a:spcBef>
                <a:spcPts val="901"/>
              </a:spcBef>
              <a:buNone/>
              <a:tabLst>
                <a:tab pos="0" algn="l"/>
              </a:tabLst>
            </a:pPr>
            <a:r>
              <a:rPr lang="es-ES" sz="3880" b="0" u="none" strike="noStrike">
                <a:solidFill>
                  <a:srgbClr val="1E3184"/>
                </a:solidFill>
                <a:effectLst/>
                <a:uFillTx/>
                <a:latin typeface="Candara"/>
                <a:ea typeface="Candara"/>
              </a:rPr>
              <a:t>Para los ancianos de iglesia que quieren trabajar para la gloria del Señor, la </a:t>
            </a:r>
            <a:r>
              <a:rPr lang="es-ES" sz="3880" b="1" i="1" u="none" strike="noStrike">
                <a:solidFill>
                  <a:srgbClr val="1E3184"/>
                </a:solidFill>
                <a:effectLst/>
                <a:uFillTx/>
                <a:latin typeface="Candara"/>
                <a:ea typeface="Candara"/>
              </a:rPr>
              <a:t>Biblia </a:t>
            </a:r>
            <a:r>
              <a:rPr lang="es-ES" sz="3880" b="0" u="none" strike="noStrike">
                <a:solidFill>
                  <a:srgbClr val="1E3184"/>
                </a:solidFill>
                <a:effectLst/>
                <a:uFillTx/>
                <a:latin typeface="Candara"/>
                <a:ea typeface="Candara"/>
              </a:rPr>
              <a:t>será la guía suprema en su vida y la fuente que los impulsará a ofrecer una labor </a:t>
            </a:r>
            <a:r>
              <a:rPr lang="es-ES" sz="3880" b="1" i="1" u="none" strike="noStrike">
                <a:solidFill>
                  <a:srgbClr val="1E3184"/>
                </a:solidFill>
                <a:effectLst/>
                <a:uFillTx/>
                <a:latin typeface="Candara"/>
                <a:ea typeface="Candara"/>
              </a:rPr>
              <a:t>digna </a:t>
            </a:r>
            <a:r>
              <a:rPr lang="es-ES" sz="3880" b="0" u="none" strike="noStrike">
                <a:solidFill>
                  <a:srgbClr val="1E3184"/>
                </a:solidFill>
                <a:effectLst/>
                <a:uFillTx/>
                <a:latin typeface="Candara"/>
                <a:ea typeface="Candara"/>
              </a:rPr>
              <a:t>del alto cargo que desempeñan.</a:t>
            </a:r>
            <a:endParaRPr lang="es-ES" sz="3880" b="0" u="none" strike="noStrike">
              <a:solidFill>
                <a:srgbClr val="000000"/>
              </a:solidFill>
              <a:effectLst/>
              <a:uFillTx/>
              <a:latin typeface="Helvetica Light"/>
            </a:endParaRPr>
          </a:p>
        </p:txBody>
      </p:sp>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0" name="pasted-image.pdf"/>
          <p:cNvPicPr/>
          <p:nvPr/>
        </p:nvPicPr>
        <p:blipFill>
          <a:blip r:embed="rId1"/>
          <a:stretch/>
        </p:blipFill>
        <p:spPr>
          <a:xfrm>
            <a:off x="0" y="0"/>
            <a:ext cx="9143640" cy="6857640"/>
          </a:xfrm>
          <a:prstGeom prst="rect">
            <a:avLst/>
          </a:prstGeom>
          <a:noFill/>
          <a:ln w="3175">
            <a:noFill/>
          </a:ln>
        </p:spPr>
      </p:pic>
      <p:sp>
        <p:nvSpPr>
          <p:cNvPr id="131" name="PlaceHolder 1"/>
          <p:cNvSpPr>
            <a:spLocks noGrp="1"/>
          </p:cNvSpPr>
          <p:nvPr>
            <p:ph type="title"/>
          </p:nvPr>
        </p:nvSpPr>
        <p:spPr>
          <a:xfrm>
            <a:off x="1286280" y="1168560"/>
            <a:ext cx="8034120" cy="104544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000" b="1" u="none" strike="noStrike">
                <a:solidFill>
                  <a:srgbClr val="C00000"/>
                </a:solidFill>
                <a:effectLst/>
                <a:uFillTx/>
                <a:latin typeface="Candara"/>
                <a:ea typeface="Candara"/>
              </a:rPr>
              <a:t>La inspiración nos aconseja</a:t>
            </a:r>
            <a:endParaRPr lang="es-ES" sz="4000" b="0" u="none" strike="noStrike">
              <a:solidFill>
                <a:srgbClr val="000000"/>
              </a:solidFill>
              <a:effectLst/>
              <a:uFillTx/>
              <a:latin typeface="Helvetica Light"/>
            </a:endParaRPr>
          </a:p>
        </p:txBody>
      </p:sp>
      <p:sp>
        <p:nvSpPr>
          <p:cNvPr id="132" name="PlaceHolder 2"/>
          <p:cNvSpPr>
            <a:spLocks noGrp="1"/>
          </p:cNvSpPr>
          <p:nvPr>
            <p:ph/>
          </p:nvPr>
        </p:nvSpPr>
        <p:spPr>
          <a:xfrm>
            <a:off x="1404000" y="1931400"/>
            <a:ext cx="6335640" cy="4119120"/>
          </a:xfrm>
          <a:prstGeom prst="rect">
            <a:avLst/>
          </a:prstGeom>
          <a:noFill/>
          <a:ln w="12600">
            <a:noFill/>
          </a:ln>
        </p:spPr>
        <p:txBody>
          <a:bodyPr lIns="45720" tIns="45720" rIns="45720" bIns="45720" anchor="t">
            <a:noAutofit/>
          </a:bodyPr>
          <a:p>
            <a:pPr marL="343080" indent="-343080" algn="l" defTabSz="914400">
              <a:lnSpc>
                <a:spcPct val="100000"/>
              </a:lnSpc>
              <a:buClr>
                <a:srgbClr val="1E3184"/>
              </a:buClr>
              <a:buFont typeface="Arial"/>
              <a:buChar char="•"/>
              <a:tabLst>
                <a:tab pos="0" algn="l"/>
              </a:tabLst>
            </a:pPr>
            <a:r>
              <a:rPr lang="es-ES" sz="3200" b="0" i="1" u="none" strike="noStrike">
                <a:solidFill>
                  <a:srgbClr val="1E3184"/>
                </a:solidFill>
                <a:effectLst/>
                <a:uFillTx/>
                <a:latin typeface="Candara"/>
                <a:ea typeface="Candara"/>
              </a:rPr>
              <a:t>“Toda la escritura es inspirada por Dios y es útil para enseñar, reprender, corregir e instruir en justicia, para que el hombre de Dios sea perfecto y cabalmente instruido para toda buena obra”.</a:t>
            </a:r>
            <a:endParaRPr lang="es-ES" sz="3200" b="0" u="none" strike="noStrike">
              <a:solidFill>
                <a:srgbClr val="000000"/>
              </a:solidFill>
              <a:effectLst/>
              <a:uFillTx/>
              <a:latin typeface="Helvetica Light"/>
            </a:endParaRPr>
          </a:p>
          <a:p>
            <a:pPr marL="558720" indent="-165240" algn="l" defTabSz="914400">
              <a:lnSpc>
                <a:spcPct val="100000"/>
              </a:lnSpc>
              <a:buNone/>
              <a:tabLst>
                <a:tab pos="0" algn="l"/>
              </a:tabLst>
            </a:pPr>
            <a:r>
              <a:rPr lang="es-ES" sz="3200" b="0" i="1" u="none" strike="noStrike">
                <a:solidFill>
                  <a:srgbClr val="FF0000"/>
                </a:solidFill>
                <a:effectLst/>
                <a:uFillTx/>
                <a:latin typeface="Candara"/>
                <a:ea typeface="Candara"/>
              </a:rPr>
              <a:t>2 Timoteo 3:16-17</a:t>
            </a:r>
            <a:endParaRPr lang="es-ES" sz="3200" b="0" u="none" strike="noStrike">
              <a:solidFill>
                <a:srgbClr val="000000"/>
              </a:solidFill>
              <a:effectLst/>
              <a:uFillTx/>
              <a:latin typeface="Helvetica Light"/>
            </a:endParaRPr>
          </a:p>
        </p:txBody>
      </p:sp>
    </p:spTree>
  </p:cSld>
  <p:timing>
    <p:tnLst>
      <p:par>
        <p:cTn id="374" dur="indefinite" restart="never" nodeType="tmRoot">
          <p:childTnLst>
            <p:seq>
              <p:cTn id="375" dur="indefinite" nodeType="mainSeq">
                <p:childTnLst>
                  <p:par>
                    <p:cTn id="376" fill="hold">
                      <p:stCondLst>
                        <p:cond delay="indefinite"/>
                      </p:stCondLst>
                      <p:childTnLst>
                        <p:par>
                          <p:cTn id="377" fill="hold">
                            <p:stCondLst>
                              <p:cond delay="0"/>
                            </p:stCondLst>
                            <p:childTnLst>
                              <p:par>
                                <p:cTn id="378" presetID="9" presetClass="entr" fill="hold" nodeType="clickEffect">
                                  <p:stCondLst>
                                    <p:cond delay="0"/>
                                  </p:stCondLst>
                                  <p:iterate type="el">
                                    <p:tmAbs val="0"/>
                                  </p:iterate>
                                  <p:childTnLst>
                                    <p:set>
                                      <p:cBhvr>
                                        <p:cTn id="379" fill="hold"/>
                                        <p:tgtEl>
                                          <p:spTgt spid="132"/>
                                        </p:tgtEl>
                                        <p:attrNameLst>
                                          <p:attrName>style.visibility</p:attrName>
                                        </p:attrNameLst>
                                      </p:cBhvr>
                                      <p:to>
                                        <p:strVal val="visible"/>
                                      </p:to>
                                    </p:set>
                                    <p:animEffect transition="in" filter="dissolve">
                                      <p:cBhvr additive="repl">
                                        <p:cTn id="380" dur="5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3" name="pasted-image.pdf"/>
          <p:cNvPicPr/>
          <p:nvPr/>
        </p:nvPicPr>
        <p:blipFill>
          <a:blip r:embed="rId1"/>
          <a:stretch/>
        </p:blipFill>
        <p:spPr>
          <a:xfrm>
            <a:off x="0" y="0"/>
            <a:ext cx="9143640" cy="6857640"/>
          </a:xfrm>
          <a:prstGeom prst="rect">
            <a:avLst/>
          </a:prstGeom>
          <a:noFill/>
          <a:ln w="3175">
            <a:noFill/>
          </a:ln>
        </p:spPr>
      </p:pic>
      <p:sp>
        <p:nvSpPr>
          <p:cNvPr id="134" name="PlaceHolder 1"/>
          <p:cNvSpPr>
            <a:spLocks noGrp="1"/>
          </p:cNvSpPr>
          <p:nvPr>
            <p:ph/>
          </p:nvPr>
        </p:nvSpPr>
        <p:spPr>
          <a:xfrm>
            <a:off x="1261800" y="1262160"/>
            <a:ext cx="6619680" cy="4429800"/>
          </a:xfrm>
          <a:prstGeom prst="rect">
            <a:avLst/>
          </a:prstGeom>
          <a:noFill/>
          <a:ln w="12600">
            <a:noFill/>
          </a:ln>
        </p:spPr>
        <p:txBody>
          <a:bodyPr lIns="45720" tIns="45720" rIns="45720" bIns="45720" anchor="t">
            <a:noAutofit/>
          </a:bodyPr>
          <a:p>
            <a:pPr marL="301680" indent="-301680" algn="l" defTabSz="804600">
              <a:lnSpc>
                <a:spcPct val="100000"/>
              </a:lnSpc>
              <a:spcBef>
                <a:spcPts val="700"/>
              </a:spcBef>
              <a:buClr>
                <a:srgbClr val="1E3184"/>
              </a:buClr>
              <a:buFont typeface="Arial"/>
              <a:buChar char="•"/>
              <a:tabLst>
                <a:tab pos="0" algn="l"/>
              </a:tabLst>
            </a:pPr>
            <a:r>
              <a:rPr lang="es-ES" sz="2470" b="0" i="1" u="none" strike="noStrike">
                <a:solidFill>
                  <a:srgbClr val="1E3184"/>
                </a:solidFill>
                <a:effectLst/>
                <a:uFillTx/>
                <a:latin typeface="Candara"/>
                <a:ea typeface="Candara"/>
              </a:rPr>
              <a:t>“Lámpara es a mis pies tu palabra y lumbrera a mi camino”.</a:t>
            </a:r>
            <a:endParaRPr lang="es-ES" sz="2470" b="0" u="none" strike="noStrike">
              <a:solidFill>
                <a:srgbClr val="000000"/>
              </a:solidFill>
              <a:effectLst/>
              <a:uFillTx/>
              <a:latin typeface="Helvetica Light"/>
            </a:endParaRPr>
          </a:p>
          <a:p>
            <a:pPr indent="0" algn="l" defTabSz="804600">
              <a:lnSpc>
                <a:spcPct val="100000"/>
              </a:lnSpc>
              <a:spcBef>
                <a:spcPts val="700"/>
              </a:spcBef>
              <a:buNone/>
              <a:tabLst>
                <a:tab pos="0" algn="l"/>
              </a:tabLst>
            </a:pPr>
            <a:r>
              <a:rPr lang="es-ES" sz="2470" b="0" i="1" u="none" strike="noStrike">
                <a:solidFill>
                  <a:srgbClr val="1E3184"/>
                </a:solidFill>
                <a:effectLst/>
                <a:uFillTx/>
                <a:latin typeface="Candara"/>
                <a:ea typeface="Candara"/>
              </a:rPr>
              <a:t>    </a:t>
            </a:r>
            <a:r>
              <a:rPr lang="es-ES" sz="2470" b="0" i="1" u="none" strike="noStrike">
                <a:solidFill>
                  <a:srgbClr val="FF0000"/>
                </a:solidFill>
                <a:effectLst/>
                <a:uFillTx/>
                <a:latin typeface="Candara"/>
                <a:ea typeface="Candara"/>
              </a:rPr>
              <a:t>Salmos 119:105</a:t>
            </a:r>
            <a:endParaRPr lang="es-ES" sz="2470" b="0" u="none" strike="noStrike">
              <a:solidFill>
                <a:srgbClr val="000000"/>
              </a:solidFill>
              <a:effectLst/>
              <a:uFillTx/>
              <a:latin typeface="Helvetica Light"/>
            </a:endParaRPr>
          </a:p>
          <a:p>
            <a:pPr marL="301680" indent="-301680" algn="l" defTabSz="804600">
              <a:lnSpc>
                <a:spcPct val="100000"/>
              </a:lnSpc>
              <a:spcBef>
                <a:spcPts val="700"/>
              </a:spcBef>
              <a:buClr>
                <a:srgbClr val="1E3184"/>
              </a:buClr>
              <a:buFont typeface="Arial"/>
              <a:buChar char="•"/>
              <a:tabLst>
                <a:tab pos="0" algn="l"/>
              </a:tabLst>
            </a:pPr>
            <a:r>
              <a:rPr lang="es-ES" sz="2470" b="0" i="1" u="none" strike="noStrike">
                <a:solidFill>
                  <a:srgbClr val="1E3184"/>
                </a:solidFill>
                <a:effectLst/>
                <a:uFillTx/>
                <a:latin typeface="Candara"/>
                <a:ea typeface="Candara"/>
              </a:rPr>
              <a:t>“Santa Biblia para mí, Eres un tesoro aquí.</a:t>
            </a:r>
            <a:endParaRPr lang="es-ES" sz="2470" b="0" u="none" strike="noStrike">
              <a:solidFill>
                <a:srgbClr val="000000"/>
              </a:solidFill>
              <a:effectLst/>
              <a:uFillTx/>
              <a:latin typeface="Helvetica Light"/>
            </a:endParaRPr>
          </a:p>
          <a:p>
            <a:pPr marL="290520" indent="-290520" algn="l" defTabSz="804600">
              <a:lnSpc>
                <a:spcPct val="100000"/>
              </a:lnSpc>
              <a:spcBef>
                <a:spcPts val="700"/>
              </a:spcBef>
              <a:buNone/>
              <a:tabLst>
                <a:tab pos="0" algn="l"/>
              </a:tabLst>
            </a:pPr>
            <a:r>
              <a:rPr lang="es-ES" sz="2470" b="0" i="1" u="none" strike="noStrike">
                <a:solidFill>
                  <a:srgbClr val="1E3184"/>
                </a:solidFill>
                <a:effectLst/>
                <a:uFillTx/>
                <a:latin typeface="Candara"/>
                <a:ea typeface="Candara"/>
              </a:rPr>
              <a:t>   Tú contienes con verdad, la divina voluntad.</a:t>
            </a:r>
            <a:endParaRPr lang="es-ES" sz="2470" b="0" u="none" strike="noStrike">
              <a:solidFill>
                <a:srgbClr val="000000"/>
              </a:solidFill>
              <a:effectLst/>
              <a:uFillTx/>
              <a:latin typeface="Helvetica Light"/>
            </a:endParaRPr>
          </a:p>
          <a:p>
            <a:pPr indent="0" algn="l" defTabSz="804600">
              <a:lnSpc>
                <a:spcPct val="100000"/>
              </a:lnSpc>
              <a:spcBef>
                <a:spcPts val="700"/>
              </a:spcBef>
              <a:buNone/>
              <a:tabLst>
                <a:tab pos="0" algn="l"/>
              </a:tabLst>
            </a:pPr>
            <a:r>
              <a:rPr lang="es-ES" sz="2470" b="0" i="1" u="none" strike="noStrike">
                <a:solidFill>
                  <a:srgbClr val="1E3184"/>
                </a:solidFill>
                <a:effectLst/>
                <a:uFillTx/>
                <a:latin typeface="Candara"/>
                <a:ea typeface="Candara"/>
              </a:rPr>
              <a:t>   Tú me dices lo que soy,</a:t>
            </a:r>
            <a:endParaRPr lang="es-ES" sz="2470" b="0" u="none" strike="noStrike">
              <a:solidFill>
                <a:srgbClr val="000000"/>
              </a:solidFill>
              <a:effectLst/>
              <a:uFillTx/>
              <a:latin typeface="Helvetica Light"/>
            </a:endParaRPr>
          </a:p>
          <a:p>
            <a:pPr indent="0" algn="l" defTabSz="804600">
              <a:lnSpc>
                <a:spcPct val="100000"/>
              </a:lnSpc>
              <a:spcBef>
                <a:spcPts val="700"/>
              </a:spcBef>
              <a:buNone/>
              <a:tabLst>
                <a:tab pos="0" algn="l"/>
              </a:tabLst>
            </a:pPr>
            <a:r>
              <a:rPr lang="es-ES" sz="2470" b="0" i="1" u="none" strike="noStrike">
                <a:solidFill>
                  <a:srgbClr val="1E3184"/>
                </a:solidFill>
                <a:effectLst/>
                <a:uFillTx/>
                <a:latin typeface="Candara"/>
                <a:ea typeface="Candara"/>
              </a:rPr>
              <a:t>De quien vine y a quien voy…”</a:t>
            </a:r>
            <a:endParaRPr lang="es-ES" sz="2470" b="0" u="none" strike="noStrike">
              <a:solidFill>
                <a:srgbClr val="000000"/>
              </a:solidFill>
              <a:effectLst/>
              <a:uFillTx/>
              <a:latin typeface="Helvetica Light"/>
            </a:endParaRPr>
          </a:p>
          <a:p>
            <a:pPr indent="0" algn="l" defTabSz="804600">
              <a:lnSpc>
                <a:spcPct val="100000"/>
              </a:lnSpc>
              <a:spcBef>
                <a:spcPts val="700"/>
              </a:spcBef>
              <a:buNone/>
              <a:tabLst>
                <a:tab pos="0" algn="l"/>
              </a:tabLst>
            </a:pPr>
            <a:r>
              <a:rPr lang="es-ES" sz="2470" b="0" i="1" u="none" strike="noStrike">
                <a:solidFill>
                  <a:srgbClr val="FF0000"/>
                </a:solidFill>
                <a:effectLst/>
                <a:uFillTx/>
                <a:latin typeface="Candara"/>
                <a:ea typeface="Candara"/>
              </a:rPr>
              <a:t>Himno: “Santa Biblia para mí”</a:t>
            </a:r>
            <a:endParaRPr lang="es-ES" sz="2470" b="0" u="none" strike="noStrike">
              <a:solidFill>
                <a:srgbClr val="000000"/>
              </a:solidFill>
              <a:effectLst/>
              <a:uFillTx/>
              <a:latin typeface="Helvetica Light"/>
            </a:endParaRPr>
          </a:p>
          <a:p>
            <a:pPr indent="0" algn="l" defTabSz="804600">
              <a:lnSpc>
                <a:spcPct val="100000"/>
              </a:lnSpc>
              <a:spcBef>
                <a:spcPts val="700"/>
              </a:spcBef>
              <a:buNone/>
              <a:tabLst>
                <a:tab pos="0" algn="l"/>
              </a:tabLst>
            </a:pPr>
            <a:r>
              <a:rPr lang="es-ES" sz="2470" b="0" i="1" u="none" strike="noStrike">
                <a:solidFill>
                  <a:srgbClr val="FF0000"/>
                </a:solidFill>
                <a:effectLst/>
                <a:uFillTx/>
                <a:latin typeface="Candara"/>
                <a:ea typeface="Candara"/>
              </a:rPr>
              <a:t>Letrista: Pedro Castro Iriarte</a:t>
            </a:r>
            <a:endParaRPr lang="es-ES" sz="2470" b="0" u="none" strike="noStrike">
              <a:solidFill>
                <a:srgbClr val="000000"/>
              </a:solidFill>
              <a:effectLst/>
              <a:uFillTx/>
              <a:latin typeface="Helvetica Light"/>
            </a:endParaRPr>
          </a:p>
        </p:txBody>
      </p:sp>
    </p:spTree>
  </p:cSld>
  <p:timing>
    <p:tnLst>
      <p:par>
        <p:cTn id="381" dur="indefinite" restart="never" nodeType="tmRoot">
          <p:childTnLst>
            <p:seq>
              <p:cTn id="382" dur="indefinite" nodeType="mainSeq">
                <p:childTnLst>
                  <p:par>
                    <p:cTn id="383" fill="hold">
                      <p:stCondLst>
                        <p:cond delay="indefinite"/>
                      </p:stCondLst>
                      <p:childTnLst>
                        <p:par>
                          <p:cTn id="384" fill="hold">
                            <p:stCondLst>
                              <p:cond delay="0"/>
                            </p:stCondLst>
                            <p:childTnLst>
                              <p:par>
                                <p:cTn id="385" presetID="9" presetClass="entr" fill="hold" nodeType="clickEffect">
                                  <p:stCondLst>
                                    <p:cond delay="0"/>
                                  </p:stCondLst>
                                  <p:iterate type="el">
                                    <p:tmAbs val="0"/>
                                  </p:iterate>
                                  <p:childTnLst>
                                    <p:set>
                                      <p:cBhvr>
                                        <p:cTn id="386" fill="hold"/>
                                        <p:tgtEl>
                                          <p:spTgt spid="134"/>
                                        </p:tgtEl>
                                        <p:attrNameLst>
                                          <p:attrName>style.visibility</p:attrName>
                                        </p:attrNameLst>
                                      </p:cBhvr>
                                      <p:to>
                                        <p:strVal val="visible"/>
                                      </p:to>
                                    </p:set>
                                    <p:animEffect transition="in" filter="dissolve">
                                      <p:cBhvr additive="repl">
                                        <p:cTn id="387" dur="500"/>
                                        <p:tgtEl>
                                          <p:spTgt spid="134"/>
                                        </p:tgtEl>
                                      </p:cBhvr>
                                    </p:animEffect>
                                  </p:childTnLst>
                                </p:cTn>
                              </p:par>
                              <p:par>
                                <p:cTn id="388" presetID="9" presetClass="entr" fill="hold" nodeType="withEffect">
                                  <p:stCondLst>
                                    <p:cond delay="0"/>
                                  </p:stCondLst>
                                  <p:iterate type="el">
                                    <p:tmAbs val="0"/>
                                  </p:iterate>
                                  <p:childTnLst>
                                    <p:set>
                                      <p:cBhvr>
                                        <p:cTn id="389" fill="hold"/>
                                        <p:tgtEl>
                                          <p:spTgt spid="134">
                                            <p:txEl>
                                              <p:pRg st="0" end="0"/>
                                            </p:txEl>
                                          </p:spTgt>
                                        </p:tgtEl>
                                        <p:attrNameLst>
                                          <p:attrName>style.visibility</p:attrName>
                                        </p:attrNameLst>
                                      </p:cBhvr>
                                      <p:to>
                                        <p:strVal val="visible"/>
                                      </p:to>
                                    </p:set>
                                    <p:animEffect transition="in" filter="dissolve">
                                      <p:cBhvr additive="repl">
                                        <p:cTn id="390" dur="500"/>
                                        <p:tgtEl>
                                          <p:spTgt spid="134">
                                            <p:txEl>
                                              <p:pRg st="0" end="0"/>
                                            </p:txEl>
                                          </p:spTgt>
                                        </p:tgtEl>
                                      </p:cBhvr>
                                    </p:animEffect>
                                  </p:childTnLst>
                                </p:cTn>
                              </p:par>
                            </p:childTnLst>
                          </p:cTn>
                        </p:par>
                      </p:childTnLst>
                    </p:cTn>
                  </p:par>
                  <p:par>
                    <p:cTn id="391" fill="hold">
                      <p:stCondLst>
                        <p:cond delay="indefinite"/>
                      </p:stCondLst>
                      <p:childTnLst>
                        <p:par>
                          <p:cTn id="392" fill="hold">
                            <p:stCondLst>
                              <p:cond delay="0"/>
                            </p:stCondLst>
                            <p:childTnLst>
                              <p:par>
                                <p:cTn id="393" presetID="9" presetClass="entr" fill="hold" nodeType="clickEffect">
                                  <p:stCondLst>
                                    <p:cond delay="0"/>
                                  </p:stCondLst>
                                  <p:iterate type="el">
                                    <p:tmAbs val="0"/>
                                  </p:iterate>
                                  <p:childTnLst>
                                    <p:set>
                                      <p:cBhvr>
                                        <p:cTn id="394" fill="hold"/>
                                        <p:tgtEl>
                                          <p:spTgt spid="134">
                                            <p:txEl>
                                              <p:pRg st="1" end="1"/>
                                            </p:txEl>
                                          </p:spTgt>
                                        </p:tgtEl>
                                        <p:attrNameLst>
                                          <p:attrName>style.visibility</p:attrName>
                                        </p:attrNameLst>
                                      </p:cBhvr>
                                      <p:to>
                                        <p:strVal val="visible"/>
                                      </p:to>
                                    </p:set>
                                    <p:animEffect transition="in" filter="dissolve">
                                      <p:cBhvr additive="repl">
                                        <p:cTn id="395" dur="500"/>
                                        <p:tgtEl>
                                          <p:spTgt spid="134">
                                            <p:txEl>
                                              <p:pRg st="1" end="1"/>
                                            </p:txEl>
                                          </p:spTgt>
                                        </p:tgtEl>
                                      </p:cBhvr>
                                    </p:animEffect>
                                  </p:childTnLst>
                                </p:cTn>
                              </p:par>
                            </p:childTnLst>
                          </p:cTn>
                        </p:par>
                      </p:childTnLst>
                    </p:cTn>
                  </p:par>
                  <p:par>
                    <p:cTn id="396" fill="hold">
                      <p:stCondLst>
                        <p:cond delay="indefinite"/>
                      </p:stCondLst>
                      <p:childTnLst>
                        <p:par>
                          <p:cTn id="397" fill="hold">
                            <p:stCondLst>
                              <p:cond delay="0"/>
                            </p:stCondLst>
                            <p:childTnLst>
                              <p:par>
                                <p:cTn id="398" presetID="9" presetClass="entr" fill="hold" nodeType="clickEffect">
                                  <p:stCondLst>
                                    <p:cond delay="0"/>
                                  </p:stCondLst>
                                  <p:iterate type="el">
                                    <p:tmAbs val="0"/>
                                  </p:iterate>
                                  <p:childTnLst>
                                    <p:set>
                                      <p:cBhvr>
                                        <p:cTn id="399" fill="hold"/>
                                        <p:tgtEl>
                                          <p:spTgt spid="134">
                                            <p:txEl>
                                              <p:pRg st="2" end="2"/>
                                            </p:txEl>
                                          </p:spTgt>
                                        </p:tgtEl>
                                        <p:attrNameLst>
                                          <p:attrName>style.visibility</p:attrName>
                                        </p:attrNameLst>
                                      </p:cBhvr>
                                      <p:to>
                                        <p:strVal val="visible"/>
                                      </p:to>
                                    </p:set>
                                    <p:animEffect transition="in" filter="dissolve">
                                      <p:cBhvr additive="repl">
                                        <p:cTn id="400" dur="500"/>
                                        <p:tgtEl>
                                          <p:spTgt spid="134">
                                            <p:txEl>
                                              <p:pRg st="2" end="2"/>
                                            </p:txEl>
                                          </p:spTgt>
                                        </p:tgtEl>
                                      </p:cBhvr>
                                    </p:animEffect>
                                  </p:childTnLst>
                                </p:cTn>
                              </p:par>
                            </p:childTnLst>
                          </p:cTn>
                        </p:par>
                      </p:childTnLst>
                    </p:cTn>
                  </p:par>
                  <p:par>
                    <p:cTn id="401" fill="hold">
                      <p:stCondLst>
                        <p:cond delay="indefinite"/>
                      </p:stCondLst>
                      <p:childTnLst>
                        <p:par>
                          <p:cTn id="402" fill="hold">
                            <p:stCondLst>
                              <p:cond delay="0"/>
                            </p:stCondLst>
                            <p:childTnLst>
                              <p:par>
                                <p:cTn id="403" presetID="9" presetClass="entr" fill="hold" nodeType="clickEffect">
                                  <p:stCondLst>
                                    <p:cond delay="0"/>
                                  </p:stCondLst>
                                  <p:iterate type="el">
                                    <p:tmAbs val="0"/>
                                  </p:iterate>
                                  <p:childTnLst>
                                    <p:set>
                                      <p:cBhvr>
                                        <p:cTn id="404" fill="hold"/>
                                        <p:tgtEl>
                                          <p:spTgt spid="134">
                                            <p:txEl>
                                              <p:pRg st="3" end="3"/>
                                            </p:txEl>
                                          </p:spTgt>
                                        </p:tgtEl>
                                        <p:attrNameLst>
                                          <p:attrName>style.visibility</p:attrName>
                                        </p:attrNameLst>
                                      </p:cBhvr>
                                      <p:to>
                                        <p:strVal val="visible"/>
                                      </p:to>
                                    </p:set>
                                    <p:animEffect transition="in" filter="dissolve">
                                      <p:cBhvr additive="repl">
                                        <p:cTn id="405" dur="500"/>
                                        <p:tgtEl>
                                          <p:spTgt spid="134">
                                            <p:txEl>
                                              <p:pRg st="3" end="3"/>
                                            </p:txEl>
                                          </p:spTgt>
                                        </p:tgtEl>
                                      </p:cBhvr>
                                    </p:animEffect>
                                  </p:childTnLst>
                                </p:cTn>
                              </p:par>
                            </p:childTnLst>
                          </p:cTn>
                        </p:par>
                      </p:childTnLst>
                    </p:cTn>
                  </p:par>
                  <p:par>
                    <p:cTn id="406" fill="hold">
                      <p:stCondLst>
                        <p:cond delay="indefinite"/>
                      </p:stCondLst>
                      <p:childTnLst>
                        <p:par>
                          <p:cTn id="407" fill="hold">
                            <p:stCondLst>
                              <p:cond delay="0"/>
                            </p:stCondLst>
                            <p:childTnLst>
                              <p:par>
                                <p:cTn id="408" presetID="9" presetClass="entr" fill="hold" nodeType="clickEffect">
                                  <p:stCondLst>
                                    <p:cond delay="0"/>
                                  </p:stCondLst>
                                  <p:iterate type="el">
                                    <p:tmAbs val="0"/>
                                  </p:iterate>
                                  <p:childTnLst>
                                    <p:set>
                                      <p:cBhvr>
                                        <p:cTn id="409" fill="hold"/>
                                        <p:tgtEl>
                                          <p:spTgt spid="134">
                                            <p:txEl>
                                              <p:pRg st="4" end="4"/>
                                            </p:txEl>
                                          </p:spTgt>
                                        </p:tgtEl>
                                        <p:attrNameLst>
                                          <p:attrName>style.visibility</p:attrName>
                                        </p:attrNameLst>
                                      </p:cBhvr>
                                      <p:to>
                                        <p:strVal val="visible"/>
                                      </p:to>
                                    </p:set>
                                    <p:animEffect transition="in" filter="dissolve">
                                      <p:cBhvr additive="repl">
                                        <p:cTn id="410" dur="500"/>
                                        <p:tgtEl>
                                          <p:spTgt spid="134">
                                            <p:txEl>
                                              <p:pRg st="4" end="4"/>
                                            </p:txEl>
                                          </p:spTgt>
                                        </p:tgtEl>
                                      </p:cBhvr>
                                    </p:animEffect>
                                  </p:childTnLst>
                                </p:cTn>
                              </p:par>
                            </p:childTnLst>
                          </p:cTn>
                        </p:par>
                      </p:childTnLst>
                    </p:cTn>
                  </p:par>
                  <p:par>
                    <p:cTn id="411" fill="hold">
                      <p:stCondLst>
                        <p:cond delay="indefinite"/>
                      </p:stCondLst>
                      <p:childTnLst>
                        <p:par>
                          <p:cTn id="412" fill="hold">
                            <p:stCondLst>
                              <p:cond delay="0"/>
                            </p:stCondLst>
                            <p:childTnLst>
                              <p:par>
                                <p:cTn id="413" presetID="9" presetClass="entr" fill="hold" nodeType="clickEffect">
                                  <p:stCondLst>
                                    <p:cond delay="0"/>
                                  </p:stCondLst>
                                  <p:iterate type="el">
                                    <p:tmAbs val="0"/>
                                  </p:iterate>
                                  <p:childTnLst>
                                    <p:set>
                                      <p:cBhvr>
                                        <p:cTn id="414" fill="hold"/>
                                        <p:tgtEl>
                                          <p:spTgt spid="134">
                                            <p:txEl>
                                              <p:pRg st="5" end="5"/>
                                            </p:txEl>
                                          </p:spTgt>
                                        </p:tgtEl>
                                        <p:attrNameLst>
                                          <p:attrName>style.visibility</p:attrName>
                                        </p:attrNameLst>
                                      </p:cBhvr>
                                      <p:to>
                                        <p:strVal val="visible"/>
                                      </p:to>
                                    </p:set>
                                    <p:animEffect transition="in" filter="dissolve">
                                      <p:cBhvr additive="repl">
                                        <p:cTn id="415" dur="500"/>
                                        <p:tgtEl>
                                          <p:spTgt spid="134">
                                            <p:txEl>
                                              <p:pRg st="5" end="5"/>
                                            </p:txEl>
                                          </p:spTgt>
                                        </p:tgtEl>
                                      </p:cBhvr>
                                    </p:animEffect>
                                  </p:childTnLst>
                                </p:cTn>
                              </p:par>
                            </p:childTnLst>
                          </p:cTn>
                        </p:par>
                      </p:childTnLst>
                    </p:cTn>
                  </p:par>
                  <p:par>
                    <p:cTn id="416" fill="hold">
                      <p:stCondLst>
                        <p:cond delay="indefinite"/>
                      </p:stCondLst>
                      <p:childTnLst>
                        <p:par>
                          <p:cTn id="417" fill="hold">
                            <p:stCondLst>
                              <p:cond delay="0"/>
                            </p:stCondLst>
                            <p:childTnLst>
                              <p:par>
                                <p:cTn id="418" presetID="9" presetClass="entr" fill="hold" nodeType="clickEffect">
                                  <p:stCondLst>
                                    <p:cond delay="0"/>
                                  </p:stCondLst>
                                  <p:iterate type="el">
                                    <p:tmAbs val="0"/>
                                  </p:iterate>
                                  <p:childTnLst>
                                    <p:set>
                                      <p:cBhvr>
                                        <p:cTn id="419" fill="hold"/>
                                        <p:tgtEl>
                                          <p:spTgt spid="134">
                                            <p:txEl>
                                              <p:pRg st="6" end="6"/>
                                            </p:txEl>
                                          </p:spTgt>
                                        </p:tgtEl>
                                        <p:attrNameLst>
                                          <p:attrName>style.visibility</p:attrName>
                                        </p:attrNameLst>
                                      </p:cBhvr>
                                      <p:to>
                                        <p:strVal val="visible"/>
                                      </p:to>
                                    </p:set>
                                    <p:animEffect transition="in" filter="dissolve">
                                      <p:cBhvr additive="repl">
                                        <p:cTn id="420" dur="500"/>
                                        <p:tgtEl>
                                          <p:spTgt spid="134">
                                            <p:txEl>
                                              <p:pRg st="6" end="6"/>
                                            </p:txEl>
                                          </p:spTgt>
                                        </p:tgtEl>
                                      </p:cBhvr>
                                    </p:animEffect>
                                  </p:childTnLst>
                                </p:cTn>
                              </p:par>
                            </p:childTnLst>
                          </p:cTn>
                        </p:par>
                      </p:childTnLst>
                    </p:cTn>
                  </p:par>
                  <p:par>
                    <p:cTn id="421" fill="hold">
                      <p:stCondLst>
                        <p:cond delay="indefinite"/>
                      </p:stCondLst>
                      <p:childTnLst>
                        <p:par>
                          <p:cTn id="422" fill="hold">
                            <p:stCondLst>
                              <p:cond delay="0"/>
                            </p:stCondLst>
                            <p:childTnLst>
                              <p:par>
                                <p:cTn id="423" presetID="9" presetClass="entr" fill="hold" nodeType="clickEffect">
                                  <p:stCondLst>
                                    <p:cond delay="0"/>
                                  </p:stCondLst>
                                  <p:iterate type="el">
                                    <p:tmAbs val="0"/>
                                  </p:iterate>
                                  <p:childTnLst>
                                    <p:set>
                                      <p:cBhvr>
                                        <p:cTn id="424" fill="hold"/>
                                        <p:tgtEl>
                                          <p:spTgt spid="134">
                                            <p:txEl>
                                              <p:pRg st="7" end="7"/>
                                            </p:txEl>
                                          </p:spTgt>
                                        </p:tgtEl>
                                        <p:attrNameLst>
                                          <p:attrName>style.visibility</p:attrName>
                                        </p:attrNameLst>
                                      </p:cBhvr>
                                      <p:to>
                                        <p:strVal val="visible"/>
                                      </p:to>
                                    </p:set>
                                    <p:animEffect transition="in" filter="dissolve">
                                      <p:cBhvr additive="repl">
                                        <p:cTn id="425" dur="500"/>
                                        <p:tgtEl>
                                          <p:spTgt spid="134">
                                            <p:txEl>
                                              <p:pRg st="7" end="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5" name="pasted-image.pdf"/>
          <p:cNvPicPr/>
          <p:nvPr/>
        </p:nvPicPr>
        <p:blipFill>
          <a:blip r:embed="rId1"/>
          <a:stretch/>
        </p:blipFill>
        <p:spPr>
          <a:xfrm>
            <a:off x="0" y="0"/>
            <a:ext cx="9143640" cy="6857640"/>
          </a:xfrm>
          <a:prstGeom prst="rect">
            <a:avLst/>
          </a:prstGeom>
          <a:noFill/>
          <a:ln w="3175">
            <a:noFill/>
          </a:ln>
        </p:spPr>
      </p:pic>
      <p:sp>
        <p:nvSpPr>
          <p:cNvPr id="136" name="PlaceHolder 1"/>
          <p:cNvSpPr>
            <a:spLocks noGrp="1"/>
          </p:cNvSpPr>
          <p:nvPr>
            <p:ph/>
          </p:nvPr>
        </p:nvSpPr>
        <p:spPr>
          <a:xfrm>
            <a:off x="1150560" y="1245240"/>
            <a:ext cx="7077960" cy="4920120"/>
          </a:xfrm>
          <a:prstGeom prst="rect">
            <a:avLst/>
          </a:prstGeom>
          <a:noFill/>
          <a:ln w="12600">
            <a:noFill/>
          </a:ln>
        </p:spPr>
        <p:txBody>
          <a:bodyPr lIns="45720" tIns="45720" rIns="45720" bIns="45720" anchor="t">
            <a:noAutofit/>
          </a:bodyPr>
          <a:p>
            <a:pPr marL="322200" indent="-322200" algn="l" defTabSz="859680">
              <a:lnSpc>
                <a:spcPct val="100000"/>
              </a:lnSpc>
              <a:spcBef>
                <a:spcPts val="601"/>
              </a:spcBef>
              <a:buClr>
                <a:srgbClr val="1E3184"/>
              </a:buClr>
              <a:buFont typeface="Arial"/>
              <a:buChar char="•"/>
              <a:tabLst>
                <a:tab pos="0" algn="l"/>
              </a:tabLst>
            </a:pPr>
            <a:r>
              <a:rPr lang="es-ES" sz="2630" b="0" i="1" u="none" strike="noStrike">
                <a:solidFill>
                  <a:srgbClr val="1E3184"/>
                </a:solidFill>
                <a:effectLst/>
                <a:uFillTx/>
                <a:latin typeface="Candara"/>
                <a:ea typeface="Candara"/>
              </a:rPr>
              <a:t>“No hay ninguna cosa mejor para fortalecer la inteligencia que el estudio de las Santas Escrituras. Ningún otro libro es tan potente para elevar los pensamientos, para dar vigor a las facultades, como las grandes y ennoblecedoras verdades de la Biblia. Si se estudiara la palabra de Dios como se debe, los hombres tendrían una grandeza de espíritu, una nobleza de carácter y una firmeza de propósito que raramente pueden verse en estos tiempos”.</a:t>
            </a:r>
            <a:endParaRPr lang="es-ES" sz="2630" b="0" u="none" strike="noStrike">
              <a:solidFill>
                <a:srgbClr val="000000"/>
              </a:solidFill>
              <a:effectLst/>
              <a:uFillTx/>
              <a:latin typeface="Helvetica Light"/>
            </a:endParaRPr>
          </a:p>
          <a:p>
            <a:pPr indent="0" algn="l" defTabSz="859680">
              <a:lnSpc>
                <a:spcPct val="100000"/>
              </a:lnSpc>
              <a:buNone/>
              <a:tabLst>
                <a:tab pos="0" algn="l"/>
              </a:tabLst>
            </a:pPr>
            <a:r>
              <a:rPr lang="es-ES" sz="2630" b="0" i="1" u="none" strike="noStrike">
                <a:solidFill>
                  <a:srgbClr val="FF0000"/>
                </a:solidFill>
                <a:effectLst/>
                <a:uFillTx/>
                <a:latin typeface="Candara"/>
                <a:ea typeface="Candara"/>
              </a:rPr>
              <a:t>CC 90</a:t>
            </a:r>
            <a:endParaRPr lang="es-ES" sz="2630" b="0" u="none" strike="noStrike">
              <a:solidFill>
                <a:srgbClr val="000000"/>
              </a:solidFill>
              <a:effectLst/>
              <a:uFillTx/>
              <a:latin typeface="Helvetica Light"/>
            </a:endParaRPr>
          </a:p>
        </p:txBody>
      </p:sp>
    </p:spTree>
  </p:cSld>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pasted-image.pdf"/>
          <p:cNvPicPr/>
          <p:nvPr/>
        </p:nvPicPr>
        <p:blipFill>
          <a:blip r:embed="rId1"/>
          <a:stretch/>
        </p:blipFill>
        <p:spPr>
          <a:xfrm>
            <a:off x="0" y="0"/>
            <a:ext cx="9143640" cy="6857640"/>
          </a:xfrm>
          <a:prstGeom prst="rect">
            <a:avLst/>
          </a:prstGeom>
          <a:noFill/>
          <a:ln w="3175">
            <a:noFill/>
          </a:ln>
        </p:spPr>
      </p:pic>
      <p:sp>
        <p:nvSpPr>
          <p:cNvPr id="138" name="PlaceHolder 1"/>
          <p:cNvSpPr>
            <a:spLocks noGrp="1"/>
          </p:cNvSpPr>
          <p:nvPr>
            <p:ph/>
          </p:nvPr>
        </p:nvSpPr>
        <p:spPr>
          <a:xfrm>
            <a:off x="1246320" y="2421000"/>
            <a:ext cx="6130800" cy="2016000"/>
          </a:xfrm>
          <a:prstGeom prst="rect">
            <a:avLst/>
          </a:prstGeom>
          <a:noFill/>
          <a:ln w="12600">
            <a:noFill/>
          </a:ln>
        </p:spPr>
        <p:txBody>
          <a:bodyPr lIns="45720" tIns="45720" rIns="45720" bIns="45720" anchor="t">
            <a:noAutofit/>
          </a:bodyPr>
          <a:p>
            <a:pPr indent="0" algn="ctr" defTabSz="914400">
              <a:lnSpc>
                <a:spcPct val="90000"/>
              </a:lnSpc>
              <a:spcBef>
                <a:spcPts val="1500"/>
              </a:spcBef>
              <a:buNone/>
              <a:tabLst>
                <a:tab pos="0" algn="l"/>
              </a:tabLst>
            </a:pPr>
            <a:r>
              <a:rPr lang="es-ES" sz="5000" b="1" u="none" strike="noStrike">
                <a:solidFill>
                  <a:srgbClr val="C00000"/>
                </a:solidFill>
                <a:effectLst/>
                <a:uFillTx/>
                <a:latin typeface="Candara"/>
                <a:ea typeface="Candara"/>
              </a:rPr>
              <a:t>Reafirmando lo estudiado</a:t>
            </a:r>
            <a:endParaRPr lang="es-ES" sz="5000" b="0" u="none" strike="noStrike">
              <a:solidFill>
                <a:srgbClr val="000000"/>
              </a:solidFill>
              <a:effectLst/>
              <a:uFillTx/>
              <a:latin typeface="Helvetica Light"/>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9" name="pasted-image.pdf"/>
          <p:cNvPicPr/>
          <p:nvPr/>
        </p:nvPicPr>
        <p:blipFill>
          <a:blip r:embed="rId1"/>
          <a:stretch/>
        </p:blipFill>
        <p:spPr>
          <a:xfrm>
            <a:off x="0" y="0"/>
            <a:ext cx="9143640" cy="6857640"/>
          </a:xfrm>
          <a:prstGeom prst="rect">
            <a:avLst/>
          </a:prstGeom>
          <a:noFill/>
          <a:ln w="3175">
            <a:noFill/>
          </a:ln>
        </p:spPr>
      </p:pic>
      <p:sp>
        <p:nvSpPr>
          <p:cNvPr id="140" name="PlaceHolder 1"/>
          <p:cNvSpPr>
            <a:spLocks noGrp="1"/>
          </p:cNvSpPr>
          <p:nvPr>
            <p:ph type="title"/>
          </p:nvPr>
        </p:nvSpPr>
        <p:spPr>
          <a:xfrm>
            <a:off x="1060200" y="1323360"/>
            <a:ext cx="7287480" cy="1142640"/>
          </a:xfrm>
          <a:prstGeom prst="rect">
            <a:avLst/>
          </a:prstGeom>
          <a:noFill/>
          <a:ln w="12600">
            <a:noFill/>
          </a:ln>
        </p:spPr>
        <p:txBody>
          <a:bodyPr lIns="45720" tIns="45720" rIns="45720" bIns="45720" anchor="t">
            <a:noAutofit/>
          </a:bodyPr>
          <a:p>
            <a:pPr indent="0" algn="l" defTabSz="905400">
              <a:lnSpc>
                <a:spcPct val="100000"/>
              </a:lnSpc>
              <a:buNone/>
              <a:tabLst>
                <a:tab pos="0" algn="l"/>
              </a:tabLst>
            </a:pPr>
            <a:r>
              <a:rPr lang="es-ES" sz="3959" b="1" u="none" strike="noStrike">
                <a:solidFill>
                  <a:srgbClr val="C00000"/>
                </a:solidFill>
                <a:effectLst/>
                <a:uFillTx/>
                <a:latin typeface="Candara"/>
                <a:ea typeface="Candara"/>
              </a:rPr>
              <a:t>1. Los ancianos orarán por:</a:t>
            </a:r>
            <a:endParaRPr lang="es-ES" sz="3959" b="0" u="none" strike="noStrike">
              <a:solidFill>
                <a:srgbClr val="000000"/>
              </a:solidFill>
              <a:effectLst/>
              <a:uFillTx/>
              <a:latin typeface="Helvetica Light"/>
            </a:endParaRPr>
          </a:p>
          <a:p>
            <a:pPr indent="0" algn="l" defTabSz="905400">
              <a:lnSpc>
                <a:spcPct val="100000"/>
              </a:lnSpc>
              <a:buNone/>
              <a:tabLst>
                <a:tab pos="0" algn="l"/>
              </a:tabLst>
            </a:pPr>
            <a:r>
              <a:rPr lang="es-ES" sz="3170" b="1" u="none" strike="noStrike">
                <a:solidFill>
                  <a:srgbClr val="C00000"/>
                </a:solidFill>
                <a:effectLst/>
                <a:uFillTx/>
                <a:latin typeface="Candara"/>
                <a:ea typeface="Candara"/>
              </a:rPr>
              <a:t>(Mencione 5 motivos)</a:t>
            </a:r>
            <a:endParaRPr lang="es-ES" sz="3170" b="0" u="none" strike="noStrike">
              <a:solidFill>
                <a:srgbClr val="000000"/>
              </a:solidFill>
              <a:effectLst/>
              <a:uFillTx/>
              <a:latin typeface="Helvetica Light"/>
            </a:endParaRPr>
          </a:p>
        </p:txBody>
      </p:sp>
      <p:sp>
        <p:nvSpPr>
          <p:cNvPr id="141" name="PlaceHolder 2"/>
          <p:cNvSpPr>
            <a:spLocks noGrp="1"/>
          </p:cNvSpPr>
          <p:nvPr>
            <p:ph/>
          </p:nvPr>
        </p:nvSpPr>
        <p:spPr>
          <a:xfrm>
            <a:off x="1607040" y="2655360"/>
            <a:ext cx="6417360" cy="3255480"/>
          </a:xfrm>
          <a:prstGeom prst="rect">
            <a:avLst/>
          </a:prstGeom>
          <a:noFill/>
          <a:ln w="12600">
            <a:noFill/>
          </a:ln>
        </p:spPr>
        <p:txBody>
          <a:bodyPr lIns="45720" tIns="45720" rIns="45720" bIns="45720" anchor="t">
            <a:noAutofit/>
          </a:bodyPr>
          <a:p>
            <a:pPr indent="0" algn="l" defTabSz="887040">
              <a:lnSpc>
                <a:spcPct val="100000"/>
              </a:lnSpc>
              <a:spcBef>
                <a:spcPts val="799"/>
              </a:spcBef>
              <a:buNone/>
              <a:tabLst>
                <a:tab pos="0" algn="l"/>
              </a:tabLst>
            </a:pPr>
            <a:r>
              <a:rPr lang="es-ES" sz="3100" b="0" u="none" strike="noStrike">
                <a:solidFill>
                  <a:srgbClr val="1E3184"/>
                </a:solidFill>
                <a:effectLst/>
                <a:uFillTx/>
                <a:latin typeface="Candara"/>
                <a:ea typeface="Candara"/>
              </a:rPr>
              <a:t>a. Su familia.</a:t>
            </a:r>
            <a:endParaRPr lang="es-ES" sz="3100" b="0" u="none" strike="noStrike">
              <a:solidFill>
                <a:srgbClr val="000000"/>
              </a:solidFill>
              <a:effectLst/>
              <a:uFillTx/>
              <a:latin typeface="Helvetica Light"/>
            </a:endParaRPr>
          </a:p>
          <a:p>
            <a:pPr indent="0" algn="l" defTabSz="887040">
              <a:lnSpc>
                <a:spcPct val="100000"/>
              </a:lnSpc>
              <a:spcBef>
                <a:spcPts val="799"/>
              </a:spcBef>
              <a:buNone/>
              <a:tabLst>
                <a:tab pos="0" algn="l"/>
              </a:tabLst>
            </a:pPr>
            <a:r>
              <a:rPr lang="es-ES" sz="3100" b="0" u="none" strike="noStrike">
                <a:solidFill>
                  <a:srgbClr val="1E3184"/>
                </a:solidFill>
                <a:effectLst/>
                <a:uFillTx/>
                <a:latin typeface="Candara"/>
                <a:ea typeface="Candara"/>
              </a:rPr>
              <a:t>b. Su iglesia.</a:t>
            </a:r>
            <a:endParaRPr lang="es-ES" sz="3100" b="0" u="none" strike="noStrike">
              <a:solidFill>
                <a:srgbClr val="000000"/>
              </a:solidFill>
              <a:effectLst/>
              <a:uFillTx/>
              <a:latin typeface="Helvetica Light"/>
            </a:endParaRPr>
          </a:p>
          <a:p>
            <a:pPr indent="0" algn="l" defTabSz="887040">
              <a:lnSpc>
                <a:spcPct val="100000"/>
              </a:lnSpc>
              <a:spcBef>
                <a:spcPts val="799"/>
              </a:spcBef>
              <a:buNone/>
              <a:tabLst>
                <a:tab pos="0" algn="l"/>
              </a:tabLst>
            </a:pPr>
            <a:r>
              <a:rPr lang="es-ES" sz="3100" b="0" u="none" strike="noStrike">
                <a:solidFill>
                  <a:srgbClr val="1E3184"/>
                </a:solidFill>
                <a:effectLst/>
                <a:uFillTx/>
                <a:latin typeface="Candara"/>
                <a:ea typeface="Candara"/>
              </a:rPr>
              <a:t>c. Los enfermos de su iglesia.</a:t>
            </a:r>
            <a:endParaRPr lang="es-ES" sz="3100" b="0" u="none" strike="noStrike">
              <a:solidFill>
                <a:srgbClr val="000000"/>
              </a:solidFill>
              <a:effectLst/>
              <a:uFillTx/>
              <a:latin typeface="Helvetica Light"/>
            </a:endParaRPr>
          </a:p>
          <a:p>
            <a:pPr indent="0" algn="l" defTabSz="887040">
              <a:lnSpc>
                <a:spcPct val="100000"/>
              </a:lnSpc>
              <a:spcBef>
                <a:spcPts val="799"/>
              </a:spcBef>
              <a:buNone/>
              <a:tabLst>
                <a:tab pos="0" algn="l"/>
              </a:tabLst>
            </a:pPr>
            <a:r>
              <a:rPr lang="es-ES" sz="3100" b="0" u="none" strike="noStrike">
                <a:solidFill>
                  <a:srgbClr val="1E3184"/>
                </a:solidFill>
                <a:effectLst/>
                <a:uFillTx/>
                <a:latin typeface="Candara"/>
                <a:ea typeface="Candara"/>
              </a:rPr>
              <a:t>d. Los niños y jóvenes de su iglesia.</a:t>
            </a:r>
            <a:endParaRPr lang="es-ES" sz="3100" b="0" u="none" strike="noStrike">
              <a:solidFill>
                <a:srgbClr val="000000"/>
              </a:solidFill>
              <a:effectLst/>
              <a:uFillTx/>
              <a:latin typeface="Helvetica Light"/>
            </a:endParaRPr>
          </a:p>
          <a:p>
            <a:pPr indent="0" algn="l" defTabSz="887040">
              <a:lnSpc>
                <a:spcPct val="100000"/>
              </a:lnSpc>
              <a:spcBef>
                <a:spcPts val="799"/>
              </a:spcBef>
              <a:buNone/>
              <a:tabLst>
                <a:tab pos="0" algn="l"/>
              </a:tabLst>
            </a:pPr>
            <a:r>
              <a:rPr lang="es-ES" sz="3100" b="0" u="none" strike="noStrike">
                <a:solidFill>
                  <a:srgbClr val="1E3184"/>
                </a:solidFill>
                <a:effectLst/>
                <a:uFillTx/>
                <a:latin typeface="Candara"/>
                <a:ea typeface="Candara"/>
              </a:rPr>
              <a:t>e. La preparación de sus sermones.</a:t>
            </a:r>
            <a:endParaRPr lang="es-ES" sz="3100" b="0" u="none" strike="noStrike">
              <a:solidFill>
                <a:srgbClr val="000000"/>
              </a:solidFill>
              <a:effectLst/>
              <a:uFillTx/>
              <a:latin typeface="Helvetica Light"/>
            </a:endParaRPr>
          </a:p>
        </p:txBody>
      </p:sp>
    </p:spTree>
  </p:cSld>
  <p:timing>
    <p:tnLst>
      <p:par>
        <p:cTn id="426" dur="indefinite" restart="never" nodeType="tmRoot">
          <p:childTnLst>
            <p:seq>
              <p:cTn id="427" dur="indefinite" nodeType="mainSeq">
                <p:childTnLst>
                  <p:par>
                    <p:cTn id="428" fill="hold">
                      <p:stCondLst>
                        <p:cond delay="indefinite"/>
                      </p:stCondLst>
                      <p:childTnLst>
                        <p:par>
                          <p:cTn id="429" fill="hold">
                            <p:stCondLst>
                              <p:cond delay="0"/>
                            </p:stCondLst>
                            <p:childTnLst>
                              <p:par>
                                <p:cTn id="430" presetID="9" presetClass="entr" fill="hold" nodeType="clickEffect">
                                  <p:stCondLst>
                                    <p:cond delay="0"/>
                                  </p:stCondLst>
                                  <p:iterate type="el">
                                    <p:tmAbs val="0"/>
                                  </p:iterate>
                                  <p:childTnLst>
                                    <p:set>
                                      <p:cBhvr>
                                        <p:cTn id="431" fill="hold"/>
                                        <p:tgtEl>
                                          <p:spTgt spid="141"/>
                                        </p:tgtEl>
                                        <p:attrNameLst>
                                          <p:attrName>style.visibility</p:attrName>
                                        </p:attrNameLst>
                                      </p:cBhvr>
                                      <p:to>
                                        <p:strVal val="visible"/>
                                      </p:to>
                                    </p:set>
                                    <p:animEffect transition="in" filter="dissolve">
                                      <p:cBhvr additive="repl">
                                        <p:cTn id="432" dur="500"/>
                                        <p:tgtEl>
                                          <p:spTgt spid="141"/>
                                        </p:tgtEl>
                                      </p:cBhvr>
                                    </p:animEffect>
                                  </p:childTnLst>
                                </p:cTn>
                              </p:par>
                              <p:par>
                                <p:cTn id="433" presetID="9" presetClass="entr" fill="hold" nodeType="withEffect">
                                  <p:stCondLst>
                                    <p:cond delay="0"/>
                                  </p:stCondLst>
                                  <p:iterate type="el">
                                    <p:tmAbs val="0"/>
                                  </p:iterate>
                                  <p:childTnLst>
                                    <p:set>
                                      <p:cBhvr>
                                        <p:cTn id="434" fill="hold"/>
                                        <p:tgtEl>
                                          <p:spTgt spid="141">
                                            <p:txEl>
                                              <p:pRg st="0" end="0"/>
                                            </p:txEl>
                                          </p:spTgt>
                                        </p:tgtEl>
                                        <p:attrNameLst>
                                          <p:attrName>style.visibility</p:attrName>
                                        </p:attrNameLst>
                                      </p:cBhvr>
                                      <p:to>
                                        <p:strVal val="visible"/>
                                      </p:to>
                                    </p:set>
                                    <p:animEffect transition="in" filter="dissolve">
                                      <p:cBhvr additive="repl">
                                        <p:cTn id="435" dur="500"/>
                                        <p:tgtEl>
                                          <p:spTgt spid="141">
                                            <p:txEl>
                                              <p:pRg st="0" end="0"/>
                                            </p:txEl>
                                          </p:spTgt>
                                        </p:tgtEl>
                                      </p:cBhvr>
                                    </p:animEffect>
                                  </p:childTnLst>
                                </p:cTn>
                              </p:par>
                            </p:childTnLst>
                          </p:cTn>
                        </p:par>
                      </p:childTnLst>
                    </p:cTn>
                  </p:par>
                  <p:par>
                    <p:cTn id="436" fill="hold">
                      <p:stCondLst>
                        <p:cond delay="indefinite"/>
                      </p:stCondLst>
                      <p:childTnLst>
                        <p:par>
                          <p:cTn id="437" fill="hold">
                            <p:stCondLst>
                              <p:cond delay="0"/>
                            </p:stCondLst>
                            <p:childTnLst>
                              <p:par>
                                <p:cTn id="438" presetID="9" presetClass="entr" fill="hold" nodeType="clickEffect">
                                  <p:stCondLst>
                                    <p:cond delay="0"/>
                                  </p:stCondLst>
                                  <p:iterate type="el">
                                    <p:tmAbs val="0"/>
                                  </p:iterate>
                                  <p:childTnLst>
                                    <p:set>
                                      <p:cBhvr>
                                        <p:cTn id="439" fill="hold"/>
                                        <p:tgtEl>
                                          <p:spTgt spid="141">
                                            <p:txEl>
                                              <p:pRg st="1" end="1"/>
                                            </p:txEl>
                                          </p:spTgt>
                                        </p:tgtEl>
                                        <p:attrNameLst>
                                          <p:attrName>style.visibility</p:attrName>
                                        </p:attrNameLst>
                                      </p:cBhvr>
                                      <p:to>
                                        <p:strVal val="visible"/>
                                      </p:to>
                                    </p:set>
                                    <p:animEffect transition="in" filter="dissolve">
                                      <p:cBhvr additive="repl">
                                        <p:cTn id="440" dur="500"/>
                                        <p:tgtEl>
                                          <p:spTgt spid="141">
                                            <p:txEl>
                                              <p:pRg st="1" end="1"/>
                                            </p:txEl>
                                          </p:spTgt>
                                        </p:tgtEl>
                                      </p:cBhvr>
                                    </p:animEffect>
                                  </p:childTnLst>
                                </p:cTn>
                              </p:par>
                            </p:childTnLst>
                          </p:cTn>
                        </p:par>
                      </p:childTnLst>
                    </p:cTn>
                  </p:par>
                  <p:par>
                    <p:cTn id="441" fill="hold">
                      <p:stCondLst>
                        <p:cond delay="indefinite"/>
                      </p:stCondLst>
                      <p:childTnLst>
                        <p:par>
                          <p:cTn id="442" fill="hold">
                            <p:stCondLst>
                              <p:cond delay="0"/>
                            </p:stCondLst>
                            <p:childTnLst>
                              <p:par>
                                <p:cTn id="443" presetID="9" presetClass="entr" fill="hold" nodeType="clickEffect">
                                  <p:stCondLst>
                                    <p:cond delay="0"/>
                                  </p:stCondLst>
                                  <p:iterate type="el">
                                    <p:tmAbs val="0"/>
                                  </p:iterate>
                                  <p:childTnLst>
                                    <p:set>
                                      <p:cBhvr>
                                        <p:cTn id="444" fill="hold"/>
                                        <p:tgtEl>
                                          <p:spTgt spid="141">
                                            <p:txEl>
                                              <p:pRg st="2" end="2"/>
                                            </p:txEl>
                                          </p:spTgt>
                                        </p:tgtEl>
                                        <p:attrNameLst>
                                          <p:attrName>style.visibility</p:attrName>
                                        </p:attrNameLst>
                                      </p:cBhvr>
                                      <p:to>
                                        <p:strVal val="visible"/>
                                      </p:to>
                                    </p:set>
                                    <p:animEffect transition="in" filter="dissolve">
                                      <p:cBhvr additive="repl">
                                        <p:cTn id="445" dur="500"/>
                                        <p:tgtEl>
                                          <p:spTgt spid="141">
                                            <p:txEl>
                                              <p:pRg st="2" end="2"/>
                                            </p:txEl>
                                          </p:spTgt>
                                        </p:tgtEl>
                                      </p:cBhvr>
                                    </p:animEffect>
                                  </p:childTnLst>
                                </p:cTn>
                              </p:par>
                            </p:childTnLst>
                          </p:cTn>
                        </p:par>
                      </p:childTnLst>
                    </p:cTn>
                  </p:par>
                  <p:par>
                    <p:cTn id="446" fill="hold">
                      <p:stCondLst>
                        <p:cond delay="indefinite"/>
                      </p:stCondLst>
                      <p:childTnLst>
                        <p:par>
                          <p:cTn id="447" fill="hold">
                            <p:stCondLst>
                              <p:cond delay="0"/>
                            </p:stCondLst>
                            <p:childTnLst>
                              <p:par>
                                <p:cTn id="448" presetID="9" presetClass="entr" fill="hold" nodeType="clickEffect">
                                  <p:stCondLst>
                                    <p:cond delay="0"/>
                                  </p:stCondLst>
                                  <p:iterate type="el">
                                    <p:tmAbs val="0"/>
                                  </p:iterate>
                                  <p:childTnLst>
                                    <p:set>
                                      <p:cBhvr>
                                        <p:cTn id="449" fill="hold"/>
                                        <p:tgtEl>
                                          <p:spTgt spid="141">
                                            <p:txEl>
                                              <p:pRg st="3" end="3"/>
                                            </p:txEl>
                                          </p:spTgt>
                                        </p:tgtEl>
                                        <p:attrNameLst>
                                          <p:attrName>style.visibility</p:attrName>
                                        </p:attrNameLst>
                                      </p:cBhvr>
                                      <p:to>
                                        <p:strVal val="visible"/>
                                      </p:to>
                                    </p:set>
                                    <p:animEffect transition="in" filter="dissolve">
                                      <p:cBhvr additive="repl">
                                        <p:cTn id="450" dur="500"/>
                                        <p:tgtEl>
                                          <p:spTgt spid="141">
                                            <p:txEl>
                                              <p:pRg st="3" end="3"/>
                                            </p:txEl>
                                          </p:spTgt>
                                        </p:tgtEl>
                                      </p:cBhvr>
                                    </p:animEffect>
                                  </p:childTnLst>
                                </p:cTn>
                              </p:par>
                            </p:childTnLst>
                          </p:cTn>
                        </p:par>
                      </p:childTnLst>
                    </p:cTn>
                  </p:par>
                  <p:par>
                    <p:cTn id="451" fill="hold">
                      <p:stCondLst>
                        <p:cond delay="indefinite"/>
                      </p:stCondLst>
                      <p:childTnLst>
                        <p:par>
                          <p:cTn id="452" fill="hold">
                            <p:stCondLst>
                              <p:cond delay="0"/>
                            </p:stCondLst>
                            <p:childTnLst>
                              <p:par>
                                <p:cTn id="453" presetID="9" presetClass="entr" fill="hold" nodeType="clickEffect">
                                  <p:stCondLst>
                                    <p:cond delay="0"/>
                                  </p:stCondLst>
                                  <p:iterate type="el">
                                    <p:tmAbs val="0"/>
                                  </p:iterate>
                                  <p:childTnLst>
                                    <p:set>
                                      <p:cBhvr>
                                        <p:cTn id="454" fill="hold"/>
                                        <p:tgtEl>
                                          <p:spTgt spid="141">
                                            <p:txEl>
                                              <p:pRg st="4" end="4"/>
                                            </p:txEl>
                                          </p:spTgt>
                                        </p:tgtEl>
                                        <p:attrNameLst>
                                          <p:attrName>style.visibility</p:attrName>
                                        </p:attrNameLst>
                                      </p:cBhvr>
                                      <p:to>
                                        <p:strVal val="visible"/>
                                      </p:to>
                                    </p:set>
                                    <p:animEffect transition="in" filter="dissolve">
                                      <p:cBhvr additive="repl">
                                        <p:cTn id="455" dur="500"/>
                                        <p:tgtEl>
                                          <p:spTgt spid="141">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2" name="pasted-image.pdf"/>
          <p:cNvPicPr/>
          <p:nvPr/>
        </p:nvPicPr>
        <p:blipFill>
          <a:blip r:embed="rId1"/>
          <a:stretch/>
        </p:blipFill>
        <p:spPr>
          <a:xfrm>
            <a:off x="0" y="0"/>
            <a:ext cx="9143640" cy="6857640"/>
          </a:xfrm>
          <a:prstGeom prst="rect">
            <a:avLst/>
          </a:prstGeom>
          <a:noFill/>
          <a:ln w="3175">
            <a:noFill/>
          </a:ln>
        </p:spPr>
      </p:pic>
      <p:sp>
        <p:nvSpPr>
          <p:cNvPr id="143" name="PlaceHolder 1"/>
          <p:cNvSpPr>
            <a:spLocks noGrp="1"/>
          </p:cNvSpPr>
          <p:nvPr>
            <p:ph type="title"/>
          </p:nvPr>
        </p:nvSpPr>
        <p:spPr>
          <a:xfrm>
            <a:off x="1787400" y="919800"/>
            <a:ext cx="6269760" cy="1409760"/>
          </a:xfrm>
          <a:prstGeom prst="rect">
            <a:avLst/>
          </a:prstGeom>
          <a:noFill/>
          <a:ln w="12600">
            <a:noFill/>
          </a:ln>
        </p:spPr>
        <p:txBody>
          <a:bodyPr lIns="45720" tIns="45720" rIns="45720" bIns="45720" anchor="t">
            <a:noAutofit/>
          </a:bodyPr>
          <a:p>
            <a:pPr marL="452520" indent="-452520" algn="l" defTabSz="740520">
              <a:lnSpc>
                <a:spcPct val="100000"/>
              </a:lnSpc>
              <a:buNone/>
              <a:tabLst>
                <a:tab pos="0" algn="l"/>
              </a:tabLst>
            </a:pPr>
            <a:r>
              <a:rPr lang="es-ES" sz="3240" b="1" u="none" strike="noStrike">
                <a:solidFill>
                  <a:srgbClr val="C00000"/>
                </a:solidFill>
                <a:effectLst/>
                <a:uFillTx/>
                <a:latin typeface="Candara"/>
                <a:ea typeface="Candara"/>
              </a:rPr>
              <a:t>2. ¿Qué hace la oración en la vida de los ancianos?</a:t>
            </a:r>
            <a:endParaRPr lang="es-ES" sz="3240" b="0" u="none" strike="noStrike">
              <a:solidFill>
                <a:srgbClr val="000000"/>
              </a:solidFill>
              <a:effectLst/>
              <a:uFillTx/>
              <a:latin typeface="Helvetica Light"/>
            </a:endParaRPr>
          </a:p>
          <a:p>
            <a:pPr indent="0" algn="l" defTabSz="740520">
              <a:lnSpc>
                <a:spcPct val="100000"/>
              </a:lnSpc>
              <a:buNone/>
              <a:tabLst>
                <a:tab pos="0" algn="l"/>
              </a:tabLst>
            </a:pPr>
            <a:r>
              <a:rPr lang="es-ES" sz="2590" b="1" u="none" strike="noStrike">
                <a:solidFill>
                  <a:srgbClr val="C00000"/>
                </a:solidFill>
                <a:effectLst/>
                <a:uFillTx/>
                <a:latin typeface="Candara"/>
                <a:ea typeface="Candara"/>
              </a:rPr>
              <a:t>(4 aspectos)</a:t>
            </a:r>
            <a:endParaRPr lang="es-ES" sz="2590" b="0" u="none" strike="noStrike">
              <a:solidFill>
                <a:srgbClr val="000000"/>
              </a:solidFill>
              <a:effectLst/>
              <a:uFillTx/>
              <a:latin typeface="Helvetica Light"/>
            </a:endParaRPr>
          </a:p>
        </p:txBody>
      </p:sp>
      <p:sp>
        <p:nvSpPr>
          <p:cNvPr id="144" name="PlaceHolder 2"/>
          <p:cNvSpPr>
            <a:spLocks noGrp="1"/>
          </p:cNvSpPr>
          <p:nvPr>
            <p:ph/>
          </p:nvPr>
        </p:nvSpPr>
        <p:spPr>
          <a:xfrm>
            <a:off x="1955160" y="2583720"/>
            <a:ext cx="5763600" cy="2995560"/>
          </a:xfrm>
          <a:prstGeom prst="rect">
            <a:avLst/>
          </a:prstGeom>
          <a:noFill/>
          <a:ln w="12600">
            <a:noFill/>
          </a:ln>
        </p:spPr>
        <p:txBody>
          <a:bodyPr lIns="45720" tIns="45720" rIns="45720" bIns="45720" anchor="t">
            <a:noAutofit/>
          </a:bodyPr>
          <a:p>
            <a:pPr marL="558720" indent="-558720" algn="l" defTabSz="914400">
              <a:lnSpc>
                <a:spcPct val="100000"/>
              </a:lnSpc>
              <a:spcBef>
                <a:spcPts val="901"/>
              </a:spcBef>
              <a:buNone/>
              <a:tabLst>
                <a:tab pos="0" algn="l"/>
              </a:tabLst>
            </a:pPr>
            <a:r>
              <a:rPr lang="es-ES" sz="3200" b="0" u="none" strike="noStrike">
                <a:solidFill>
                  <a:srgbClr val="1E3184"/>
                </a:solidFill>
                <a:effectLst/>
                <a:uFillTx/>
                <a:latin typeface="Candara"/>
                <a:ea typeface="Candara"/>
              </a:rPr>
              <a:t>a. Transforma su carácter.</a:t>
            </a:r>
            <a:endParaRPr lang="es-ES" sz="3200" b="0" u="none" strike="noStrike">
              <a:solidFill>
                <a:srgbClr val="000000"/>
              </a:solidFill>
              <a:effectLst/>
              <a:uFillTx/>
              <a:latin typeface="Helvetica Light"/>
            </a:endParaRPr>
          </a:p>
          <a:p>
            <a:pPr marL="558720" indent="-558720" algn="l" defTabSz="914400">
              <a:lnSpc>
                <a:spcPct val="100000"/>
              </a:lnSpc>
              <a:spcBef>
                <a:spcPts val="901"/>
              </a:spcBef>
              <a:buNone/>
              <a:tabLst>
                <a:tab pos="0" algn="l"/>
              </a:tabLst>
            </a:pPr>
            <a:r>
              <a:rPr lang="es-ES" sz="3200" b="0" u="none" strike="noStrike">
                <a:solidFill>
                  <a:srgbClr val="1E3184"/>
                </a:solidFill>
                <a:effectLst/>
                <a:uFillTx/>
                <a:latin typeface="Candara"/>
                <a:ea typeface="Candara"/>
              </a:rPr>
              <a:t>b. Los hace ser hombres y mujeres humildes.</a:t>
            </a:r>
            <a:endParaRPr lang="es-ES" sz="3200" b="0" u="none" strike="noStrike">
              <a:solidFill>
                <a:srgbClr val="000000"/>
              </a:solidFill>
              <a:effectLst/>
              <a:uFillTx/>
              <a:latin typeface="Helvetica Light"/>
            </a:endParaRPr>
          </a:p>
          <a:p>
            <a:pPr marL="558720" indent="-558720" algn="l" defTabSz="914400">
              <a:lnSpc>
                <a:spcPct val="100000"/>
              </a:lnSpc>
              <a:spcBef>
                <a:spcPts val="901"/>
              </a:spcBef>
              <a:buNone/>
              <a:tabLst>
                <a:tab pos="0" algn="l"/>
              </a:tabLst>
            </a:pPr>
            <a:r>
              <a:rPr lang="es-ES" sz="3200" b="0" u="none" strike="noStrike">
                <a:solidFill>
                  <a:srgbClr val="1E3184"/>
                </a:solidFill>
                <a:effectLst/>
                <a:uFillTx/>
                <a:latin typeface="Candara"/>
                <a:ea typeface="Candara"/>
              </a:rPr>
              <a:t>c. Los capacita para la tarea.</a:t>
            </a:r>
            <a:endParaRPr lang="es-ES" sz="3200" b="0" u="none" strike="noStrike">
              <a:solidFill>
                <a:srgbClr val="000000"/>
              </a:solidFill>
              <a:effectLst/>
              <a:uFillTx/>
              <a:latin typeface="Helvetica Light"/>
            </a:endParaRPr>
          </a:p>
          <a:p>
            <a:pPr marL="558720" indent="-558720" algn="l" defTabSz="914400">
              <a:lnSpc>
                <a:spcPct val="100000"/>
              </a:lnSpc>
              <a:spcBef>
                <a:spcPts val="901"/>
              </a:spcBef>
              <a:buNone/>
              <a:tabLst>
                <a:tab pos="0" algn="l"/>
              </a:tabLst>
            </a:pPr>
            <a:r>
              <a:rPr lang="es-ES" sz="3200" b="0" u="none" strike="noStrike">
                <a:solidFill>
                  <a:srgbClr val="1E3184"/>
                </a:solidFill>
                <a:effectLst/>
                <a:uFillTx/>
                <a:latin typeface="Candara"/>
                <a:ea typeface="Candara"/>
              </a:rPr>
              <a:t>d. Los hace depender de Dios.</a:t>
            </a:r>
            <a:endParaRPr lang="es-ES" sz="3200" b="0" u="none" strike="noStrike">
              <a:solidFill>
                <a:srgbClr val="000000"/>
              </a:solidFill>
              <a:effectLst/>
              <a:uFillTx/>
              <a:latin typeface="Helvetica Light"/>
            </a:endParaRPr>
          </a:p>
        </p:txBody>
      </p:sp>
    </p:spTree>
  </p:cSld>
  <p:timing>
    <p:tnLst>
      <p:par>
        <p:cTn id="456" dur="indefinite" restart="never" nodeType="tmRoot">
          <p:childTnLst>
            <p:seq>
              <p:cTn id="457" dur="indefinite" nodeType="mainSeq">
                <p:childTnLst>
                  <p:par>
                    <p:cTn id="458" fill="hold">
                      <p:stCondLst>
                        <p:cond delay="indefinite"/>
                      </p:stCondLst>
                      <p:childTnLst>
                        <p:par>
                          <p:cTn id="459" fill="hold">
                            <p:stCondLst>
                              <p:cond delay="0"/>
                            </p:stCondLst>
                            <p:childTnLst>
                              <p:par>
                                <p:cTn id="460" presetID="9" presetClass="entr" fill="hold" nodeType="clickEffect">
                                  <p:stCondLst>
                                    <p:cond delay="0"/>
                                  </p:stCondLst>
                                  <p:iterate type="el">
                                    <p:tmAbs val="0"/>
                                  </p:iterate>
                                  <p:childTnLst>
                                    <p:set>
                                      <p:cBhvr>
                                        <p:cTn id="461" fill="hold"/>
                                        <p:tgtEl>
                                          <p:spTgt spid="144"/>
                                        </p:tgtEl>
                                        <p:attrNameLst>
                                          <p:attrName>style.visibility</p:attrName>
                                        </p:attrNameLst>
                                      </p:cBhvr>
                                      <p:to>
                                        <p:strVal val="visible"/>
                                      </p:to>
                                    </p:set>
                                    <p:animEffect transition="in" filter="dissolve">
                                      <p:cBhvr additive="repl">
                                        <p:cTn id="462" dur="500"/>
                                        <p:tgtEl>
                                          <p:spTgt spid="144"/>
                                        </p:tgtEl>
                                      </p:cBhvr>
                                    </p:animEffect>
                                  </p:childTnLst>
                                </p:cTn>
                              </p:par>
                              <p:par>
                                <p:cTn id="463" presetID="9" presetClass="entr" fill="hold" nodeType="withEffect">
                                  <p:stCondLst>
                                    <p:cond delay="0"/>
                                  </p:stCondLst>
                                  <p:iterate type="el">
                                    <p:tmAbs val="0"/>
                                  </p:iterate>
                                  <p:childTnLst>
                                    <p:set>
                                      <p:cBhvr>
                                        <p:cTn id="464" fill="hold"/>
                                        <p:tgtEl>
                                          <p:spTgt spid="144">
                                            <p:txEl>
                                              <p:pRg st="0" end="0"/>
                                            </p:txEl>
                                          </p:spTgt>
                                        </p:tgtEl>
                                        <p:attrNameLst>
                                          <p:attrName>style.visibility</p:attrName>
                                        </p:attrNameLst>
                                      </p:cBhvr>
                                      <p:to>
                                        <p:strVal val="visible"/>
                                      </p:to>
                                    </p:set>
                                    <p:animEffect transition="in" filter="dissolve">
                                      <p:cBhvr additive="repl">
                                        <p:cTn id="465" dur="500"/>
                                        <p:tgtEl>
                                          <p:spTgt spid="144">
                                            <p:txEl>
                                              <p:pRg st="0" end="0"/>
                                            </p:txEl>
                                          </p:spTgt>
                                        </p:tgtEl>
                                      </p:cBhvr>
                                    </p:animEffect>
                                  </p:childTnLst>
                                </p:cTn>
                              </p:par>
                            </p:childTnLst>
                          </p:cTn>
                        </p:par>
                      </p:childTnLst>
                    </p:cTn>
                  </p:par>
                  <p:par>
                    <p:cTn id="466" fill="hold">
                      <p:stCondLst>
                        <p:cond delay="indefinite"/>
                      </p:stCondLst>
                      <p:childTnLst>
                        <p:par>
                          <p:cTn id="467" fill="hold">
                            <p:stCondLst>
                              <p:cond delay="0"/>
                            </p:stCondLst>
                            <p:childTnLst>
                              <p:par>
                                <p:cTn id="468" presetID="9" presetClass="entr" fill="hold" nodeType="clickEffect">
                                  <p:stCondLst>
                                    <p:cond delay="0"/>
                                  </p:stCondLst>
                                  <p:iterate type="el">
                                    <p:tmAbs val="0"/>
                                  </p:iterate>
                                  <p:childTnLst>
                                    <p:set>
                                      <p:cBhvr>
                                        <p:cTn id="469" fill="hold"/>
                                        <p:tgtEl>
                                          <p:spTgt spid="144">
                                            <p:txEl>
                                              <p:pRg st="1" end="1"/>
                                            </p:txEl>
                                          </p:spTgt>
                                        </p:tgtEl>
                                        <p:attrNameLst>
                                          <p:attrName>style.visibility</p:attrName>
                                        </p:attrNameLst>
                                      </p:cBhvr>
                                      <p:to>
                                        <p:strVal val="visible"/>
                                      </p:to>
                                    </p:set>
                                    <p:animEffect transition="in" filter="dissolve">
                                      <p:cBhvr additive="repl">
                                        <p:cTn id="470" dur="500"/>
                                        <p:tgtEl>
                                          <p:spTgt spid="144">
                                            <p:txEl>
                                              <p:pRg st="1" end="1"/>
                                            </p:txEl>
                                          </p:spTgt>
                                        </p:tgtEl>
                                      </p:cBhvr>
                                    </p:animEffect>
                                  </p:childTnLst>
                                </p:cTn>
                              </p:par>
                            </p:childTnLst>
                          </p:cTn>
                        </p:par>
                      </p:childTnLst>
                    </p:cTn>
                  </p:par>
                  <p:par>
                    <p:cTn id="471" fill="hold">
                      <p:stCondLst>
                        <p:cond delay="indefinite"/>
                      </p:stCondLst>
                      <p:childTnLst>
                        <p:par>
                          <p:cTn id="472" fill="hold">
                            <p:stCondLst>
                              <p:cond delay="0"/>
                            </p:stCondLst>
                            <p:childTnLst>
                              <p:par>
                                <p:cTn id="473" presetID="9" presetClass="entr" fill="hold" nodeType="clickEffect">
                                  <p:stCondLst>
                                    <p:cond delay="0"/>
                                  </p:stCondLst>
                                  <p:iterate type="el">
                                    <p:tmAbs val="0"/>
                                  </p:iterate>
                                  <p:childTnLst>
                                    <p:set>
                                      <p:cBhvr>
                                        <p:cTn id="474" fill="hold"/>
                                        <p:tgtEl>
                                          <p:spTgt spid="144">
                                            <p:txEl>
                                              <p:pRg st="2" end="2"/>
                                            </p:txEl>
                                          </p:spTgt>
                                        </p:tgtEl>
                                        <p:attrNameLst>
                                          <p:attrName>style.visibility</p:attrName>
                                        </p:attrNameLst>
                                      </p:cBhvr>
                                      <p:to>
                                        <p:strVal val="visible"/>
                                      </p:to>
                                    </p:set>
                                    <p:animEffect transition="in" filter="dissolve">
                                      <p:cBhvr additive="repl">
                                        <p:cTn id="475" dur="500"/>
                                        <p:tgtEl>
                                          <p:spTgt spid="144">
                                            <p:txEl>
                                              <p:pRg st="2" end="2"/>
                                            </p:txEl>
                                          </p:spTgt>
                                        </p:tgtEl>
                                      </p:cBhvr>
                                    </p:animEffect>
                                  </p:childTnLst>
                                </p:cTn>
                              </p:par>
                            </p:childTnLst>
                          </p:cTn>
                        </p:par>
                      </p:childTnLst>
                    </p:cTn>
                  </p:par>
                  <p:par>
                    <p:cTn id="476" fill="hold">
                      <p:stCondLst>
                        <p:cond delay="indefinite"/>
                      </p:stCondLst>
                      <p:childTnLst>
                        <p:par>
                          <p:cTn id="477" fill="hold">
                            <p:stCondLst>
                              <p:cond delay="0"/>
                            </p:stCondLst>
                            <p:childTnLst>
                              <p:par>
                                <p:cTn id="478" presetID="9" presetClass="entr" fill="hold" nodeType="clickEffect">
                                  <p:stCondLst>
                                    <p:cond delay="0"/>
                                  </p:stCondLst>
                                  <p:iterate type="el">
                                    <p:tmAbs val="0"/>
                                  </p:iterate>
                                  <p:childTnLst>
                                    <p:set>
                                      <p:cBhvr>
                                        <p:cTn id="479" fill="hold"/>
                                        <p:tgtEl>
                                          <p:spTgt spid="144">
                                            <p:txEl>
                                              <p:pRg st="3" end="3"/>
                                            </p:txEl>
                                          </p:spTgt>
                                        </p:tgtEl>
                                        <p:attrNameLst>
                                          <p:attrName>style.visibility</p:attrName>
                                        </p:attrNameLst>
                                      </p:cBhvr>
                                      <p:to>
                                        <p:strVal val="visible"/>
                                      </p:to>
                                    </p:set>
                                    <p:animEffect transition="in" filter="dissolve">
                                      <p:cBhvr additive="repl">
                                        <p:cTn id="480" dur="500"/>
                                        <p:tgtEl>
                                          <p:spTgt spid="14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5" name="pasted-image.pdf"/>
          <p:cNvPicPr/>
          <p:nvPr/>
        </p:nvPicPr>
        <p:blipFill>
          <a:blip r:embed="rId1"/>
          <a:stretch/>
        </p:blipFill>
        <p:spPr>
          <a:xfrm>
            <a:off x="0" y="0"/>
            <a:ext cx="9143640" cy="6857640"/>
          </a:xfrm>
          <a:prstGeom prst="rect">
            <a:avLst/>
          </a:prstGeom>
          <a:noFill/>
          <a:ln w="3175">
            <a:noFill/>
          </a:ln>
        </p:spPr>
      </p:pic>
      <p:sp>
        <p:nvSpPr>
          <p:cNvPr id="146" name="Shape 264"/>
          <p:cNvSpPr/>
          <p:nvPr/>
        </p:nvSpPr>
        <p:spPr>
          <a:xfrm>
            <a:off x="1437120" y="1224720"/>
            <a:ext cx="6269760" cy="1409760"/>
          </a:xfrm>
          <a:prstGeom prst="rect">
            <a:avLst/>
          </a:prstGeom>
          <a:noFill/>
          <a:ln w="12700">
            <a:noFill/>
          </a:ln>
        </p:spPr>
        <p:style>
          <a:lnRef idx="0"/>
          <a:fillRef idx="0"/>
          <a:effectRef idx="0"/>
          <a:fontRef idx="minor"/>
        </p:style>
        <p:txBody>
          <a:bodyPr lIns="45720" tIns="45000" rIns="45720" bIns="45000" anchor="t">
            <a:normAutofit/>
          </a:bodyPr>
          <a:p>
            <a:pPr marL="558720" indent="-558720" defTabSz="914400">
              <a:lnSpc>
                <a:spcPct val="100000"/>
              </a:lnSpc>
              <a:tabLst>
                <a:tab pos="0" algn="l"/>
              </a:tabLst>
            </a:pPr>
            <a:r>
              <a:rPr lang="es-ES" sz="4000" b="1" u="none" strike="noStrike">
                <a:solidFill>
                  <a:srgbClr val="C00000"/>
                </a:solidFill>
                <a:effectLst/>
                <a:uFillTx/>
                <a:latin typeface="Candara"/>
                <a:ea typeface="Candara"/>
              </a:rPr>
              <a:t>3. Los ancianos utilizarán la Biblia para:</a:t>
            </a:r>
            <a:r>
              <a:rPr lang="es-ES" sz="3200" b="1" u="none" strike="noStrike">
                <a:solidFill>
                  <a:srgbClr val="C00000"/>
                </a:solidFill>
                <a:effectLst/>
                <a:uFillTx/>
                <a:latin typeface="Candara"/>
                <a:ea typeface="Candara"/>
              </a:rPr>
              <a:t> (4 cosas)</a:t>
            </a:r>
            <a:endParaRPr lang="es-ES" sz="3200" b="0" u="none" strike="noStrike">
              <a:solidFill>
                <a:srgbClr val="000000"/>
              </a:solidFill>
              <a:effectLst/>
              <a:uFillTx/>
              <a:latin typeface="Arial"/>
            </a:endParaRPr>
          </a:p>
        </p:txBody>
      </p:sp>
      <p:sp>
        <p:nvSpPr>
          <p:cNvPr id="147" name="Shape 265"/>
          <p:cNvSpPr/>
          <p:nvPr/>
        </p:nvSpPr>
        <p:spPr>
          <a:xfrm>
            <a:off x="1924560" y="3051000"/>
            <a:ext cx="5763600" cy="2995560"/>
          </a:xfrm>
          <a:prstGeom prst="rect">
            <a:avLst/>
          </a:prstGeom>
          <a:noFill/>
          <a:ln w="12700">
            <a:noFill/>
          </a:ln>
        </p:spPr>
        <p:style>
          <a:lnRef idx="0"/>
          <a:fillRef idx="0"/>
          <a:effectRef idx="0"/>
          <a:fontRef idx="minor"/>
        </p:style>
        <p:txBody>
          <a:bodyPr lIns="45720" tIns="45000" rIns="45720" bIns="45000" anchor="t">
            <a:normAutofit/>
          </a:bodyPr>
          <a:p>
            <a:pPr marL="558720" indent="-558720" defTabSz="914400">
              <a:lnSpc>
                <a:spcPct val="100000"/>
              </a:lnSpc>
              <a:spcBef>
                <a:spcPts val="901"/>
              </a:spcBef>
              <a:tabLst>
                <a:tab pos="0" algn="l"/>
              </a:tabLst>
            </a:pPr>
            <a:r>
              <a:rPr lang="es-ES" sz="3200" b="0" u="none" strike="noStrike">
                <a:solidFill>
                  <a:srgbClr val="1E3184"/>
                </a:solidFill>
                <a:effectLst/>
                <a:uFillTx/>
                <a:latin typeface="Candara"/>
                <a:ea typeface="Candara"/>
              </a:rPr>
              <a:t>a. Alimentar a las ovejas.</a:t>
            </a:r>
            <a:endParaRPr lang="es-ES" sz="3200" b="0" u="none" strike="noStrike">
              <a:solidFill>
                <a:srgbClr val="000000"/>
              </a:solidFill>
              <a:effectLst/>
              <a:uFillTx/>
              <a:latin typeface="Arial"/>
            </a:endParaRPr>
          </a:p>
          <a:p>
            <a:pPr marL="558720" indent="-558720" defTabSz="914400">
              <a:lnSpc>
                <a:spcPct val="100000"/>
              </a:lnSpc>
              <a:spcBef>
                <a:spcPts val="901"/>
              </a:spcBef>
              <a:tabLst>
                <a:tab pos="0" algn="l"/>
              </a:tabLst>
            </a:pPr>
            <a:r>
              <a:rPr lang="es-ES" sz="3200" b="0" u="none" strike="noStrike">
                <a:solidFill>
                  <a:srgbClr val="1E3184"/>
                </a:solidFill>
                <a:effectLst/>
                <a:uFillTx/>
                <a:latin typeface="Candara"/>
                <a:ea typeface="Candara"/>
              </a:rPr>
              <a:t>b. Exaltar a Jesús.</a:t>
            </a:r>
            <a:endParaRPr lang="es-ES" sz="3200" b="0" u="none" strike="noStrike">
              <a:solidFill>
                <a:srgbClr val="000000"/>
              </a:solidFill>
              <a:effectLst/>
              <a:uFillTx/>
              <a:latin typeface="Arial"/>
            </a:endParaRPr>
          </a:p>
          <a:p>
            <a:pPr marL="558720" indent="-558720" defTabSz="914400">
              <a:lnSpc>
                <a:spcPct val="100000"/>
              </a:lnSpc>
              <a:spcBef>
                <a:spcPts val="901"/>
              </a:spcBef>
              <a:tabLst>
                <a:tab pos="0" algn="l"/>
              </a:tabLst>
            </a:pPr>
            <a:r>
              <a:rPr lang="es-ES" sz="3200" b="0" u="none" strike="noStrike">
                <a:solidFill>
                  <a:srgbClr val="1E3184"/>
                </a:solidFill>
                <a:effectLst/>
                <a:uFillTx/>
                <a:latin typeface="Candara"/>
                <a:ea typeface="Candara"/>
              </a:rPr>
              <a:t>c. Edificar la iglesia.</a:t>
            </a:r>
            <a:endParaRPr lang="es-ES" sz="3200" b="0" u="none" strike="noStrike">
              <a:solidFill>
                <a:srgbClr val="000000"/>
              </a:solidFill>
              <a:effectLst/>
              <a:uFillTx/>
              <a:latin typeface="Arial"/>
            </a:endParaRPr>
          </a:p>
          <a:p>
            <a:pPr marL="558720" indent="-558720" defTabSz="914400">
              <a:lnSpc>
                <a:spcPct val="100000"/>
              </a:lnSpc>
              <a:spcBef>
                <a:spcPts val="901"/>
              </a:spcBef>
              <a:tabLst>
                <a:tab pos="0" algn="l"/>
              </a:tabLst>
            </a:pPr>
            <a:r>
              <a:rPr lang="es-ES" sz="3200" b="0" u="none" strike="noStrike">
                <a:solidFill>
                  <a:srgbClr val="1E3184"/>
                </a:solidFill>
                <a:effectLst/>
                <a:uFillTx/>
                <a:latin typeface="Candara"/>
                <a:ea typeface="Candara"/>
              </a:rPr>
              <a:t>d. Fortalecer y dar ánimo.</a:t>
            </a:r>
            <a:endParaRPr lang="es-ES" sz="3200" b="0" u="none" strike="noStrike">
              <a:solidFill>
                <a:srgbClr val="000000"/>
              </a:solidFill>
              <a:effectLst/>
              <a:uFillTx/>
              <a:latin typeface="Arial"/>
            </a:endParaRPr>
          </a:p>
        </p:txBody>
      </p:sp>
    </p:spTree>
  </p:cSld>
  <p:timing>
    <p:tnLst>
      <p:par>
        <p:cTn id="481" dur="indefinite" restart="never" nodeType="tmRoot">
          <p:childTnLst>
            <p:seq>
              <p:cTn id="482" dur="indefinite" nodeType="mainSeq">
                <p:childTnLst>
                  <p:par>
                    <p:cTn id="483" fill="hold">
                      <p:stCondLst>
                        <p:cond delay="indefinite"/>
                      </p:stCondLst>
                      <p:childTnLst>
                        <p:par>
                          <p:cTn id="484" fill="hold">
                            <p:stCondLst>
                              <p:cond delay="0"/>
                            </p:stCondLst>
                            <p:childTnLst>
                              <p:par>
                                <p:cTn id="485" presetID="9" presetClass="entr" fill="hold" nodeType="clickEffect">
                                  <p:stCondLst>
                                    <p:cond delay="0"/>
                                  </p:stCondLst>
                                  <p:iterate type="el">
                                    <p:tmAbs val="0"/>
                                  </p:iterate>
                                  <p:childTnLst>
                                    <p:set>
                                      <p:cBhvr>
                                        <p:cTn id="486" fill="hold"/>
                                        <p:tgtEl>
                                          <p:spTgt spid="147"/>
                                        </p:tgtEl>
                                        <p:attrNameLst>
                                          <p:attrName>style.visibility</p:attrName>
                                        </p:attrNameLst>
                                      </p:cBhvr>
                                      <p:to>
                                        <p:strVal val="visible"/>
                                      </p:to>
                                    </p:set>
                                    <p:animEffect transition="in" filter="dissolve">
                                      <p:cBhvr additive="repl">
                                        <p:cTn id="487" dur="500"/>
                                        <p:tgtEl>
                                          <p:spTgt spid="147"/>
                                        </p:tgtEl>
                                      </p:cBhvr>
                                    </p:animEffect>
                                  </p:childTnLst>
                                </p:cTn>
                              </p:par>
                              <p:par>
                                <p:cTn id="488" presetID="9" presetClass="entr" fill="hold" nodeType="withEffect">
                                  <p:stCondLst>
                                    <p:cond delay="0"/>
                                  </p:stCondLst>
                                  <p:iterate type="el">
                                    <p:tmAbs val="0"/>
                                  </p:iterate>
                                  <p:childTnLst>
                                    <p:set>
                                      <p:cBhvr>
                                        <p:cTn id="489" fill="hold"/>
                                        <p:tgtEl>
                                          <p:spTgt spid="147">
                                            <p:txEl>
                                              <p:pRg st="0" end="0"/>
                                            </p:txEl>
                                          </p:spTgt>
                                        </p:tgtEl>
                                        <p:attrNameLst>
                                          <p:attrName>style.visibility</p:attrName>
                                        </p:attrNameLst>
                                      </p:cBhvr>
                                      <p:to>
                                        <p:strVal val="visible"/>
                                      </p:to>
                                    </p:set>
                                    <p:animEffect transition="in" filter="dissolve">
                                      <p:cBhvr additive="repl">
                                        <p:cTn id="490" dur="500"/>
                                        <p:tgtEl>
                                          <p:spTgt spid="147">
                                            <p:txEl>
                                              <p:pRg st="0" end="0"/>
                                            </p:txEl>
                                          </p:spTgt>
                                        </p:tgtEl>
                                      </p:cBhvr>
                                    </p:animEffect>
                                  </p:childTnLst>
                                </p:cTn>
                              </p:par>
                            </p:childTnLst>
                          </p:cTn>
                        </p:par>
                      </p:childTnLst>
                    </p:cTn>
                  </p:par>
                  <p:par>
                    <p:cTn id="491" fill="hold">
                      <p:stCondLst>
                        <p:cond delay="indefinite"/>
                      </p:stCondLst>
                      <p:childTnLst>
                        <p:par>
                          <p:cTn id="492" fill="hold">
                            <p:stCondLst>
                              <p:cond delay="0"/>
                            </p:stCondLst>
                            <p:childTnLst>
                              <p:par>
                                <p:cTn id="493" presetID="9" presetClass="entr" fill="hold" nodeType="clickEffect">
                                  <p:stCondLst>
                                    <p:cond delay="0"/>
                                  </p:stCondLst>
                                  <p:iterate type="el">
                                    <p:tmAbs val="0"/>
                                  </p:iterate>
                                  <p:childTnLst>
                                    <p:set>
                                      <p:cBhvr>
                                        <p:cTn id="494" fill="hold"/>
                                        <p:tgtEl>
                                          <p:spTgt spid="147">
                                            <p:txEl>
                                              <p:pRg st="1" end="1"/>
                                            </p:txEl>
                                          </p:spTgt>
                                        </p:tgtEl>
                                        <p:attrNameLst>
                                          <p:attrName>style.visibility</p:attrName>
                                        </p:attrNameLst>
                                      </p:cBhvr>
                                      <p:to>
                                        <p:strVal val="visible"/>
                                      </p:to>
                                    </p:set>
                                    <p:animEffect transition="in" filter="dissolve">
                                      <p:cBhvr additive="repl">
                                        <p:cTn id="495" dur="500"/>
                                        <p:tgtEl>
                                          <p:spTgt spid="147">
                                            <p:txEl>
                                              <p:pRg st="1" end="1"/>
                                            </p:txEl>
                                          </p:spTgt>
                                        </p:tgtEl>
                                      </p:cBhvr>
                                    </p:animEffect>
                                  </p:childTnLst>
                                </p:cTn>
                              </p:par>
                            </p:childTnLst>
                          </p:cTn>
                        </p:par>
                      </p:childTnLst>
                    </p:cTn>
                  </p:par>
                  <p:par>
                    <p:cTn id="496" fill="hold">
                      <p:stCondLst>
                        <p:cond delay="indefinite"/>
                      </p:stCondLst>
                      <p:childTnLst>
                        <p:par>
                          <p:cTn id="497" fill="hold">
                            <p:stCondLst>
                              <p:cond delay="0"/>
                            </p:stCondLst>
                            <p:childTnLst>
                              <p:par>
                                <p:cTn id="498" presetID="9" presetClass="entr" fill="hold" nodeType="clickEffect">
                                  <p:stCondLst>
                                    <p:cond delay="0"/>
                                  </p:stCondLst>
                                  <p:iterate type="el">
                                    <p:tmAbs val="0"/>
                                  </p:iterate>
                                  <p:childTnLst>
                                    <p:set>
                                      <p:cBhvr>
                                        <p:cTn id="499" fill="hold"/>
                                        <p:tgtEl>
                                          <p:spTgt spid="147">
                                            <p:txEl>
                                              <p:pRg st="2" end="2"/>
                                            </p:txEl>
                                          </p:spTgt>
                                        </p:tgtEl>
                                        <p:attrNameLst>
                                          <p:attrName>style.visibility</p:attrName>
                                        </p:attrNameLst>
                                      </p:cBhvr>
                                      <p:to>
                                        <p:strVal val="visible"/>
                                      </p:to>
                                    </p:set>
                                    <p:animEffect transition="in" filter="dissolve">
                                      <p:cBhvr additive="repl">
                                        <p:cTn id="500" dur="500"/>
                                        <p:tgtEl>
                                          <p:spTgt spid="147">
                                            <p:txEl>
                                              <p:pRg st="2" end="2"/>
                                            </p:txEl>
                                          </p:spTgt>
                                        </p:tgtEl>
                                      </p:cBhvr>
                                    </p:animEffect>
                                  </p:childTnLst>
                                </p:cTn>
                              </p:par>
                            </p:childTnLst>
                          </p:cTn>
                        </p:par>
                      </p:childTnLst>
                    </p:cTn>
                  </p:par>
                  <p:par>
                    <p:cTn id="501" fill="hold">
                      <p:stCondLst>
                        <p:cond delay="indefinite"/>
                      </p:stCondLst>
                      <p:childTnLst>
                        <p:par>
                          <p:cTn id="502" fill="hold">
                            <p:stCondLst>
                              <p:cond delay="0"/>
                            </p:stCondLst>
                            <p:childTnLst>
                              <p:par>
                                <p:cTn id="503" presetID="9" presetClass="entr" fill="hold" nodeType="clickEffect">
                                  <p:stCondLst>
                                    <p:cond delay="0"/>
                                  </p:stCondLst>
                                  <p:iterate type="el">
                                    <p:tmAbs val="0"/>
                                  </p:iterate>
                                  <p:childTnLst>
                                    <p:set>
                                      <p:cBhvr>
                                        <p:cTn id="504" fill="hold"/>
                                        <p:tgtEl>
                                          <p:spTgt spid="147">
                                            <p:txEl>
                                              <p:pRg st="3" end="3"/>
                                            </p:txEl>
                                          </p:spTgt>
                                        </p:tgtEl>
                                        <p:attrNameLst>
                                          <p:attrName>style.visibility</p:attrName>
                                        </p:attrNameLst>
                                      </p:cBhvr>
                                      <p:to>
                                        <p:strVal val="visible"/>
                                      </p:to>
                                    </p:set>
                                    <p:animEffect transition="in" filter="dissolve">
                                      <p:cBhvr additive="repl">
                                        <p:cTn id="505" dur="500"/>
                                        <p:tgtEl>
                                          <p:spTgt spid="14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8" name="pasted-image.pdf"/>
          <p:cNvPicPr/>
          <p:nvPr/>
        </p:nvPicPr>
        <p:blipFill>
          <a:blip r:embed="rId1"/>
          <a:stretch/>
        </p:blipFill>
        <p:spPr>
          <a:xfrm>
            <a:off x="0" y="0"/>
            <a:ext cx="9143640" cy="6857640"/>
          </a:xfrm>
          <a:prstGeom prst="rect">
            <a:avLst/>
          </a:prstGeom>
          <a:noFill/>
          <a:ln w="3175">
            <a:noFill/>
          </a:ln>
        </p:spPr>
      </p:pic>
      <p:sp>
        <p:nvSpPr>
          <p:cNvPr id="149" name="Shape 268"/>
          <p:cNvSpPr/>
          <p:nvPr/>
        </p:nvSpPr>
        <p:spPr>
          <a:xfrm>
            <a:off x="1437120" y="1265040"/>
            <a:ext cx="6269760" cy="1409760"/>
          </a:xfrm>
          <a:prstGeom prst="rect">
            <a:avLst/>
          </a:prstGeom>
          <a:noFill/>
          <a:ln w="12700">
            <a:noFill/>
          </a:ln>
        </p:spPr>
        <p:style>
          <a:lnRef idx="0"/>
          <a:fillRef idx="0"/>
          <a:effectRef idx="0"/>
          <a:fontRef idx="minor"/>
        </p:style>
        <p:txBody>
          <a:bodyPr lIns="45720" tIns="45000" rIns="45720" bIns="45000" anchor="t">
            <a:normAutofit/>
          </a:bodyPr>
          <a:p>
            <a:pPr marL="558720" indent="-558720" defTabSz="914400">
              <a:lnSpc>
                <a:spcPct val="100000"/>
              </a:lnSpc>
              <a:tabLst>
                <a:tab pos="0" algn="l"/>
              </a:tabLst>
            </a:pPr>
            <a:r>
              <a:rPr lang="es-ES" sz="4000" b="1" u="none" strike="noStrike">
                <a:solidFill>
                  <a:srgbClr val="C00000"/>
                </a:solidFill>
                <a:effectLst/>
                <a:uFillTx/>
                <a:latin typeface="Candara"/>
                <a:ea typeface="Candara"/>
              </a:rPr>
              <a:t>4. No utilizarán la Biblia para:</a:t>
            </a:r>
            <a:endParaRPr lang="es-ES" sz="4000" b="0" u="none" strike="noStrike">
              <a:solidFill>
                <a:srgbClr val="000000"/>
              </a:solidFill>
              <a:effectLst/>
              <a:uFillTx/>
              <a:latin typeface="Arial"/>
            </a:endParaRPr>
          </a:p>
        </p:txBody>
      </p:sp>
      <p:sp>
        <p:nvSpPr>
          <p:cNvPr id="150" name="Shape 269"/>
          <p:cNvSpPr/>
          <p:nvPr/>
        </p:nvSpPr>
        <p:spPr>
          <a:xfrm>
            <a:off x="1812960" y="2898360"/>
            <a:ext cx="6116760" cy="2995560"/>
          </a:xfrm>
          <a:prstGeom prst="rect">
            <a:avLst/>
          </a:prstGeom>
          <a:noFill/>
          <a:ln w="12700">
            <a:noFill/>
          </a:ln>
        </p:spPr>
        <p:style>
          <a:lnRef idx="0"/>
          <a:fillRef idx="0"/>
          <a:effectRef idx="0"/>
          <a:fontRef idx="minor"/>
        </p:style>
        <p:txBody>
          <a:bodyPr lIns="45720" tIns="45000" rIns="45720" bIns="45000" anchor="t">
            <a:normAutofit/>
          </a:bodyPr>
          <a:p>
            <a:pPr marL="558720" indent="-558720" defTabSz="914400">
              <a:lnSpc>
                <a:spcPct val="100000"/>
              </a:lnSpc>
              <a:spcBef>
                <a:spcPts val="901"/>
              </a:spcBef>
              <a:tabLst>
                <a:tab pos="0" algn="l"/>
              </a:tabLst>
            </a:pPr>
            <a:r>
              <a:rPr lang="es-ES" sz="3200" b="0" u="none" strike="noStrike">
                <a:solidFill>
                  <a:srgbClr val="1E3184"/>
                </a:solidFill>
                <a:effectLst/>
                <a:uFillTx/>
                <a:latin typeface="Candara"/>
                <a:ea typeface="Candara"/>
              </a:rPr>
              <a:t>a. Herir a sus hermanos.</a:t>
            </a:r>
            <a:endParaRPr lang="es-ES" sz="3200" b="0" u="none" strike="noStrike">
              <a:solidFill>
                <a:srgbClr val="000000"/>
              </a:solidFill>
              <a:effectLst/>
              <a:uFillTx/>
              <a:latin typeface="Arial"/>
            </a:endParaRPr>
          </a:p>
          <a:p>
            <a:pPr marL="558720" indent="-558720" defTabSz="914400">
              <a:lnSpc>
                <a:spcPct val="100000"/>
              </a:lnSpc>
              <a:spcBef>
                <a:spcPts val="901"/>
              </a:spcBef>
              <a:tabLst>
                <a:tab pos="0" algn="l"/>
              </a:tabLst>
            </a:pPr>
            <a:r>
              <a:rPr lang="es-ES" sz="3200" b="0" u="none" strike="noStrike">
                <a:solidFill>
                  <a:srgbClr val="1E3184"/>
                </a:solidFill>
                <a:effectLst/>
                <a:uFillTx/>
                <a:latin typeface="Candara"/>
                <a:ea typeface="Candara"/>
              </a:rPr>
              <a:t>b. Polemizar.</a:t>
            </a:r>
            <a:endParaRPr lang="es-ES" sz="3200" b="0" u="none" strike="noStrike">
              <a:solidFill>
                <a:srgbClr val="000000"/>
              </a:solidFill>
              <a:effectLst/>
              <a:uFillTx/>
              <a:latin typeface="Arial"/>
            </a:endParaRPr>
          </a:p>
          <a:p>
            <a:pPr marL="558720" indent="-558720" defTabSz="914400">
              <a:lnSpc>
                <a:spcPct val="100000"/>
              </a:lnSpc>
              <a:spcBef>
                <a:spcPts val="901"/>
              </a:spcBef>
              <a:tabLst>
                <a:tab pos="0" algn="l"/>
              </a:tabLst>
            </a:pPr>
            <a:r>
              <a:rPr lang="es-ES" sz="3200" b="0" u="none" strike="noStrike">
                <a:solidFill>
                  <a:srgbClr val="1E3184"/>
                </a:solidFill>
                <a:effectLst/>
                <a:uFillTx/>
                <a:latin typeface="Candara"/>
                <a:ea typeface="Candara"/>
              </a:rPr>
              <a:t>c. Lucimiento personal.</a:t>
            </a:r>
            <a:endParaRPr lang="es-ES" sz="3200" b="0" u="none" strike="noStrike">
              <a:solidFill>
                <a:srgbClr val="000000"/>
              </a:solidFill>
              <a:effectLst/>
              <a:uFillTx/>
              <a:latin typeface="Arial"/>
            </a:endParaRPr>
          </a:p>
          <a:p>
            <a:pPr marL="558720" indent="-558720" defTabSz="914400">
              <a:lnSpc>
                <a:spcPct val="100000"/>
              </a:lnSpc>
              <a:spcBef>
                <a:spcPts val="901"/>
              </a:spcBef>
              <a:tabLst>
                <a:tab pos="0" algn="l"/>
              </a:tabLst>
            </a:pPr>
            <a:r>
              <a:rPr lang="es-ES" sz="3200" b="0" u="none" strike="noStrike">
                <a:solidFill>
                  <a:srgbClr val="1E3184"/>
                </a:solidFill>
                <a:effectLst/>
                <a:uFillTx/>
                <a:latin typeface="Candara"/>
                <a:ea typeface="Candara"/>
              </a:rPr>
              <a:t>d. Justificar su comportamiento.</a:t>
            </a:r>
            <a:endParaRPr lang="es-ES" sz="3200" b="0" u="none" strike="noStrike">
              <a:solidFill>
                <a:srgbClr val="000000"/>
              </a:solidFill>
              <a:effectLst/>
              <a:uFillTx/>
              <a:latin typeface="Arial"/>
            </a:endParaRPr>
          </a:p>
        </p:txBody>
      </p:sp>
    </p:spTree>
  </p:cSld>
  <p:timing>
    <p:tnLst>
      <p:par>
        <p:cTn id="506" dur="indefinite" restart="never" nodeType="tmRoot">
          <p:childTnLst>
            <p:seq>
              <p:cTn id="507" dur="indefinite" nodeType="mainSeq">
                <p:childTnLst>
                  <p:par>
                    <p:cTn id="508" fill="hold">
                      <p:stCondLst>
                        <p:cond delay="indefinite"/>
                      </p:stCondLst>
                      <p:childTnLst>
                        <p:par>
                          <p:cTn id="509" fill="hold">
                            <p:stCondLst>
                              <p:cond delay="0"/>
                            </p:stCondLst>
                            <p:childTnLst>
                              <p:par>
                                <p:cTn id="510" presetID="9" presetClass="entr" fill="hold" nodeType="clickEffect">
                                  <p:stCondLst>
                                    <p:cond delay="0"/>
                                  </p:stCondLst>
                                  <p:iterate type="el">
                                    <p:tmAbs val="0"/>
                                  </p:iterate>
                                  <p:childTnLst>
                                    <p:set>
                                      <p:cBhvr>
                                        <p:cTn id="511" fill="hold"/>
                                        <p:tgtEl>
                                          <p:spTgt spid="150"/>
                                        </p:tgtEl>
                                        <p:attrNameLst>
                                          <p:attrName>style.visibility</p:attrName>
                                        </p:attrNameLst>
                                      </p:cBhvr>
                                      <p:to>
                                        <p:strVal val="visible"/>
                                      </p:to>
                                    </p:set>
                                    <p:animEffect transition="in" filter="dissolve">
                                      <p:cBhvr additive="repl">
                                        <p:cTn id="512" dur="500"/>
                                        <p:tgtEl>
                                          <p:spTgt spid="150"/>
                                        </p:tgtEl>
                                      </p:cBhvr>
                                    </p:animEffect>
                                  </p:childTnLst>
                                </p:cTn>
                              </p:par>
                              <p:par>
                                <p:cTn id="513" presetID="9" presetClass="entr" fill="hold" nodeType="withEffect">
                                  <p:stCondLst>
                                    <p:cond delay="0"/>
                                  </p:stCondLst>
                                  <p:iterate type="el">
                                    <p:tmAbs val="0"/>
                                  </p:iterate>
                                  <p:childTnLst>
                                    <p:set>
                                      <p:cBhvr>
                                        <p:cTn id="514" fill="hold"/>
                                        <p:tgtEl>
                                          <p:spTgt spid="150">
                                            <p:txEl>
                                              <p:pRg st="0" end="0"/>
                                            </p:txEl>
                                          </p:spTgt>
                                        </p:tgtEl>
                                        <p:attrNameLst>
                                          <p:attrName>style.visibility</p:attrName>
                                        </p:attrNameLst>
                                      </p:cBhvr>
                                      <p:to>
                                        <p:strVal val="visible"/>
                                      </p:to>
                                    </p:set>
                                    <p:animEffect transition="in" filter="dissolve">
                                      <p:cBhvr additive="repl">
                                        <p:cTn id="515" dur="500"/>
                                        <p:tgtEl>
                                          <p:spTgt spid="150">
                                            <p:txEl>
                                              <p:pRg st="0" end="0"/>
                                            </p:txEl>
                                          </p:spTgt>
                                        </p:tgtEl>
                                      </p:cBhvr>
                                    </p:animEffect>
                                  </p:childTnLst>
                                </p:cTn>
                              </p:par>
                            </p:childTnLst>
                          </p:cTn>
                        </p:par>
                      </p:childTnLst>
                    </p:cTn>
                  </p:par>
                  <p:par>
                    <p:cTn id="516" fill="hold">
                      <p:stCondLst>
                        <p:cond delay="indefinite"/>
                      </p:stCondLst>
                      <p:childTnLst>
                        <p:par>
                          <p:cTn id="517" fill="hold">
                            <p:stCondLst>
                              <p:cond delay="0"/>
                            </p:stCondLst>
                            <p:childTnLst>
                              <p:par>
                                <p:cTn id="518" presetID="9" presetClass="entr" fill="hold" nodeType="clickEffect">
                                  <p:stCondLst>
                                    <p:cond delay="0"/>
                                  </p:stCondLst>
                                  <p:iterate type="el">
                                    <p:tmAbs val="0"/>
                                  </p:iterate>
                                  <p:childTnLst>
                                    <p:set>
                                      <p:cBhvr>
                                        <p:cTn id="519" fill="hold"/>
                                        <p:tgtEl>
                                          <p:spTgt spid="150">
                                            <p:txEl>
                                              <p:pRg st="1" end="1"/>
                                            </p:txEl>
                                          </p:spTgt>
                                        </p:tgtEl>
                                        <p:attrNameLst>
                                          <p:attrName>style.visibility</p:attrName>
                                        </p:attrNameLst>
                                      </p:cBhvr>
                                      <p:to>
                                        <p:strVal val="visible"/>
                                      </p:to>
                                    </p:set>
                                    <p:animEffect transition="in" filter="dissolve">
                                      <p:cBhvr additive="repl">
                                        <p:cTn id="520" dur="500"/>
                                        <p:tgtEl>
                                          <p:spTgt spid="150">
                                            <p:txEl>
                                              <p:pRg st="1" end="1"/>
                                            </p:txEl>
                                          </p:spTgt>
                                        </p:tgtEl>
                                      </p:cBhvr>
                                    </p:animEffect>
                                  </p:childTnLst>
                                </p:cTn>
                              </p:par>
                            </p:childTnLst>
                          </p:cTn>
                        </p:par>
                      </p:childTnLst>
                    </p:cTn>
                  </p:par>
                  <p:par>
                    <p:cTn id="521" fill="hold">
                      <p:stCondLst>
                        <p:cond delay="indefinite"/>
                      </p:stCondLst>
                      <p:childTnLst>
                        <p:par>
                          <p:cTn id="522" fill="hold">
                            <p:stCondLst>
                              <p:cond delay="0"/>
                            </p:stCondLst>
                            <p:childTnLst>
                              <p:par>
                                <p:cTn id="523" presetID="9" presetClass="entr" fill="hold" nodeType="clickEffect">
                                  <p:stCondLst>
                                    <p:cond delay="0"/>
                                  </p:stCondLst>
                                  <p:iterate type="el">
                                    <p:tmAbs val="0"/>
                                  </p:iterate>
                                  <p:childTnLst>
                                    <p:set>
                                      <p:cBhvr>
                                        <p:cTn id="524" fill="hold"/>
                                        <p:tgtEl>
                                          <p:spTgt spid="150">
                                            <p:txEl>
                                              <p:pRg st="2" end="2"/>
                                            </p:txEl>
                                          </p:spTgt>
                                        </p:tgtEl>
                                        <p:attrNameLst>
                                          <p:attrName>style.visibility</p:attrName>
                                        </p:attrNameLst>
                                      </p:cBhvr>
                                      <p:to>
                                        <p:strVal val="visible"/>
                                      </p:to>
                                    </p:set>
                                    <p:animEffect transition="in" filter="dissolve">
                                      <p:cBhvr additive="repl">
                                        <p:cTn id="525" dur="500"/>
                                        <p:tgtEl>
                                          <p:spTgt spid="150">
                                            <p:txEl>
                                              <p:pRg st="2" end="2"/>
                                            </p:txEl>
                                          </p:spTgt>
                                        </p:tgtEl>
                                      </p:cBhvr>
                                    </p:animEffect>
                                  </p:childTnLst>
                                </p:cTn>
                              </p:par>
                            </p:childTnLst>
                          </p:cTn>
                        </p:par>
                      </p:childTnLst>
                    </p:cTn>
                  </p:par>
                  <p:par>
                    <p:cTn id="526" fill="hold">
                      <p:stCondLst>
                        <p:cond delay="indefinite"/>
                      </p:stCondLst>
                      <p:childTnLst>
                        <p:par>
                          <p:cTn id="527" fill="hold">
                            <p:stCondLst>
                              <p:cond delay="0"/>
                            </p:stCondLst>
                            <p:childTnLst>
                              <p:par>
                                <p:cTn id="528" presetID="9" presetClass="entr" fill="hold" nodeType="clickEffect">
                                  <p:stCondLst>
                                    <p:cond delay="0"/>
                                  </p:stCondLst>
                                  <p:iterate type="el">
                                    <p:tmAbs val="0"/>
                                  </p:iterate>
                                  <p:childTnLst>
                                    <p:set>
                                      <p:cBhvr>
                                        <p:cTn id="529" fill="hold"/>
                                        <p:tgtEl>
                                          <p:spTgt spid="150">
                                            <p:txEl>
                                              <p:pRg st="3" end="3"/>
                                            </p:txEl>
                                          </p:spTgt>
                                        </p:tgtEl>
                                        <p:attrNameLst>
                                          <p:attrName>style.visibility</p:attrName>
                                        </p:attrNameLst>
                                      </p:cBhvr>
                                      <p:to>
                                        <p:strVal val="visible"/>
                                      </p:to>
                                    </p:set>
                                    <p:animEffect transition="in" filter="dissolve">
                                      <p:cBhvr additive="repl">
                                        <p:cTn id="530" dur="500"/>
                                        <p:tgtEl>
                                          <p:spTgt spid="15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 name="pasted-image.pdf"/>
          <p:cNvPicPr/>
          <p:nvPr/>
        </p:nvPicPr>
        <p:blipFill>
          <a:blip r:embed="rId1"/>
          <a:stretch/>
        </p:blipFill>
        <p:spPr>
          <a:xfrm>
            <a:off x="0" y="0"/>
            <a:ext cx="9143640" cy="6857640"/>
          </a:xfrm>
          <a:prstGeom prst="rect">
            <a:avLst/>
          </a:prstGeom>
          <a:noFill/>
          <a:ln w="3175">
            <a:noFill/>
          </a:ln>
        </p:spPr>
      </p:pic>
      <p:sp>
        <p:nvSpPr>
          <p:cNvPr id="55" name="PlaceHolder 1"/>
          <p:cNvSpPr>
            <a:spLocks noGrp="1"/>
          </p:cNvSpPr>
          <p:nvPr>
            <p:ph/>
          </p:nvPr>
        </p:nvSpPr>
        <p:spPr>
          <a:xfrm>
            <a:off x="1299600" y="1484640"/>
            <a:ext cx="6984360" cy="3888000"/>
          </a:xfrm>
          <a:prstGeom prst="rect">
            <a:avLst/>
          </a:prstGeom>
          <a:noFill/>
          <a:ln w="12600">
            <a:noFill/>
          </a:ln>
        </p:spPr>
        <p:txBody>
          <a:bodyPr lIns="45720" tIns="45720" rIns="45720" bIns="45720" anchor="t">
            <a:noAutofit/>
          </a:bodyPr>
          <a:p>
            <a:pPr marL="322200" indent="-322200" algn="l" defTabSz="859680">
              <a:lnSpc>
                <a:spcPct val="100000"/>
              </a:lnSpc>
              <a:spcBef>
                <a:spcPts val="901"/>
              </a:spcBef>
              <a:buNone/>
              <a:tabLst>
                <a:tab pos="0" algn="l"/>
              </a:tabLst>
            </a:pPr>
            <a:r>
              <a:rPr lang="es-ES" sz="4140" b="0" u="none" strike="noStrike">
                <a:solidFill>
                  <a:srgbClr val="1F497D"/>
                </a:solidFill>
                <a:effectLst/>
                <a:uFillTx/>
                <a:latin typeface="Candara"/>
                <a:ea typeface="Candara"/>
              </a:rPr>
              <a:t>  Es por eso que, diariamente, deben entrar en comunión con Dios, para recibir de El su bendición y ofrecer un servicio acorde con su alta dignidad.</a:t>
            </a:r>
            <a:endParaRPr lang="es-ES" sz="4140" b="0" u="none" strike="noStrike">
              <a:solidFill>
                <a:srgbClr val="000000"/>
              </a:solidFill>
              <a:effectLst/>
              <a:uFillTx/>
              <a:latin typeface="Helvetica Ligh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 name="pasted-image.pdf"/>
          <p:cNvPicPr/>
          <p:nvPr/>
        </p:nvPicPr>
        <p:blipFill>
          <a:blip r:embed="rId1"/>
          <a:stretch/>
        </p:blipFill>
        <p:spPr>
          <a:xfrm>
            <a:off x="0" y="0"/>
            <a:ext cx="9143640" cy="6857640"/>
          </a:xfrm>
          <a:prstGeom prst="rect">
            <a:avLst/>
          </a:prstGeom>
          <a:noFill/>
          <a:ln w="3175">
            <a:noFill/>
          </a:ln>
        </p:spPr>
      </p:pic>
      <p:sp>
        <p:nvSpPr>
          <p:cNvPr id="57" name="PlaceHolder 1"/>
          <p:cNvSpPr>
            <a:spLocks noGrp="1"/>
          </p:cNvSpPr>
          <p:nvPr>
            <p:ph/>
          </p:nvPr>
        </p:nvSpPr>
        <p:spPr>
          <a:xfrm>
            <a:off x="1754280" y="1148760"/>
            <a:ext cx="6041880" cy="482400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400" b="1" u="none" strike="noStrike">
                <a:solidFill>
                  <a:srgbClr val="800000"/>
                </a:solidFill>
                <a:effectLst/>
                <a:uFillTx/>
                <a:latin typeface="Candara"/>
                <a:ea typeface="Candara"/>
              </a:rPr>
              <a:t>¿Qué características deben tener los ancianos de iglesia que quieran desarrollar su trabajo de acuerdo a los lineamientos divinos?</a:t>
            </a:r>
            <a:endParaRPr lang="es-ES" sz="4400" b="0" u="none" strike="noStrike">
              <a:solidFill>
                <a:srgbClr val="000000"/>
              </a:solidFill>
              <a:effectLst/>
              <a:uFillTx/>
              <a:latin typeface="Helvetica Ligh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 name="pasted-image.pdf"/>
          <p:cNvPicPr/>
          <p:nvPr/>
        </p:nvPicPr>
        <p:blipFill>
          <a:blip r:embed="rId1"/>
          <a:stretch/>
        </p:blipFill>
        <p:spPr>
          <a:xfrm>
            <a:off x="0" y="0"/>
            <a:ext cx="9143640" cy="6857640"/>
          </a:xfrm>
          <a:prstGeom prst="rect">
            <a:avLst/>
          </a:prstGeom>
          <a:noFill/>
          <a:ln w="3175">
            <a:noFill/>
          </a:ln>
        </p:spPr>
      </p:pic>
      <p:sp>
        <p:nvSpPr>
          <p:cNvPr id="59" name="PlaceHolder 1"/>
          <p:cNvSpPr>
            <a:spLocks noGrp="1"/>
          </p:cNvSpPr>
          <p:nvPr>
            <p:ph type="title"/>
          </p:nvPr>
        </p:nvSpPr>
        <p:spPr>
          <a:xfrm>
            <a:off x="995760" y="2534760"/>
            <a:ext cx="7673400" cy="1950840"/>
          </a:xfrm>
          <a:prstGeom prst="rect">
            <a:avLst/>
          </a:prstGeom>
          <a:noFill/>
          <a:ln w="12600">
            <a:noFill/>
          </a:ln>
        </p:spPr>
        <p:txBody>
          <a:bodyPr lIns="45720" tIns="45720" rIns="45720" bIns="45720" anchor="t">
            <a:noAutofit/>
          </a:bodyPr>
          <a:p>
            <a:pPr marL="546120" indent="-546120" algn="l" defTabSz="914400">
              <a:lnSpc>
                <a:spcPct val="100000"/>
              </a:lnSpc>
              <a:buNone/>
              <a:tabLst>
                <a:tab pos="0" algn="l"/>
              </a:tabLst>
            </a:pPr>
            <a:r>
              <a:rPr lang="es-ES" sz="5000" b="1" u="none" strike="noStrike">
                <a:solidFill>
                  <a:srgbClr val="C00000"/>
                </a:solidFill>
                <a:effectLst/>
                <a:uFillTx/>
                <a:latin typeface="Candara"/>
                <a:ea typeface="Candara"/>
              </a:rPr>
              <a:t>I. Deben ser hombres y mujeres de oración</a:t>
            </a:r>
            <a:endParaRPr lang="es-ES" sz="5000" b="0" u="none" strike="noStrike">
              <a:solidFill>
                <a:srgbClr val="000000"/>
              </a:solidFill>
              <a:effectLst/>
              <a:uFillTx/>
              <a:latin typeface="Helvetica Light"/>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0" name="pasted-image.pdf"/>
          <p:cNvPicPr/>
          <p:nvPr/>
        </p:nvPicPr>
        <p:blipFill>
          <a:blip r:embed="rId1"/>
          <a:stretch/>
        </p:blipFill>
        <p:spPr>
          <a:xfrm>
            <a:off x="0" y="0"/>
            <a:ext cx="9143640" cy="6857640"/>
          </a:xfrm>
          <a:prstGeom prst="rect">
            <a:avLst/>
          </a:prstGeom>
          <a:noFill/>
          <a:ln w="3175">
            <a:noFill/>
          </a:ln>
        </p:spPr>
      </p:pic>
      <p:sp>
        <p:nvSpPr>
          <p:cNvPr id="61" name="PlaceHolder 1"/>
          <p:cNvSpPr>
            <a:spLocks noGrp="1"/>
          </p:cNvSpPr>
          <p:nvPr>
            <p:ph/>
          </p:nvPr>
        </p:nvSpPr>
        <p:spPr>
          <a:xfrm>
            <a:off x="1417680" y="1450800"/>
            <a:ext cx="6552360" cy="4464000"/>
          </a:xfrm>
          <a:prstGeom prst="rect">
            <a:avLst/>
          </a:prstGeom>
          <a:noFill/>
          <a:ln w="12600">
            <a:noFill/>
          </a:ln>
        </p:spPr>
        <p:txBody>
          <a:bodyPr lIns="45720" tIns="45720" rIns="45720" bIns="45720" anchor="t">
            <a:noAutofit/>
          </a:bodyPr>
          <a:p>
            <a:pPr marL="486000" indent="-486000" algn="l" defTabSz="795600">
              <a:lnSpc>
                <a:spcPct val="100000"/>
              </a:lnSpc>
              <a:spcBef>
                <a:spcPts val="799"/>
              </a:spcBef>
              <a:buNone/>
              <a:tabLst>
                <a:tab pos="0" algn="l"/>
              </a:tabLst>
            </a:pPr>
            <a:r>
              <a:rPr lang="es-ES" sz="3480" b="0" u="none" strike="noStrike">
                <a:solidFill>
                  <a:srgbClr val="1E3184"/>
                </a:solidFill>
                <a:effectLst/>
                <a:uFillTx/>
                <a:latin typeface="Candara"/>
                <a:ea typeface="Candara"/>
              </a:rPr>
              <a:t>1. Buscarán a Dios todos los días en oración, para pedir que sostenga su vida espiritual.</a:t>
            </a:r>
            <a:endParaRPr lang="es-ES" sz="3480" b="0" u="none" strike="noStrike">
              <a:solidFill>
                <a:srgbClr val="000000"/>
              </a:solidFill>
              <a:effectLst/>
              <a:uFillTx/>
              <a:latin typeface="Helvetica Light"/>
            </a:endParaRPr>
          </a:p>
          <a:p>
            <a:pPr marL="486000" indent="-486000" algn="l" defTabSz="795600">
              <a:lnSpc>
                <a:spcPct val="100000"/>
              </a:lnSpc>
              <a:spcBef>
                <a:spcPts val="799"/>
              </a:spcBef>
              <a:buNone/>
              <a:tabLst>
                <a:tab pos="0" algn="l"/>
              </a:tabLst>
            </a:pPr>
            <a:r>
              <a:rPr lang="es-ES" sz="3480" b="0" u="none" strike="noStrike">
                <a:solidFill>
                  <a:srgbClr val="1E3184"/>
                </a:solidFill>
                <a:effectLst/>
                <a:uFillTx/>
                <a:latin typeface="Candara"/>
                <a:ea typeface="Candara"/>
              </a:rPr>
              <a:t>2. Orarán diariamente por su familia.</a:t>
            </a:r>
            <a:endParaRPr lang="es-ES" sz="3480" b="0" u="none" strike="noStrike">
              <a:solidFill>
                <a:srgbClr val="000000"/>
              </a:solidFill>
              <a:effectLst/>
              <a:uFillTx/>
              <a:latin typeface="Helvetica Light"/>
            </a:endParaRPr>
          </a:p>
          <a:p>
            <a:pPr marL="486000" indent="-486000" algn="l" defTabSz="795600">
              <a:lnSpc>
                <a:spcPct val="100000"/>
              </a:lnSpc>
              <a:spcBef>
                <a:spcPts val="799"/>
              </a:spcBef>
              <a:buNone/>
              <a:tabLst>
                <a:tab pos="0" algn="l"/>
              </a:tabLst>
            </a:pPr>
            <a:r>
              <a:rPr lang="es-ES" sz="3480" b="0" u="none" strike="noStrike">
                <a:solidFill>
                  <a:srgbClr val="1E3184"/>
                </a:solidFill>
                <a:effectLst/>
                <a:uFillTx/>
                <a:latin typeface="Candara"/>
                <a:ea typeface="Candara"/>
              </a:rPr>
              <a:t>3. Intercederán en oración por su iglesia.</a:t>
            </a:r>
            <a:endParaRPr lang="es-ES" sz="3480" b="0" u="none" strike="noStrike">
              <a:solidFill>
                <a:srgbClr val="000000"/>
              </a:solidFill>
              <a:effectLst/>
              <a:uFillTx/>
              <a:latin typeface="Helvetica Light"/>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61"/>
                                        </p:tgtEl>
                                        <p:attrNameLst>
                                          <p:attrName>style.visibility</p:attrName>
                                        </p:attrNameLst>
                                      </p:cBhvr>
                                      <p:to>
                                        <p:strVal val="visible"/>
                                      </p:to>
                                    </p:set>
                                    <p:animEffect transition="in" filter="dissolve">
                                      <p:cBhvr additive="repl">
                                        <p:cTn id="7" dur="500"/>
                                        <p:tgtEl>
                                          <p:spTgt spid="61"/>
                                        </p:tgtEl>
                                      </p:cBhvr>
                                    </p:animEffect>
                                  </p:childTnLst>
                                </p:cTn>
                              </p:par>
                              <p:par>
                                <p:cTn id="8" presetID="9" presetClass="entr" fill="hold" nodeType="withEffect">
                                  <p:stCondLst>
                                    <p:cond delay="0"/>
                                  </p:stCondLst>
                                  <p:iterate type="el">
                                    <p:tmAbs val="0"/>
                                  </p:iterate>
                                  <p:childTnLst>
                                    <p:set>
                                      <p:cBhvr>
                                        <p:cTn id="9" fill="hold"/>
                                        <p:tgtEl>
                                          <p:spTgt spid="61">
                                            <p:txEl>
                                              <p:pRg st="0" end="0"/>
                                            </p:txEl>
                                          </p:spTgt>
                                        </p:tgtEl>
                                        <p:attrNameLst>
                                          <p:attrName>style.visibility</p:attrName>
                                        </p:attrNameLst>
                                      </p:cBhvr>
                                      <p:to>
                                        <p:strVal val="visible"/>
                                      </p:to>
                                    </p:set>
                                    <p:animEffect transition="in" filter="dissolve">
                                      <p:cBhvr additive="repl">
                                        <p:cTn id="10" dur="500"/>
                                        <p:tgtEl>
                                          <p:spTgt spid="6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61">
                                            <p:txEl>
                                              <p:pRg st="1" end="1"/>
                                            </p:txEl>
                                          </p:spTgt>
                                        </p:tgtEl>
                                        <p:attrNameLst>
                                          <p:attrName>style.visibility</p:attrName>
                                        </p:attrNameLst>
                                      </p:cBhvr>
                                      <p:to>
                                        <p:strVal val="visible"/>
                                      </p:to>
                                    </p:set>
                                    <p:animEffect transition="in" filter="dissolve">
                                      <p:cBhvr additive="repl">
                                        <p:cTn id="15" dur="500"/>
                                        <p:tgtEl>
                                          <p:spTgt spid="6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nodeType="clickEffect">
                                  <p:stCondLst>
                                    <p:cond delay="0"/>
                                  </p:stCondLst>
                                  <p:iterate type="el">
                                    <p:tmAbs val="0"/>
                                  </p:iterate>
                                  <p:childTnLst>
                                    <p:set>
                                      <p:cBhvr>
                                        <p:cTn id="19" fill="hold"/>
                                        <p:tgtEl>
                                          <p:spTgt spid="61">
                                            <p:txEl>
                                              <p:pRg st="2" end="2"/>
                                            </p:txEl>
                                          </p:spTgt>
                                        </p:tgtEl>
                                        <p:attrNameLst>
                                          <p:attrName>style.visibility</p:attrName>
                                        </p:attrNameLst>
                                      </p:cBhvr>
                                      <p:to>
                                        <p:strVal val="visible"/>
                                      </p:to>
                                    </p:set>
                                    <p:animEffect transition="in" filter="dissolve">
                                      <p:cBhvr additive="repl">
                                        <p:cTn id="20" dur="500"/>
                                        <p:tgtEl>
                                          <p:spTgt spid="6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 name="pasted-image.pdf"/>
          <p:cNvPicPr/>
          <p:nvPr/>
        </p:nvPicPr>
        <p:blipFill>
          <a:blip r:embed="rId1"/>
          <a:stretch/>
        </p:blipFill>
        <p:spPr>
          <a:xfrm>
            <a:off x="0" y="0"/>
            <a:ext cx="9143640" cy="6857640"/>
          </a:xfrm>
          <a:prstGeom prst="rect">
            <a:avLst/>
          </a:prstGeom>
          <a:noFill/>
          <a:ln w="3175">
            <a:noFill/>
          </a:ln>
        </p:spPr>
      </p:pic>
      <p:sp>
        <p:nvSpPr>
          <p:cNvPr id="63" name="PlaceHolder 1"/>
          <p:cNvSpPr>
            <a:spLocks noGrp="1"/>
          </p:cNvSpPr>
          <p:nvPr>
            <p:ph/>
          </p:nvPr>
        </p:nvSpPr>
        <p:spPr>
          <a:xfrm>
            <a:off x="1563480" y="1299240"/>
            <a:ext cx="6386760" cy="4466520"/>
          </a:xfrm>
          <a:prstGeom prst="rect">
            <a:avLst/>
          </a:prstGeom>
          <a:noFill/>
          <a:ln w="12600">
            <a:noFill/>
          </a:ln>
        </p:spPr>
        <p:txBody>
          <a:bodyPr lIns="45720" tIns="45720" rIns="45720" bIns="45720" anchor="t">
            <a:noAutofit/>
          </a:bodyPr>
          <a:p>
            <a:pPr marL="469440" indent="-469440" algn="l" defTabSz="768240">
              <a:lnSpc>
                <a:spcPct val="100000"/>
              </a:lnSpc>
              <a:spcBef>
                <a:spcPts val="700"/>
              </a:spcBef>
              <a:buNone/>
              <a:tabLst>
                <a:tab pos="0" algn="l"/>
              </a:tabLst>
            </a:pPr>
            <a:r>
              <a:rPr lang="es-ES" sz="3020" b="0" u="none" strike="noStrike">
                <a:solidFill>
                  <a:srgbClr val="1E3184"/>
                </a:solidFill>
                <a:effectLst/>
                <a:uFillTx/>
                <a:latin typeface="Candara"/>
                <a:ea typeface="Candara"/>
              </a:rPr>
              <a:t>4. Clamarán a Dios por los </a:t>
            </a:r>
            <a:r>
              <a:rPr lang="es-ES" sz="3020" b="1" i="1" u="none" strike="noStrike">
                <a:solidFill>
                  <a:srgbClr val="1E3184"/>
                </a:solidFill>
                <a:effectLst/>
                <a:uFillTx/>
                <a:latin typeface="Candara"/>
                <a:ea typeface="Candara"/>
              </a:rPr>
              <a:t>enfermos</a:t>
            </a:r>
            <a:r>
              <a:rPr lang="es-ES" sz="3020" b="0" i="1" u="none" strike="noStrike">
                <a:solidFill>
                  <a:srgbClr val="1E3184"/>
                </a:solidFill>
                <a:effectLst/>
                <a:uFillTx/>
                <a:latin typeface="Candara"/>
                <a:ea typeface="Candara"/>
              </a:rPr>
              <a:t>.</a:t>
            </a:r>
            <a:endParaRPr lang="es-ES" sz="3020" b="0" u="none" strike="noStrike">
              <a:solidFill>
                <a:srgbClr val="000000"/>
              </a:solidFill>
              <a:effectLst/>
              <a:uFillTx/>
              <a:latin typeface="Helvetica Light"/>
            </a:endParaRPr>
          </a:p>
          <a:p>
            <a:pPr marL="469440" indent="-469440" algn="l" defTabSz="768240">
              <a:lnSpc>
                <a:spcPct val="100000"/>
              </a:lnSpc>
              <a:spcBef>
                <a:spcPts val="700"/>
              </a:spcBef>
              <a:buNone/>
              <a:tabLst>
                <a:tab pos="0" algn="l"/>
              </a:tabLst>
            </a:pPr>
            <a:r>
              <a:rPr lang="es-ES" sz="3020" b="0" u="none" strike="noStrike">
                <a:solidFill>
                  <a:srgbClr val="1E3184"/>
                </a:solidFill>
                <a:effectLst/>
                <a:uFillTx/>
                <a:latin typeface="Candara"/>
                <a:ea typeface="Candara"/>
              </a:rPr>
              <a:t>5. Hablarán con Dios al momento de preparar los mensajes con los cuales alimentarán la grey.</a:t>
            </a:r>
            <a:endParaRPr lang="es-ES" sz="3020" b="0" u="none" strike="noStrike">
              <a:solidFill>
                <a:srgbClr val="000000"/>
              </a:solidFill>
              <a:effectLst/>
              <a:uFillTx/>
              <a:latin typeface="Helvetica Light"/>
            </a:endParaRPr>
          </a:p>
          <a:p>
            <a:pPr marL="469440" indent="-469440" algn="l" defTabSz="768240">
              <a:lnSpc>
                <a:spcPct val="100000"/>
              </a:lnSpc>
              <a:spcBef>
                <a:spcPts val="700"/>
              </a:spcBef>
              <a:buNone/>
              <a:tabLst>
                <a:tab pos="0" algn="l"/>
              </a:tabLst>
            </a:pPr>
            <a:r>
              <a:rPr lang="es-ES" sz="3020" b="0" u="none" strike="noStrike">
                <a:solidFill>
                  <a:srgbClr val="1E3184"/>
                </a:solidFill>
                <a:effectLst/>
                <a:uFillTx/>
                <a:latin typeface="Candara"/>
                <a:ea typeface="Candara"/>
              </a:rPr>
              <a:t>6. Orarán mucho antes de ocupar el </a:t>
            </a:r>
            <a:r>
              <a:rPr lang="es-ES" sz="3020" b="1" i="1" u="none" strike="noStrike">
                <a:solidFill>
                  <a:srgbClr val="1E3184"/>
                </a:solidFill>
                <a:effectLst/>
                <a:uFillTx/>
                <a:latin typeface="Candara"/>
                <a:ea typeface="Candara"/>
              </a:rPr>
              <a:t>púlpito</a:t>
            </a:r>
            <a:r>
              <a:rPr lang="es-ES" sz="3020" b="0" i="1" u="none" strike="noStrike">
                <a:solidFill>
                  <a:srgbClr val="1E3184"/>
                </a:solidFill>
                <a:effectLst/>
                <a:uFillTx/>
                <a:latin typeface="Candara"/>
                <a:ea typeface="Candara"/>
              </a:rPr>
              <a:t>.</a:t>
            </a:r>
            <a:endParaRPr lang="es-ES" sz="3020" b="0" u="none" strike="noStrike">
              <a:solidFill>
                <a:srgbClr val="000000"/>
              </a:solidFill>
              <a:effectLst/>
              <a:uFillTx/>
              <a:latin typeface="Helvetica Light"/>
            </a:endParaRPr>
          </a:p>
          <a:p>
            <a:pPr marL="469440" indent="-469440" algn="l" defTabSz="768240">
              <a:lnSpc>
                <a:spcPct val="100000"/>
              </a:lnSpc>
              <a:spcBef>
                <a:spcPts val="700"/>
              </a:spcBef>
              <a:buNone/>
              <a:tabLst>
                <a:tab pos="0" algn="l"/>
              </a:tabLst>
            </a:pPr>
            <a:r>
              <a:rPr lang="es-ES" sz="3020" b="0" i="1" u="none" strike="noStrike">
                <a:solidFill>
                  <a:srgbClr val="1E3184"/>
                </a:solidFill>
                <a:effectLst/>
                <a:uFillTx/>
                <a:latin typeface="Candara"/>
                <a:ea typeface="Candara"/>
              </a:rPr>
              <a:t>7. </a:t>
            </a:r>
            <a:r>
              <a:rPr lang="es-ES" sz="3020" b="0" u="none" strike="noStrike">
                <a:solidFill>
                  <a:srgbClr val="1E3184"/>
                </a:solidFill>
                <a:effectLst/>
                <a:uFillTx/>
                <a:latin typeface="Candara"/>
                <a:ea typeface="Candara"/>
              </a:rPr>
              <a:t>Intercederán por las personas que visitan la iglesia.</a:t>
            </a:r>
            <a:endParaRPr lang="es-ES" sz="3020" b="0" u="none" strike="noStrike">
              <a:solidFill>
                <a:srgbClr val="000000"/>
              </a:solidFill>
              <a:effectLst/>
              <a:uFillTx/>
              <a:latin typeface="Helvetica Light"/>
            </a:endParaRPr>
          </a:p>
        </p:txBody>
      </p:sp>
    </p:spTree>
  </p:cSld>
  <p:timing>
    <p:tnLst>
      <p:par>
        <p:cTn id="21" dur="indefinite" restart="never" nodeType="tmRoot">
          <p:childTnLst>
            <p:seq>
              <p:cTn id="22" dur="indefinite" nodeType="mainSeq">
                <p:childTnLst>
                  <p:par>
                    <p:cTn id="23" fill="hold">
                      <p:stCondLst>
                        <p:cond delay="indefinite"/>
                      </p:stCondLst>
                      <p:childTnLst>
                        <p:par>
                          <p:cTn id="24" fill="hold">
                            <p:stCondLst>
                              <p:cond delay="0"/>
                            </p:stCondLst>
                            <p:childTnLst>
                              <p:par>
                                <p:cTn id="25" presetID="9" presetClass="entr" fill="hold" nodeType="clickEffect">
                                  <p:stCondLst>
                                    <p:cond delay="0"/>
                                  </p:stCondLst>
                                  <p:iterate type="el">
                                    <p:tmAbs val="0"/>
                                  </p:iterate>
                                  <p:childTnLst>
                                    <p:set>
                                      <p:cBhvr>
                                        <p:cTn id="26" fill="hold"/>
                                        <p:tgtEl>
                                          <p:spTgt spid="63"/>
                                        </p:tgtEl>
                                        <p:attrNameLst>
                                          <p:attrName>style.visibility</p:attrName>
                                        </p:attrNameLst>
                                      </p:cBhvr>
                                      <p:to>
                                        <p:strVal val="visible"/>
                                      </p:to>
                                    </p:set>
                                    <p:animEffect transition="in" filter="dissolve">
                                      <p:cBhvr additive="repl">
                                        <p:cTn id="27" dur="500"/>
                                        <p:tgtEl>
                                          <p:spTgt spid="63"/>
                                        </p:tgtEl>
                                      </p:cBhvr>
                                    </p:animEffect>
                                  </p:childTnLst>
                                </p:cTn>
                              </p:par>
                              <p:par>
                                <p:cTn id="28" presetID="9" presetClass="entr" fill="hold" nodeType="withEffect">
                                  <p:stCondLst>
                                    <p:cond delay="0"/>
                                  </p:stCondLst>
                                  <p:iterate type="el">
                                    <p:tmAbs val="0"/>
                                  </p:iterate>
                                  <p:childTnLst>
                                    <p:set>
                                      <p:cBhvr>
                                        <p:cTn id="29" fill="hold"/>
                                        <p:tgtEl>
                                          <p:spTgt spid="63">
                                            <p:txEl>
                                              <p:pRg st="0" end="0"/>
                                            </p:txEl>
                                          </p:spTgt>
                                        </p:tgtEl>
                                        <p:attrNameLst>
                                          <p:attrName>style.visibility</p:attrName>
                                        </p:attrNameLst>
                                      </p:cBhvr>
                                      <p:to>
                                        <p:strVal val="visible"/>
                                      </p:to>
                                    </p:set>
                                    <p:animEffect transition="in" filter="dissolve">
                                      <p:cBhvr additive="repl">
                                        <p:cTn id="30" dur="500"/>
                                        <p:tgtEl>
                                          <p:spTgt spid="6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63">
                                            <p:txEl>
                                              <p:pRg st="1" end="1"/>
                                            </p:txEl>
                                          </p:spTgt>
                                        </p:tgtEl>
                                        <p:attrNameLst>
                                          <p:attrName>style.visibility</p:attrName>
                                        </p:attrNameLst>
                                      </p:cBhvr>
                                      <p:to>
                                        <p:strVal val="visible"/>
                                      </p:to>
                                    </p:set>
                                    <p:animEffect transition="in" filter="dissolve">
                                      <p:cBhvr additive="repl">
                                        <p:cTn id="35" dur="500"/>
                                        <p:tgtEl>
                                          <p:spTgt spid="6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fill="hold" nodeType="clickEffect">
                                  <p:stCondLst>
                                    <p:cond delay="0"/>
                                  </p:stCondLst>
                                  <p:iterate type="el">
                                    <p:tmAbs val="0"/>
                                  </p:iterate>
                                  <p:childTnLst>
                                    <p:set>
                                      <p:cBhvr>
                                        <p:cTn id="39" fill="hold"/>
                                        <p:tgtEl>
                                          <p:spTgt spid="63">
                                            <p:txEl>
                                              <p:pRg st="2" end="2"/>
                                            </p:txEl>
                                          </p:spTgt>
                                        </p:tgtEl>
                                        <p:attrNameLst>
                                          <p:attrName>style.visibility</p:attrName>
                                        </p:attrNameLst>
                                      </p:cBhvr>
                                      <p:to>
                                        <p:strVal val="visible"/>
                                      </p:to>
                                    </p:set>
                                    <p:animEffect transition="in" filter="dissolve">
                                      <p:cBhvr additive="repl">
                                        <p:cTn id="40" dur="500"/>
                                        <p:tgtEl>
                                          <p:spTgt spid="6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fill="hold" nodeType="clickEffect">
                                  <p:stCondLst>
                                    <p:cond delay="0"/>
                                  </p:stCondLst>
                                  <p:iterate type="el">
                                    <p:tmAbs val="0"/>
                                  </p:iterate>
                                  <p:childTnLst>
                                    <p:set>
                                      <p:cBhvr>
                                        <p:cTn id="44" fill="hold"/>
                                        <p:tgtEl>
                                          <p:spTgt spid="63">
                                            <p:txEl>
                                              <p:pRg st="3" end="3"/>
                                            </p:txEl>
                                          </p:spTgt>
                                        </p:tgtEl>
                                        <p:attrNameLst>
                                          <p:attrName>style.visibility</p:attrName>
                                        </p:attrNameLst>
                                      </p:cBhvr>
                                      <p:to>
                                        <p:strVal val="visible"/>
                                      </p:to>
                                    </p:set>
                                    <p:animEffect transition="in" filter="dissolve">
                                      <p:cBhvr additive="repl">
                                        <p:cTn id="45" dur="500"/>
                                        <p:tgtEl>
                                          <p:spTgt spid="6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pitchFamily="0" charset="1"/>
        <a:ea typeface="Helvetica Neue" pitchFamily="0" charset="1"/>
        <a:cs typeface="Helvetica Neue" pitchFamily="0" charset="1"/>
      </a:majorFont>
      <a:minorFont>
        <a:latin typeface="Helvetica" pitchFamily="0" charset="1"/>
        <a:ea typeface="Helvetica" pitchFamily="0" charset="1"/>
        <a:cs typeface="Helvetica"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