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71" r:id="rId6"/>
    <p:sldId id="272" r:id="rId7"/>
    <p:sldId id="273" r:id="rId8"/>
    <p:sldId id="268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269" r:id="rId3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827"/>
    <a:srgbClr val="A79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4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39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3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17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21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7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89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48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AAA6-DFEA-4BC1-BAAD-3778580737B0}" type="datetimeFigureOut">
              <a:rPr lang="pt-BR" smtClean="0"/>
              <a:t>15/05/2016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C9850-AB67-4F6F-B785-882E0DFE5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58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36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988840"/>
            <a:ext cx="42484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apóstol Pablo escribió: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“Los gentiles son coherederos y miembros del mismo cuerpo, y copartícipes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promesa en Cristo Jesús por medio del evangelio” (Efe. 3:6).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92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700808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Tampoco debe haber, entre los seguidores de Cristo, preferencia alguna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casta, nacionalidad, raza o color, porque todos los hombres son de una sangre.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elegidos de Dios forman una hermandad universal, una nueva humanidad;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“todos vosotros sois uno en Cristo Jesús”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Gál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3:28; </a:t>
            </a:r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Juan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3:16).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14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700808"/>
            <a:ext cx="74888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“Cristo vino al mundo con un mensaje de misericordia y perdón. Colocó el fundamento de una religión que une a judíos y gentiles, a blancos y negros, a libres y esclavos, en una gran hermandad, considerada en un mismo plano de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igualdad a la vista de Dios. El Salvador tiene un amor ilimitado para cada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ser humano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es-E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Mensajes selectos, t. 2, p. 549).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2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5576" y="1268760"/>
            <a:ext cx="74888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“Dios no reconoce ninguna distinción por causa de la nacionalidad,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la raza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o la casta. Es el Hacedor de toda la humanidad. Todos los hombres son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una familia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por la creación, y todos son uno por la redención. Cristo vino para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demoler todo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muro de separación, para abrir todo departamento del Templo,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que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cada alma pudiese tener libre acceso a Dios.[...] En Cristo no hay ni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judío ni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griego, ni esclavo ni libre. Todos son atraídos por su preciosa sangre” </a:t>
            </a:r>
            <a:endParaRPr lang="es-E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(Palabras de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vida del gran Maestro, p. 318).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62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348880"/>
            <a:ext cx="6624736" cy="2808312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1700808"/>
            <a:ext cx="6624736" cy="3046988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iglesia es el objeto supremo de la consideración de Cristo</a:t>
            </a:r>
            <a:endParaRPr lang="pt-BR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66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2060848"/>
            <a:ext cx="46100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que están al servicio de Cristo y son llamados al liderazgo deben cuidar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“de la iglesia” (1 Tim. 3:5), “apacentar la iglesia del Señor”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20:28) y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mostrar “la preocupación por todas las iglesias” </a:t>
            </a:r>
            <a:endParaRPr lang="es-E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11:28).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7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83568" y="1124744"/>
            <a:ext cx="7848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“Testifico, ante mis hermanos y hermanas, que la iglesia de Cristo,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por debilitada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y defectuosa que sea, es el único objeto en la Tierra al cual él concede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su suprema consideración. Mientras el Señor extiende a todo el mundo su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invitación de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venir a él y ser salvo, comisiona a sus ángeles para prestar ayuda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divina 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toda alma que acude a él con arrepentimiento y contrición, y él se manifiesta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personalmente a través de su Espíritu Santo en medio de su iglesia” </a:t>
            </a:r>
            <a:endParaRPr lang="es-E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(Testimonios para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los ministros, 1977, p. 15).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0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475656" y="1700807"/>
            <a:ext cx="64807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Como novia de Cristo y el supremo objeto de su consideración, se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espera que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represente el orden y el carácter de lo divino en todas sus funciones.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36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547664" y="1412776"/>
            <a:ext cx="61926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“En este tiempo, la iglesia ha de ponerse sus hermosas vestiduras: ‘Cristo,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justicia nuestra’. Hay distinciones claras, definidas, que han de ser restauradas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ejemplificadas ante el mundo al mantener en alto los mandamientos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Dios y la fe de Jesús.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92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15616" y="3933056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hermosura de la santidad ha de aparecer con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 lustre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primitivo en contraste con la deformidad y las tinieblas de los desleales,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aquellos que se han rebelado contra la ley de Dios.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9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24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786470" y="260648"/>
            <a:ext cx="36019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Así, nosotros reconocemos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Dios y aceptamos su ley, el fundamento de su gobierno en el cielo y 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 largo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 sus dominios terrenales. Su autoridad debe ser mantenida distinta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y clara delante del mundo; y no debe reconocerse ninguna ley que se halle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conflicto con las leyes de Jehová.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860032" y="980728"/>
            <a:ext cx="37423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Si, desafiando las disposiciones de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Dios, se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permite que el mundo ejerza su influencia sobre nuestras decisiones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nuestras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acciones, el propósito de Dios es anulado.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84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11960" y="1484784"/>
            <a:ext cx="41060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Por especioso que sea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pretexto, si la iglesia vacila aquí, se registra contra ella, en los libros del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cielo, una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traición de las más sagradas verdades y una deslealtad al reino de Cristo.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07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89086" y="1190357"/>
            <a:ext cx="500704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ha de sostener firme y decididamente sus principios ante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todo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universo celestial y los reinos del mundo; la inquebrantable fidelidad en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mantener el honor y el carácter sagrado de Dios atraerá la atención y la admiración aun del mundo, y muchos serán inducidos, por las buenas obras que contemplen, a glorificar a nuestro Padre que está en los cielos” (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Testimonios para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los ministros, 1977, pp. 16, 17).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5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87624" y="1556792"/>
            <a:ext cx="70952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“Mas vosotros sois linaje escogido, real </a:t>
            </a:r>
            <a:r>
              <a:rPr lang="es-E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sacerdocio, nación 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santa, pueblo adquirido por Dios, para que anunciéis las virtudes de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aquel que os llamó de las tinieblas a su luz admirable” (1 </a:t>
            </a:r>
            <a:r>
              <a:rPr lang="es-E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2:9).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4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708920"/>
            <a:ext cx="6624736" cy="1800200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2420888"/>
            <a:ext cx="6624736" cy="1754326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pt-BR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iglesia</a:t>
            </a:r>
            <a:r>
              <a:rPr lang="pt-BR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completa </a:t>
            </a:r>
            <a:r>
              <a:rPr lang="pt-BR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pt-BR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Cristo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26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99592" y="1556792"/>
            <a:ext cx="40709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“El Señor ha provisto a su iglesia de talentos y bendiciones, para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presente ante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mundo una imagen de la suficiencia de Dios y para que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iglesia sea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completa en él, una constante ejemplificación de otro mundo, el mundo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eterno, regido por leyes superiores a las terrenas.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12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138398" y="623585"/>
            <a:ext cx="461006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Su iglesia ha de ser un templo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erigido a la semejanza divina, y el arquitecto angelical ha traído del cielo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 áurea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vara de medir, para que cada piedra pueda ser labrada y escuadrada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según la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medida divina, y pulida para brillar como emblema del cielo, irradiando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todas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direcciones los rayos brillantes y claros del Sol de Justicia.[...]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48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89087" y="2204864"/>
            <a:ext cx="461006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Señor Jesús está realizando experimentos en los corazones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humanos por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medio de la manifestación de su misericordia y abundante gracia.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5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89087" y="1484784"/>
            <a:ext cx="42869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Está realizando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transformaciones tan sorprendentes que Satanás, con toda su triunfante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jactancia, con toda su confederación del mal unida contra Dios y las leyes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su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gobierno, se detiene para mirarlas como una fortaleza inexpugnable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ante sus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sofismas y engaños.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92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60" y="1700808"/>
            <a:ext cx="40324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En las Escrituras, se hace referencia a la iglesia mediante expresiones tales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como “la iglesia de Dios” (1 </a:t>
            </a:r>
            <a:r>
              <a:rPr lang="es-E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. 1:2), “el cuerpo de Cristo” (Efe. 4:12), “la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iglesia del Dios viviente” (1 Tim. 3:15).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75856" y="332656"/>
            <a:ext cx="51510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Son para él un misterio incomprensible. Los ángeles de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Dios, serafines y querubines, los poderes comisionados para cooperar con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agentes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humanos, contemplan con asombro y gozo cómo hombres caídos,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una vez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hijos de la ira, están desarrollando, por la enseñanza de Cristo, caracteres 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semejanza divina, para ser hijos e hijas de Dios, para desempeñar una parte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importante en las ocupaciones y los deleites del cielo.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39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23928" y="404664"/>
            <a:ext cx="44644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“Cristo ha dado a la iglesia amplias facilidades con el fin de que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pueda recibir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ingente rédito de gloria de su posesión comprada y redimida. La iglesia,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dotada de la justicia de Cristo, es su depositaria, en la cual la riqueza de su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misericordia, su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amor y su gracia ha de aparecer en plena y final manifestación”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(Testimonios para los ministros, 1977, pp. 17, 18).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84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41415" y="404664"/>
            <a:ext cx="479102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“Cristo mira a sus hijos en su inmaculada pureza y perfección impecable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como la recompensa de sus sufrimientos, su humillación y su amor, y la corona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 su gloria, siendo él mismo el gran centro del cual irradia toda su gloria.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‘Bienaventurados los que son llamados a la cena de bodas del Cordero’ (</a:t>
            </a:r>
            <a:r>
              <a:rPr lang="es-E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Apoc</a:t>
            </a:r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s-E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19:9)” (Testimonios para los ministros, 1977, pp. 18, 19).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06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11559" y="2060848"/>
            <a:ext cx="51510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Iglesia Adventista del Séptimo Día está comprometida con los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principios de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unidad de la iglesia de Cristo aquí mencionados. Mediante la paz y el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poder que la justicia de Cristo proporciona, la iglesia está empeñada en demoler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todas las barreras que el pecado levantó entre los seres humanos.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60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283968" y="1988840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Pertenecer a la iglesia de Dios es un privilegio único, que produce en el</a:t>
            </a:r>
          </a:p>
          <a:p>
            <a:pPr algn="ctr"/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alma grandes satisfacciones.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13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899592" y="1124744"/>
            <a:ext cx="489654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Dios tiene el propósito de reunir a un pueblo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desde los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distantes confines de la Tierra, con el fin de constituirlo en un solo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cuerpo, el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cuerpo de Cristo, la iglesia, de la que él es la cabeza viviente. Todos los que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son hijos de Dios en Cristo Jesús son miembros de su cuerpo y, dentro de esta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relación, pueden disfrutar del compañerismo del uno con el otro, y del compañerismo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su Señor.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40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58827" y="1052736"/>
            <a:ext cx="78488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palabra iglesia se usa en el relato bíblico por lo menos en dos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sentidos: en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un sentido general, se aplica a la iglesia en todo el mundo (Mat. 16:18; 1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12:28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); y en un sentido particular, se aplica a la iglesia de una ciudad o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provincia, como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la de Roma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1:6, 7), Corinto 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1:2), Tesalónica 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Tes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1:1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s-E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Galacia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16:1), Asia (1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Cor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16:19), y Siria y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Cilicia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15:41).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62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07904" y="1556792"/>
            <a:ext cx="46100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Cristo, que es la cabeza de la iglesia y su Señor viviente, ama profundamente</a:t>
            </a:r>
          </a:p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 los miembros de su cuerpo. En la iglesia, él debe ser glorificado (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Efe. 3:21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1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475656" y="2636912"/>
            <a:ext cx="6768752" cy="2160240"/>
          </a:xfrm>
          <a:prstGeom prst="rect">
            <a:avLst/>
          </a:prstGeom>
          <a:solidFill>
            <a:srgbClr val="A7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1115616" y="2420888"/>
            <a:ext cx="6624736" cy="1938992"/>
          </a:xfrm>
          <a:prstGeom prst="rect">
            <a:avLst/>
          </a:prstGeom>
          <a:solidFill>
            <a:srgbClr val="01282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Ningún</a:t>
            </a:r>
            <a:r>
              <a:rPr lang="pt-B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muro de </a:t>
            </a:r>
            <a:r>
              <a:rPr lang="pt-BR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separación</a:t>
            </a:r>
            <a:endParaRPr lang="pt-BR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37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ana\Documents\ppts igreja\manual igreja\fun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15616" y="1700808"/>
            <a:ext cx="34563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Cristo procuró, mediante el precepto y el ejemplo, enseñar la verdad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que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 Dios no debía haber muro de separación entre Israel y las otras </a:t>
            </a:r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naciones (Juan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4:4-42; 10:16; </a:t>
            </a:r>
            <a:r>
              <a:rPr lang="es-E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Luc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. 9:51-56; Mat. 15:21-28).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19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1625</Words>
  <Application>Microsoft Office PowerPoint</Application>
  <PresentationFormat>Apresentação na tela (4:3)</PresentationFormat>
  <Paragraphs>80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Alana</dc:creator>
  <cp:lastModifiedBy>Alana</cp:lastModifiedBy>
  <cp:revision>38</cp:revision>
  <dcterms:created xsi:type="dcterms:W3CDTF">2016-04-24T19:33:28Z</dcterms:created>
  <dcterms:modified xsi:type="dcterms:W3CDTF">2016-05-16T01:44:29Z</dcterms:modified>
</cp:coreProperties>
</file>