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68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269" r:id="rId7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935B"/>
    <a:srgbClr val="012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1988840"/>
            <a:ext cx="3960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Nuevo Testamento mostró la misma perfección en su organización.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mismo Cristo, que formó a la iglesia, colocó “los miembros cada uno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ellos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cuerpo, como él quiso”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12:18).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64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2204864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Él los dotó con dones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talentos adecuados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las funciones que les confió, y los organizó en un cuerpo vivo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activo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del cual él es la cabeza.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85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1556792"/>
            <a:ext cx="360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“Porque de la manera que en un cuerpo tenemos muchos miembros, pero 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todos los miembros tienen la misma función, así nosotros, siendo muchos, somos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cuerpo en Cristo, y todos miembros los unos de los otros”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12:4, 5).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56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2132856"/>
            <a:ext cx="4176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él [Cristo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] es la cabeza del cuerpo que es la iglesia, él que es el principio, el primogénito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entre los muertos, para que en todo tenga la preeminencia” (Col. 1:18).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33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556792"/>
            <a:ext cx="4752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“Ahora bien, hay diversidad de dones, pero el Espíritu es el mismo. Y hay diversidad de ministerios, pero el Señor es el mismo”. “Porque así como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cuerpo es uno, y tiene muchos miembros, pero todos los miembros del cuerpo,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siendo muchos, son un solo cuerpo, así también Cristo”.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20527" y="1196752"/>
            <a:ext cx="43924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“Vosotros, pues, sois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cuerpo de Cristo, y miembros cada uno en particular. Y a unos puso Dios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iglesia, primeramente apóstoles, luego profetas, lo tercero maestros, luego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hacen milagros, después los que sanan, los que ayudan, los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administran,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tienen don de lenguas”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12:4, 5, 12, 27, 28).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55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636912"/>
            <a:ext cx="6768752" cy="216024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2420888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Importancia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organización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1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3528" y="1196752"/>
            <a:ext cx="52565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Así como no puede haber un cuerpo humano vivo y activo a menos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sus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 estén orgánicamente unidos, y funcionen juntos bajo un control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central, tampoco puede haber una iglesia viva que crezca y prospere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menos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sus miembros estén organizados en un grupo unido, y todos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desempeñen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deberes y las funciones que les sean confiados por Dios, bajo la dirección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una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autoridad divinamente constituida.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31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556792"/>
            <a:ext cx="42119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organización, ninguna institución 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movimiento puede prosperar. Una nación sin Gobierno organizado no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tardaría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hundirse en el caos. Una empresa comercial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 organización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fracasaría.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Así ocurriría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la iglesia: sin organización, se desintegraría y perecería.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76084" y="1340768"/>
            <a:ext cx="421194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que la iglesia se desarrolle saludablemente y cumpla su gloriosa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misión,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consiste en proclamar el evangelio de salvación a todo el mundo, Cristo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 dio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sistema de organización sencillo pero eficaz. El éxito de sus esfuerzos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llevar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cabo esa misión depende de su leal adhesión a este plan divino.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6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01834" y="1905506"/>
            <a:ext cx="77403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“Algunos han adelantado la idea de que, a medida que nos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acerquemos al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fin del tiempo, cada hijo de Dios actuará independientemente de toda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organización religiosa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Pero he sido instruida por el Señor en el sentido de que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 esta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obra no existe tal cosa como que cada hombre pueda ser independiente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(Testimonios para los ministros, 1977, pp. 489, 490).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26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340768"/>
            <a:ext cx="47525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“¡Oh, cómo se regocijaría Satanás si tuviera éxito en sus esfuerzos por infiltrarse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medio de este pueblo y desorganizar la obra en un momento cuando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organización completa es esencial, puesto que será el mayor poder para impedir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entrada de movimientos espurios, y para refutar pretensiones que no tienen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apoyo en la Palabra de Dios!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7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484784"/>
            <a:ext cx="47525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Necesitamos sujetar las riendas en forma pareja, para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no se destruya el sistema de organización y orden que se ha levantado gracias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una labor sabia y cuidadosa. No se debe permitir la acción de ciertos elementos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desordenados que desean manejar la obra en este tiempo” (Testimonios para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ministros, 1977, p. 489).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94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636912"/>
            <a:ext cx="6768752" cy="216024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2420888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Propósitos de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organización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07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2204864"/>
            <a:ext cx="3960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“A medida que nuestros miembros fueron aumentando, resultó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evidente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alguna forma de organización habría gran confusión, y la obra no se realizaría con éxito.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8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8391" y="980728"/>
            <a:ext cx="45943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organización era indispensable para proporcionar sostén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ministerio, para dirigir la obra en nuevos territorios, para proteger tanto a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iglesias como a los ministros de los miembros indignos, para retener las propiedades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iglesia, para la publicación de la verdad por medio de la prensa y para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muchos otros objetos” (Testimonios para los ministros, 1977, p. 26).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0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22047" y="1988840"/>
            <a:ext cx="45943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“Como miembros de la iglesia visible y obreros en la viña del Señor,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todos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profesan el cristianismo deben hacer cuanto puedan para conservar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paz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la armonía y el amor en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1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1268760"/>
            <a:ext cx="45943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Tomemos nota de la oración de Cristo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‘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que todos sean una cosa; como tú, oh Padre, en mí, y yo en ti,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también ellos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sean en nosotros una cosa; para que el mundo crea que tú me enviaste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 (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Juan 17:21). La unidad de la iglesia es la evidencia convincente de que Dios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 enviado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mundo a Jesús como su Redentor” (Joyas de los testimonios, </a:t>
            </a:r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2, p. 263).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02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636912"/>
            <a:ext cx="6768752" cy="1944216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2420888"/>
            <a:ext cx="6624736" cy="1754326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modelo del Nuevo Testamento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6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908720"/>
            <a:ext cx="45943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comisión que el Salvador dio a la iglesia, de llevar el evangelio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todo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mundo (Mat. 28:19, 20; Mar. 16:15), comprendía no solo la predicación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mensaje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sino también asegurar el bienestar de quienes lo aceptaban. Esto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implicaba dar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atención pastoral, proveer un lugar de acomodación para el rebaño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también resolver los problemas de relaciones humanas. Una situación tal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exigía organización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0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2204864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La organización de la iglesia está basada en los principios de Dios. 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612844"/>
            <a:ext cx="45943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principio, los apóstoles constituyeron un concilio que dirigió las actividades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desde Jerusalén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15:1-35). Cuando el grupo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aquella ciudad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llegó a ser tan numeroso que la administración de sus asuntos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prácticos 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convirtió en un problema, eligieron diáconos para que se encargaran de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asuntos administrativos de la iglesia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6:2-4).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3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4" y="980728"/>
            <a:ext cx="39462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Más tarde surgieron otras congregaciones, no solamente en Asia, sino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también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Europa, y esto requirió nuevas providencias en materia de organización.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Encontramos que, en Asia Menor, se ordenaron ancianos en todas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iglesias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14:23).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6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72928" y="404664"/>
            <a:ext cx="46805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Parece evidente también, al leer el registro divino,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extensión de la obra por las distintas provincias del Imperio Romano exigió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organización de iglesias en lo que podríamos llamar asociaciones, las que,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parecer, incluían a las iglesias de una determinada provincia, tal como en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caso de “las iglesias de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Galacia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Gál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1:2). Así, paso a paso, fue organizándose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primitiva.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47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60032" y="1124744"/>
            <a:ext cx="36724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medida que surgían las necesidades, Dios guiaba y dirigía 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dirigentes de su obra, de modo que, en consejo con la iglesia, se fue desarrollando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forma de organización que salvaguardó los intereses de la obra.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6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636912"/>
            <a:ext cx="6768752" cy="216024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2420888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organización de la obra hoy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70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2492896"/>
            <a:ext cx="40182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La forma de gobierno de la Iglesia Adventista es representativa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2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502362"/>
            <a:ext cx="4392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cual reconoce que la autoridad de la Iglesia descansa en sus miembros, y es expresada a través de representantes debidamente escogidos en cada nivel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con responsabilidad ejecutiva delegada en los cuerpos representativos y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oficiales para el gobierno de la Iglesia en cada diferente nivel.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9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3" y="1340768"/>
            <a:ext cx="4392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Manual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aplica este principio de representación al funcionamiento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congregación local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Los asuntos de representación, en las organizaciones con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estatus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Misión, son definidos por su Reglamento Interno; y, en organizaciones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estatus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Asociación, por sus Estatutos y Reglamento Interno.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2708920"/>
            <a:ext cx="40776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forma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gobierno eclesiástico reconoce, también, que la ordenación al ministerio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reconocida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 Iglesia mundial.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51920" y="836712"/>
            <a:ext cx="484013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“Cada miembro de la iglesia tiene voz para elegir a los dirigentes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ella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La iglesia elige a los dirigentes de las asociaciones locales.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delegados elegidos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las asociaciones locales eligen a los de las uniones; y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delegados elegidos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las uniones eligen a los dirigentes de la Asociación General.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23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556792"/>
            <a:ext cx="47525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Hermanos, nunca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permitáis que las ideas de alguna persona perturben vuestra fe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respecto al orden y la armonía que deberían existir en la iglesia.[...] El Dios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cielo es un Dios de orden, y requiere que sus seguidores tengan reglas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normas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mantengan el orden” (Testimonios para la iglesia, t. 5, pp. 254, 255).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47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40040" y="980728"/>
            <a:ext cx="45520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este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arreglo, toda Asociación, institución, iglesia e individuo, sea directamente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por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medio de sus representantes, tiene voz en la elección de los hombres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llevan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responsabilidades principales en la Asociación General” (Joyas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testimonios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t. 3, p. 241).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7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80340" y="548680"/>
            <a:ext cx="46241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sistema organizacional actual de la Iglesia fue el resultado de una creciente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comprensión teológica de la misión de la Iglesia, del crecimiento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feligresía y de la diseminación geográfica de la Iglesia. Los representantes de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asociaciones se reunieron en 1863 para organizar la Asociación General de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Adventistas del Séptimo Día.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5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313695"/>
            <a:ext cx="42484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Existen varios niveles organizacionales dentro de la Iglesia, que van desde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el creyente individual hasta la organización mundial de la obra de la Iglesia.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unidades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miembros de cada uno de estos niveles convocan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periódicamente 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reuniones administrativas formales conocidas como congresos. (En las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iglesias locales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, estas reuniones serían equivalentes a la reunión administrativa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iglesia.)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43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83968" y="1484784"/>
            <a:ext cx="40480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estructura de la Iglesia Adventista del Séptimo Día, ninguna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organización tiene estatus propio ni funciona como si no tuviera obligaciones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hacia la familia de la Iglesia más allá de sus límites.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2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1988840"/>
            <a:ext cx="6768752" cy="3096344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1772816"/>
            <a:ext cx="6624736" cy="286232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Bosquejo de la organización </a:t>
            </a: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denominacional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0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84450" y="1988840"/>
            <a:ext cx="4464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un grupo de miembros de una localidad específica 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le ha otorgado, por el congreso de una Asociación, estatus oficial como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455280" y="828001"/>
            <a:ext cx="4680520" cy="58477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Iglesia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local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023232" y="449377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7935B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A7935B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9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8688" y="1772816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un grupo de iglesias locales, dentro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un área geográfica específica, al que se le ha otorgado, por voto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Junta Directiva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una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División…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139952" y="676448"/>
            <a:ext cx="4680520" cy="1077218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Asociación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 </a:t>
            </a:r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Misión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/Campo local.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707904" y="188640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7935B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A7935B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9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988840"/>
            <a:ext cx="4464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estatus oficial de Asociación o Misión/Campo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local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Adventista, y subsecuentemente se lo ha aceptado en la hermandad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asociaciones-misiones en un congreso de Unión. (Ver página 20).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139952" y="676448"/>
            <a:ext cx="4680520" cy="1077218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Asociación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 </a:t>
            </a:r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Misión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/Campo local.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707904" y="188640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7935B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A7935B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0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916832"/>
            <a:ext cx="4464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un grupo de iglesias, dentro de un área geográfica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específica, a la que se le ha otorgado, en un congreso de la Asociación General,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estatus oficial de Unión de Iglesias, ya sea como Asociación o como Misión.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455280" y="828001"/>
            <a:ext cx="4680520" cy="58477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Unión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de </a:t>
            </a:r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iglesias</a:t>
            </a:r>
            <a:endParaRPr lang="pt-BR" sz="3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923928" y="449377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7935B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  <a:endParaRPr lang="pt-B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A7935B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00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8502" y="2204864"/>
            <a:ext cx="4464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un grupo de asociaciones, dentro de un área geográfica específica, al que se le ha otorgado, en un congreso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General, estatus oficial de Unión-Asociación o Unión-Misión.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455280" y="828001"/>
            <a:ext cx="4680520" cy="1077218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Unión-Asociación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 </a:t>
            </a:r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Unión-Misión</a:t>
            </a:r>
            <a:endParaRPr lang="pt-BR" sz="3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851920" y="548680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7935B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  <a:endParaRPr lang="pt-B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A7935B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24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204864"/>
            <a:ext cx="6768752" cy="2808312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1988840"/>
            <a:ext cx="6624736" cy="258532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bíblica de la organización de la iglesia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7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51920" y="1916832"/>
            <a:ext cx="48153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General representa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expresión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mundial de la Iglesia. Su membresía constituyente está definida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su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Constitución. Para facilitar su actividad mundial, la Asociación General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 establecido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oficinas regionales, conocidas como divisiones de la Asociación General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455280" y="828001"/>
            <a:ext cx="4680520" cy="1077218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Asociación General y sus divisiones</a:t>
            </a:r>
            <a:endParaRPr lang="pt-BR" sz="3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779912" y="521385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7935B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5</a:t>
            </a:r>
            <a:endParaRPr lang="pt-B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A7935B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81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204864"/>
            <a:ext cx="44644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las que se les ha asignado, por voto de la Junta Directiva de la Asociación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General en concilios anuales, supervisión administrativa general para grupos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uniones designados y otras unidades de la Iglesia dentro de áreas geográficas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específicas.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455280" y="828001"/>
            <a:ext cx="4680520" cy="1077218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Asociación General y sus divisiones</a:t>
            </a:r>
            <a:endParaRPr lang="pt-BR" sz="3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779912" y="521385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7935B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5</a:t>
            </a:r>
            <a:endParaRPr lang="pt-B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A7935B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60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572000" y="1772816"/>
            <a:ext cx="3888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Biblia es el fundamento, y la fuente de creencia y práctica; sobre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 base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el Congreso de la Asociación General determina la declaración de creencias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fundamentales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63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51920" y="548680"/>
            <a:ext cx="48164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Congreso de la Asociación General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también autoriza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establecimiento de uniones y la inclusión de campos, revisa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Manual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escoge a los líderes de la Asociación General y de las divisiones,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desempeña otras funciones tal como están delineadas en su Constitución y sus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Estatutos, y considera los asuntos que le son remitidos por su Junta Directiva.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21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1216897"/>
            <a:ext cx="48164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 de la Asociación General, entre congresos, está capacitada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Constitución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por los Estatutos para actuar en favor de los constituyentes. Así,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organizaciones de todo el mundo reconocen el Congreso de la Asociación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General como la voz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22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1988840"/>
            <a:ext cx="6768752" cy="2232248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1772816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papel de las instituciones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0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1860848"/>
            <a:ext cx="42404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diferentes niveles de la Iglesia operan una variedad de instituciones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educativas, médicas, casas publicadoras y otras, para satisfacer, en el nombre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Cristo, las necesidades de un mundo desconsolado.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71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2" y="1203250"/>
            <a:ext cx="4456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teología y la filosofía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adventistas, estas instituciones han sido, desde su origen, instrumentos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indispensables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llevar a cabo la misión espiritual de la Iglesia, de servir a toda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persona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llevar el evangelio al mundo.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09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2060848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Ninguna organización ni institución de la Iglesia asume la responsabilidad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los pasivos, las deudas, los actos o las omisiones de otra organización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Iglesia, simplemente por causa de su afiliación con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7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1988840"/>
            <a:ext cx="6768752" cy="2808312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1772816"/>
            <a:ext cx="6624736" cy="258532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Autoridad de la iglesia en la iglesia primitiva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56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988840"/>
            <a:ext cx="39604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Dios llamó a los hijos de Israel de Egipto y los escogió como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pueblo peculiar, les dio un impresionante sistema de organización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gobernar sus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acciones, tanto en los asuntos civiles como en los religiosos.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77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91624" y="1496973"/>
            <a:ext cx="4672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Dios, como Creador, Redentor y Sustentador, Señor y Rey de toda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creación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es la única fuente y base de autoridad para la iglesia. Delegó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autoridad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sus profetas y apóstoles (2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10:8). Ellos, por lo tanto, ocuparon una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posición crucial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única en la transmisión de la Palabra de Dios y en la edificación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(Efe. 2:20).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2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64758" y="908720"/>
            <a:ext cx="4600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primitiva tenía la responsabilidad de velar por la pureza en doctrina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práctica. Los ancianos (obispos) tenían gran autoridad. Una de sus principales funciones era el cuidado pastoral en general y la supervisión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20:17-28;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13:17;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5:13), con tareas especiales tales como instruir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sana doctrina y refutar a los que contradecían (1 Tim. 3:1, 2; Tito 1:5, 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50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2060848"/>
            <a:ext cx="45284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gobernaban bien eran “tenidos por dignos de doble honor”, principalmente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trabajaban en “predicar y enseñar” (1 Tim. 5:17). Se les había instruido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probaran “los espíritus si son de Dios” (1 Juan 4:1) o, en las palabras de Pablo,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“examinarlo todo” y “retener lo bueno”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5:21).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29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44008" y="836712"/>
            <a:ext cx="40243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Eso mismo era verdad con relación al ejercicio de la disciplina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eclesiástica (Mat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18:15-17), que iba desde la admonición privada (compárese con Mat.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18:16;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Gál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6:1), hasta la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desfraternización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de la feligresía de la iglesia (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Mat. 18:18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5:11, 13;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2:5-11).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1988840"/>
            <a:ext cx="6768752" cy="2808312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1772816"/>
            <a:ext cx="6624736" cy="258532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Asociación General es la autoridad suprema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17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91623" y="1844824"/>
            <a:ext cx="41942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Iglesia hoy, la Asociación General al sesionar en Congreso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Mundial,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Junta Directiva en los intervalos entre congresos, es la más alta unidad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organizacional en la administración de la obra mundial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04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628800"/>
            <a:ext cx="46004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Junta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 de la Asociación General está autorizada, por sus estatutos, a crear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organizaciones subordinadas con autoridad para llevar a cabo sus funciones.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35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620688"/>
            <a:ext cx="4384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lo tanto, todas las organizaciones y las instituciones subordinadas,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todo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mundo, reconocerán al Congreso de la Asociación General, y a la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General entre sesiones, como la autoridad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eclesiástica suprema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después de Dios, entre los adventistas del séptimo día.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9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628800"/>
            <a:ext cx="4600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surgen divergencias en las organizaciones o en las instituciones,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entre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ellas, los asuntos que no sean resueltos mutuamente pueden ser apelados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organización superior inmediata. Si el asunto no se resuelve en este nivel,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entidad afectada puede apelar a los sucesivos niveles organizacionales superiores.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38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25547" y="1484784"/>
            <a:ext cx="4528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organización que recibe una apelación puede elegir no involucrarse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asunto, en cuyo caso la decisión final será de la organización más elevada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involucrada en la disputa.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67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844824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“El gobierno de Israel se caracterizaba por la organización más cabal,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tan admirable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por su esmero como por su sencillez. El orden tan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señaladamente puesto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manifiesto en la perfección y la disposición de todas las obras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creadas por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Dios se veía también en la economía hebrea. Dios era el centro de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la autoridad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 del gobierno, el soberano de Israel.</a:t>
            </a:r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87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61864" y="1916832"/>
            <a:ext cx="4816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las organizaciones revisan decisiones de otras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organizaciones, no asumen la responsabilidad por las consecuencias legales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cualquier otra organización.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73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91624" y="1844824"/>
            <a:ext cx="7912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“Se me ha indicado muchas veces que ningún hombre debe renunciar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 su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juicio para ser dominado por el de cualquier otro hombre. Nunca debe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considerarse que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la mente de un hombre o la de unos pocos hombres se basta en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sabiduría y poder para controlar la obra y decir qué planes deben seguirse.</a:t>
            </a:r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6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97733" y="1412776"/>
            <a:ext cx="79128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Pero, cuando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en un Congreso de la Asociación General se expresa el juicio de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los hermanos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congregados de todas partes del campo, la independencia y el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juicio particulares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no deben sostenerse con terquedad, sino entregarse. Nunca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debe un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obrero tener por virtud el persistir en una actitud independiente contra la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decisión del cuerpo general” </a:t>
            </a:r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Joyas de los testimonios, t. 3, p. 408).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46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844824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Moisés se destacaba como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el caudillo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visible que Dios había designado para administrar las leyes en su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nombre. Posteriormente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se escogió, de entre los ancianos de las tribus, un consejo de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setenta hombres para que asistiera a Moisés en la administración de los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asuntos generales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la Nación. Enseguida venían los sacerdotes, quienes consultaban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al Señor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en el Santuario.</a:t>
            </a:r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48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844824"/>
            <a:ext cx="7632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Había jefes, o príncipes, que gobernaban sobre las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tribus. Bajo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estos había ‘jefes de millares, jefes de cientos y jefes de cincuenta, y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cabos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diez’ (</a:t>
            </a:r>
            <a:r>
              <a:rPr lang="es-E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Deut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1:15), y por último, funcionarios que se podían emplear en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tareas especiales”</a:t>
            </a: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Patriarcas y profetas, p. 391).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07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3189</Words>
  <Application>Microsoft Office PowerPoint</Application>
  <PresentationFormat>Apresentação na tela (4:3)</PresentationFormat>
  <Paragraphs>175</Paragraphs>
  <Slides>73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73</vt:i4>
      </vt:variant>
    </vt:vector>
  </HeadingPairs>
  <TitlesOfParts>
    <vt:vector size="7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61</cp:revision>
  <dcterms:created xsi:type="dcterms:W3CDTF">2016-04-24T19:33:28Z</dcterms:created>
  <dcterms:modified xsi:type="dcterms:W3CDTF">2016-05-31T00:35:40Z</dcterms:modified>
</cp:coreProperties>
</file>