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0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23" r:id="rId57"/>
    <p:sldId id="324" r:id="rId58"/>
    <p:sldId id="325" r:id="rId59"/>
    <p:sldId id="326" r:id="rId60"/>
    <p:sldId id="399" r:id="rId61"/>
    <p:sldId id="327" r:id="rId62"/>
    <p:sldId id="328" r:id="rId63"/>
    <p:sldId id="329" r:id="rId64"/>
    <p:sldId id="331" r:id="rId65"/>
    <p:sldId id="332" r:id="rId66"/>
    <p:sldId id="333" r:id="rId67"/>
    <p:sldId id="334" r:id="rId68"/>
    <p:sldId id="335" r:id="rId69"/>
    <p:sldId id="336" r:id="rId70"/>
    <p:sldId id="337" r:id="rId71"/>
    <p:sldId id="338" r:id="rId72"/>
    <p:sldId id="339" r:id="rId73"/>
    <p:sldId id="340" r:id="rId74"/>
    <p:sldId id="341" r:id="rId75"/>
    <p:sldId id="342" r:id="rId76"/>
    <p:sldId id="343" r:id="rId77"/>
    <p:sldId id="344" r:id="rId78"/>
    <p:sldId id="345" r:id="rId79"/>
    <p:sldId id="346" r:id="rId80"/>
    <p:sldId id="347" r:id="rId81"/>
    <p:sldId id="348" r:id="rId82"/>
    <p:sldId id="349" r:id="rId83"/>
    <p:sldId id="350" r:id="rId84"/>
    <p:sldId id="351" r:id="rId85"/>
    <p:sldId id="352" r:id="rId86"/>
    <p:sldId id="353" r:id="rId87"/>
    <p:sldId id="354" r:id="rId88"/>
    <p:sldId id="355" r:id="rId89"/>
    <p:sldId id="356" r:id="rId90"/>
    <p:sldId id="357" r:id="rId91"/>
    <p:sldId id="358" r:id="rId92"/>
    <p:sldId id="359" r:id="rId93"/>
    <p:sldId id="360" r:id="rId94"/>
    <p:sldId id="361" r:id="rId95"/>
    <p:sldId id="362" r:id="rId96"/>
    <p:sldId id="363" r:id="rId97"/>
    <p:sldId id="364" r:id="rId98"/>
    <p:sldId id="365" r:id="rId99"/>
    <p:sldId id="366" r:id="rId100"/>
    <p:sldId id="367" r:id="rId101"/>
    <p:sldId id="368" r:id="rId102"/>
    <p:sldId id="369" r:id="rId103"/>
    <p:sldId id="370" r:id="rId104"/>
    <p:sldId id="371" r:id="rId105"/>
    <p:sldId id="372" r:id="rId106"/>
    <p:sldId id="373" r:id="rId107"/>
    <p:sldId id="374" r:id="rId108"/>
    <p:sldId id="375" r:id="rId109"/>
    <p:sldId id="376" r:id="rId110"/>
    <p:sldId id="377" r:id="rId111"/>
    <p:sldId id="378" r:id="rId112"/>
    <p:sldId id="379" r:id="rId113"/>
    <p:sldId id="380" r:id="rId114"/>
    <p:sldId id="381" r:id="rId115"/>
    <p:sldId id="382" r:id="rId116"/>
    <p:sldId id="383" r:id="rId117"/>
    <p:sldId id="384" r:id="rId118"/>
    <p:sldId id="385" r:id="rId119"/>
    <p:sldId id="386" r:id="rId120"/>
    <p:sldId id="387" r:id="rId121"/>
    <p:sldId id="388" r:id="rId122"/>
    <p:sldId id="389" r:id="rId123"/>
    <p:sldId id="390" r:id="rId124"/>
    <p:sldId id="391" r:id="rId125"/>
    <p:sldId id="392" r:id="rId126"/>
    <p:sldId id="393" r:id="rId127"/>
    <p:sldId id="394" r:id="rId128"/>
    <p:sldId id="395" r:id="rId129"/>
    <p:sldId id="396" r:id="rId130"/>
    <p:sldId id="397" r:id="rId131"/>
    <p:sldId id="398" r:id="rId132"/>
    <p:sldId id="269" r:id="rId1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827"/>
    <a:srgbClr val="A79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30/05/2016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31640" y="2824404"/>
            <a:ext cx="6768752" cy="1108652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2588847"/>
            <a:ext cx="6624736" cy="101566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Bautismo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1844824"/>
            <a:ext cx="49315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objetante debe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tener la oportunidad de presentarse ante la Junta Directiva, para exponer sus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objeciones. Si estas no se basan en causas válidas, debe aconsejársele que las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retire.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para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96683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1916832"/>
            <a:ext cx="49315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otra parte, si la objeción tiene fundamentos válidos, es deber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 de la iglesia hacer las investigaciones que sean necesarias.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este caso, se suspende el voto final de la iglesia que concede la carta hasta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asunto se aclare debidamente.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para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34871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75856" y="1268760"/>
            <a:ext cx="5040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las objeciones tienen que ver con las relaciones interpersonales, deben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hacerse todos los esfuerzos posibles para lograr la reconciliación. Si se trata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ofensas públicas, pueden aplicarse las medidas disciplinarias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correspondan. Si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trata de algún desliz espiritual, deben hacerse esfuerzos para restaurar 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 en cuestión.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para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31013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3" y="1556792"/>
            <a:ext cx="43087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Después de que la iglesia vota conceder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carta de traslado, el secretario de la iglesia debe llenar el formulario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usado con esa finalidad, y enviarlo al secretario de la iglesia a la que desea unirse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miembro.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secretario es quien prepara la carta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5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5" y="1556792"/>
            <a:ext cx="43087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de esta iglesia le entrega la carta al pastor o al anciano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que la presente en la primera sesión de la Junta Directiva de la iglesia, con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objeto de obtener la recomendación correspondiente.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secretario es quien prepara la carta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69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347864" y="1336907"/>
            <a:ext cx="54005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Después se presenta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solicitud a la iglesia en su siguiente culto regular y se la deja en suspenso,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 votar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durante una semana, al cabo de la cual se efectúa la votación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definitiva aceptando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la persona en la feligresía. Entonces, el secretario de la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recibe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miembro añade el nombre de este y la fecha de aceptación en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registro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 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secretario es quien prepara la carta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25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2276872"/>
            <a:ext cx="4320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llena también el talón o parte de la carta de traslado que debe ser devuelta a la iglesia original, certificando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miembro fue aceptado, y se lo envía al secretario de la iglesia de la que fue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transferido. (Véase la p. 79.)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secretario es quien prepara la carta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69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3284984"/>
            <a:ext cx="4931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carta de traslado es válida durante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seis meses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partir de la fecha de expedición.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carta es válida por seis meses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25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988840"/>
            <a:ext cx="49315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divisiones pueden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aprobar métodos alternativos para transferir miembros de una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otra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dentro del territorio de la División; pero, cuando un miembro pide ser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transferido a una iglesia situada en otra División, debe seguirse el “Método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conceder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cartas de traslado”.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alternativo para la transferencia de </a:t>
            </a:r>
            <a:r>
              <a:rPr lang="es-ES" sz="28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miembros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6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844824"/>
            <a:ext cx="45365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que concede la carta de traslado no debe, en ninguna circunstancia,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eliminar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nombre del miembro del registro de la iglesia hasta no haber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recibido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talón de la carta de traslado que certifica que el miembro fue aceptado por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voto en la feligresía de la iglesia a la que se trasladó.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Situación del miembro durante el intervalo del traslado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18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844824"/>
            <a:ext cx="43554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“Cristo ha hecho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bautismo la señal de entrada en su reino espiritual. Ha hecho de él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una condición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positiva que todos deben cumplir si desean ser considerados bajo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autoridad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Padre, del Hijo y del Espíritu Santo.[...]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620488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bautismo: requisito previo para ser miembro de iglesia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41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5159" y="1556792"/>
            <a:ext cx="49315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secretario, el anciano,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pastor y el presidente de la Asociación son responsables de que se siga uniformemente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todas las iglesias el procedimiento antes mencionado.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Situación del miembro durante el intervalo del traslado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69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12535" y="1506264"/>
            <a:ext cx="45967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Puede ser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que, a causa de las condiciones mundiales, haya casos de personas acerca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cuales no pueda enviarse ni recibirse ninguna comunicación de la iglesia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cual está registrada su feligresía.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Recepción de miembros perturbados por las condiciones mundiales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51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132856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tales casos, la iglesia donde residen,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consulta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la Asociación local, debe verificar cuál es el estado espiritual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estas personas y, entonces, recibirlas por profesión de fe. Si más tarde es posible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comunicarse con la iglesia de la que proceden, la iglesia que las recibió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debe enviar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una carta comunicando lo que se hizo.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Recepción de miembros perturbados por las condiciones mundiales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82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916832"/>
            <a:ext cx="44527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fin de cada trimestre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al fin del año, cuando se hacen los informes estadísticos de la Iglesia,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todos los miembros a los que se les concedió carta de traslado pero cuyo talón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retorno no se ha recibido aún deben ser contados todavía en la feligresía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que concedió las cartas.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miembros trasladados y los informes estadísticos.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3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3" y="1412776"/>
            <a:ext cx="39486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se reciba el talón de retorno, certificando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el miembro fue aceptado por la otra iglesia, recién entonces 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omite su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nombre de la lista de la iglesia que concedió la carta, y no se lo incluye ya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próximo informe estadístico trimestral.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0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1351508"/>
            <a:ext cx="41647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a la cual se dirige una carta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traslado tiene la obligación de recibir al miembro, a menos que esté en conocimiento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alguna razón válida y suficiente para no concederle el privilegio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formar parte de su feligresía.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un miembro no es aceptado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6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5159" y="982176"/>
            <a:ext cx="493150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la iglesia no recibe al miembro, el secretario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devolver la carta a la iglesia que la envió, con una explicación completa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las razones por las que no se lo recibió. La membresía de esta persona queda, entonces, exactamente como era antes de hacer el pedido de la carta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traslado; 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decir, sigue siendo miembro de la iglesia original que concedió la carta.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un miembro no es aceptado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40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54898" y="1353537"/>
            <a:ext cx="560127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cartas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traslado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conceden únicamente a los miembros que están en plena comunión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la iglesia, nunca a un miembro que está bajo disciplina eclesiástica.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Hacer declaraciones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califiquen al miembro en una carta de traslado 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incorrecto, salvo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el pastor o la Junta Directiva de la iglesia que extiende la carta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traslado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tengan un conocimiento factual y comprobado de que el miembro ha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sido involucrado como abusador de menores.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conceden cartas solo a quienes están en plena comunión.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06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2276872"/>
            <a:ext cx="49315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este caso, para seguridad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niños, el pastor o el anciano deberían proveer una declaración confidencial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que se ponga bajo alerta al pastor o al anciano de la congregación a la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miembro se está transfiriendo.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conceden cartas solo a quienes están en plena comunión.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97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988840"/>
            <a:ext cx="49315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un miembro que se mudó a otra localidad se enfrió, o se volvió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indiferente,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pastor o el anciano de la iglesia, antes de que la iglesia conceda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carta, y para tener una idea clara en cuanto a si es prudente conceder la carta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traslado, puede tratar el caso con el anciano de la iglesia de la localidad a la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mudó el miembro.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conceden cartas solo a quienes están en plena comunión.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60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43608" y="1988840"/>
            <a:ext cx="71287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“Por el bautismo se renuncia muy solemnemente al mundo. Los que son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bautizados en el triple nombre del Padre, del Hijo y del Espíritu Santo,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al comienzo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mismo de su vida cristiana, declaran públicamente que han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abandonado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el servicio de Satanás y que han llegado a ser miembros de la familia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real, hijos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del Rey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celestial…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90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4326" y="1844824"/>
            <a:ext cx="4032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ningún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caso debe una iglesia votar una carta de traslado contra el deseo o el pedido del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 en cuestión, ni debe iglesia alguna aceptar en su seno a un miembro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virtud de una carta otorgada bajo tales circunstancias.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vota una carta de traslado sin la aprobación del miembro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48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572002" y="1598683"/>
            <a:ext cx="40206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ser miembro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constituye una relación personal del individuo con el cuerpo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Cristo.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debe reconocer esta relación y evitar cualquier conducta que pueda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considerarse como arbitraria.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vota una carta de traslado sin la aprobación del miembro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85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556792"/>
            <a:ext cx="45247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Por otra parte, el miembro tiene la obligación de reconocer el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bienestar de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 iglesia y de hacer todo lo posible para librar a la iglesia de los problemas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originados por la ausencia de los miembros. Cuando un miembro se muda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área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en la que está registrada su membresía, tiene el deber individual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colaborar de buena gana solicitando su carta de traslado.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vota una carta de traslado sin la aprobación del miembro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00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8640" y="1700808"/>
            <a:ext cx="55328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En el caso de una iglesia expulsada de la hermandad de iglesias como resultado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del voto del Congreso de la Asociación, será necesario, para salvaguardar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 feligresía de los miembros leales, transferir provisionalmente la feligresía de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todos los miembros de la iglesia expulsada a la iglesia de la Asociación, excepto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los que rehúsen ser transferidos. La iglesia de la Asociación está facultada para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conceder cartas de traslado a los miembros leales que las pidan, y para manejar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otros casos del modo que sea necesario. (Véanse las pp. 39-42.)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vota una carta de traslado sin la aprobación del miembro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2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1556792"/>
            <a:ext cx="459674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 Junta Directiva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no tiene autoridad para votar una carta de traslado ni para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recibir 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miembros de otras iglesias por carta. Sus facultades, en este asunto, se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limitan 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hacer recomendaciones a la iglesia. El voto sobre todas las transferencias de miembros, favorable o desfavorable, debe ser tomado por la iglesia. (Véase la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p. 51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349452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067944" y="1556792"/>
            <a:ext cx="43087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no tiene autoridad para eliminar o añadir nombres a la lista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miembros sin el voto de la iglesia, excepto cuando un miembro solicita por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escrito la exclusión de su feligresía de la iglesia; en ese caso, la Junta Directiva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acatar la solicitud.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258680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1556792"/>
            <a:ext cx="45967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Deben realizarse esfuerzos para restaurar a la persona 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familia de la iglesia. Cuando un miembro muere, no se necesita ningún voto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eliminar su nombre; el secretario sencillamente registra el hecho y la fecha.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Junta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10581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67338" y="1700808"/>
            <a:ext cx="380466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miembros aislados,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viven demasiado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lejos de una iglesia local, deben unirse a la iglesia de la Asociación,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es una iglesia organizada para cobijar a los creyentes aislados, que de otro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modo no tendrían los beneficios que implica el pertenecer a una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Membresía en la iglesia de la Asociación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51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16568" y="1916832"/>
            <a:ext cx="45967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miembros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son ancianos y los enfermos que viven cerca de la sede de una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local, los oficiales de la Asociación y otros empleados, incluyendo a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pastores, deben ser miembros de ella, no de la iglesia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Membresía en la iglesia de la Asociación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31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7" y="1772816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presidente de la Asociación es el primer anciano de la iglesia de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Asociación, y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y el tesorero de la Asociación cumplen las funciones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normalmente realizan el secretario y el tesorero de una iglesia local.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Membresía en la iglesia de la Asociación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3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43608" y="1988840"/>
            <a:ext cx="7128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Han obedecido la orden: ‘Salid de en medio de ellos,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apartaos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[...] y no toquéis lo inmundo’. Y para ellos se cumple la promesa: ‘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seré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para vosotros por Padre, y vosotros me seréis hijos e hijas, dice el Señor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Todopoderoso’ (2 </a:t>
            </a:r>
            <a:r>
              <a:rPr lang="es-E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6:17, 18)” (Joyas de los testimonios, t. 2, p. 389).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55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1340768"/>
            <a:ext cx="48245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Asociación no tiene, por su misma naturaleza, una Junta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Directiva,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Junta Directiva de la Asociación actúa como Junta Directiva de esa iglesia,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realiza todas las funciones administrativas conducidas normalmente por una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local y por su Junta Directiva. Esta misma Junta nombra también a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delegados de esa iglesia a los congresos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Membresía en la iglesia de la Asociación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05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7" y="1844824"/>
            <a:ext cx="45365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Cada iglesia debe tener una sola lista de miembros.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nombres son agregados o retirados solo por voto de la iglesia o en caso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muerte (véase la p. 79). En ninguna circunstancia debe seguirse la práctica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llevar una lista de los miembros retirados de la lista.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de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miembros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09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2060848"/>
            <a:ext cx="47874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bautismo es la avenida de entrada en la iglesia. Es, fundamentalmente,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voto de entrada al convenio salvífico de Cristo, y debe ser tratado como una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gozosa y solemne bienvenida a la familia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620488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bautismo: requisito previo para ser miembro de iglesia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56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2060848"/>
            <a:ext cx="47874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Solo es posible ser miembro de Iglesia en aquellas iglesias incluidas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hermandad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iglesias reconocidas por una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670550" y="620488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bautismo: requisito previo para ser miembro de iglesia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30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75856" y="1412776"/>
            <a:ext cx="49315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cree en el bautismo por inmersión, y solamente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aceptamos en la feligresía a aquellos que han sido bautizados de esta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manera (véase el capítulo 14, “Creencias fundamentales...”).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Modo de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bautizar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75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41203" y="1124744"/>
            <a:ext cx="413941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personas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reconocen su estado de pecadores perdidos, se arrepienten sinceramente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 pecados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experimentan la conversión pueden, después de haber sido debidamente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instruidos, ser aceptados como candidatos al bautismo y en la feligresía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Modo de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bautizar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96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267744" y="1556792"/>
            <a:ext cx="6371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candidatos, individualmente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en una clase bautismal, deben recibir una cuidadosa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instrucción, basada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las Escrituras, acerca de las prácticas y las creencias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fundamentales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y las responsabilidades de los miembros.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Instrucción cabal y examen público antes del 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71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59632" y="1484784"/>
            <a:ext cx="74517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El pastor debería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demostrar 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la iglesia, a través de un examen público, que los candidatos han sido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bien instruidos, que están listos para dar ese importante paso y que, por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práctica y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conducta, demuestran estar dispuestos a aceptar las doctrinas y los principios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de conducta de la Iglesia, que son la expresión externa de esas doctrinas,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porque “por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sus frutos los conoceréis” (Mat. 7:20).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Instrucción cabal y examen público antes del 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98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633516"/>
            <a:ext cx="45714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 no es posible llevar a cabo el examen público, entonces debe ser realizado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ante la Junta Directiva de la iglesia o ante una comisión designada por esta,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tal como la comisión de ancianos, cuyo informe deberá presentarse luego a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antes del bautismo.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Instrucción cabal y examen público antes del 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71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915816" y="1660812"/>
            <a:ext cx="57235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“La prueba del discipulado no se aplica tan estrictamente como debería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 aplicada a los que se presentan para el bautismo. Debe saberse si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están simplemente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tomando el nombre de adventistas del séptimo día o si 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colocan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parte del Señor, para salir del mundo y separarse de él, y no tocar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 inmundo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Instrucción cabal y examen público antes del 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45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0858" y="1412776"/>
            <a:ext cx="57235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Antes del bautismo, debe examinarse cabalmente la experiencia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candidatos. Hágase este examen, no de una manera fría y manteniendo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distancias, sino bondadosa y tiernamente, señalando a los nuevos conversos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Cordero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Dios que quita el pecado del mundo. Hágase sentir a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candidatos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bautismo los requerimientos del evangelio” (Joyas de los testimonios,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t. 2, p. 393).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Instrucción cabal y examen público antes del 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74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31640" y="2368413"/>
            <a:ext cx="6768752" cy="2116764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2132856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Voto y pacto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bautismal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1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1124744"/>
            <a:ext cx="44994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candidatos al bautismo y los que se van a recibir en la feligresía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profesión de fe deben confirmar su aceptación de las creencias doctrinales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Adventista del Séptimo Día en presencia de la iglesia 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otro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grupo debidamente designado (véase la p. 44).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Voto y pacto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bautismal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3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196752"/>
            <a:ext cx="42834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pastor o el anciano debe dirigir las siguientes preguntas al/los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candidato/s, cuyas respuestas pueden ser verbales, levantando la mano, 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otro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método culturalmente apropiado.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Voto y pacto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bautismal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6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51520" y="3212976"/>
            <a:ext cx="85689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Voto</a:t>
            </a:r>
          </a:p>
        </p:txBody>
      </p:sp>
    </p:spTree>
    <p:extLst>
      <p:ext uri="{BB962C8B-B14F-4D97-AF65-F5344CB8AC3E}">
        <p14:creationId xmlns:p14="http://schemas.microsoft.com/office/powerpoint/2010/main" val="122998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3290208"/>
            <a:ext cx="7272808" cy="1484585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259631" y="1484784"/>
            <a:ext cx="7344817" cy="1384995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763688" y="1580599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¿Cree usted en la existencia de un solo Dios: Padre, Hijo y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Espíritu Santo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constituyen una unidad de tres Personas coeternas?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323528" y="1385193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741154" y="1623283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03381" y="3295049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la muerte de Jesucristo, en el Calvario, como el sacrificio </a:t>
            </a:r>
            <a:r>
              <a:rPr lang="es-ES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expiatorio por </a:t>
            </a:r>
            <a:r>
              <a:rPr lang="es-E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 pecados y cree que, </a:t>
            </a:r>
            <a:endParaRPr lang="es-ES" sz="20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E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 de </a:t>
            </a:r>
            <a:r>
              <a:rPr lang="es-E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Dios, mediante la fe en </a:t>
            </a:r>
            <a:r>
              <a:rPr lang="es-ES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sangre </a:t>
            </a:r>
            <a:r>
              <a:rPr lang="es-E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derramada, es salvo del pecado y de su penalidad?</a:t>
            </a:r>
            <a:endParaRPr lang="pt-BR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323528" y="3190617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741154" y="3428707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96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259631" y="2349173"/>
            <a:ext cx="7344817" cy="1943923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763688" y="2321590"/>
            <a:ext cx="6840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a Jesucristo como su Señor y Salvador personal, creyendo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Dios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 Cristo, ha perdonado sus pecados y le ha dado un nuevo corazón,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lo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renuncia a los caminos pecaminosos del mundo?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467544" y="2249582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885170" y="2487672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60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584375"/>
            <a:ext cx="7272808" cy="3051829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589216"/>
            <a:ext cx="6840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por la fe la justicia de Cristo, reconociéndolo como su intercesor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Santuario celestial, y acepta la </a:t>
            </a:r>
            <a:endParaRPr lang="es-ES" sz="2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promesa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asegura que Dios le dará la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 transformadora y el poder para vivir una vida centrada en Cristo y llena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amor, tanto en su hogar como ante el mundo?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484784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85170" y="1722874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64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572001" y="1196752"/>
            <a:ext cx="3744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debe inculcar firmemente, en la mente de todas las personas que solicitan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 admitidas en la iglesia, las serias y solemnes obligaciones de ser miembro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cuerpo de Cristo.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2088431"/>
            <a:ext cx="7272808" cy="2313165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2093272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¿Cree usted que la Biblia es la Palabra inspirada de Dios, y que constituye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única regla de fe y práctica para los cristianos? ¿Se compromete a dedicar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regularmente tiempo para la oración y el estudio de la Biblia?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988840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85170" y="2226930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5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228174" y="2753344"/>
            <a:ext cx="7272808" cy="2749665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259632" y="980728"/>
            <a:ext cx="7272808" cy="1484585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691680" y="1119227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que los Diez Mandamientos son una expresión del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carácter de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Dios, y que revelan su voluntad? Si es así,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580137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85170" y="1818227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475656" y="2825353"/>
            <a:ext cx="6840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¿se propone, por el poder de la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presencia de Cristo en su corazón, guardar esta ley, incluyendo el cuarto Mandamiento,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requiere que observemos el séptimo día de la semana como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sábado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Señor y como monumento conmemorativo de la creación?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48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228174" y="2694404"/>
            <a:ext cx="7272808" cy="2749665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259632" y="966212"/>
            <a:ext cx="7272808" cy="1484585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691680" y="908720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¿Anhela usted la pronta venida de Jesús, que San Pablo llama la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bendita esperanza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cuando “esto mortal se vestirá de inmortalidad”?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686292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85170" y="1924382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619672" y="2708920"/>
            <a:ext cx="6840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¿Es su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propósito prepararse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personalmente para encontrarse con el Señor y, al mismo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tiempo, hacer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 lo posible para dar testimonio de su amorosa salvación, usando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 talentos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esfuerzo personal de conquistar almas, con el fin de ayudar a otros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prepararse para su gloriosa aparición?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988840"/>
            <a:ext cx="7272808" cy="1574501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988840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la enseñanza bíblica de los dones espirituales, y cree que el don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profecía es una de las señales que identifican a la iglesia remanente?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988840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85170" y="2226930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8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36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957776"/>
            <a:ext cx="7272808" cy="1759256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2011384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¿Cree usted en la organización de la iglesia, y se propone adorar a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 y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sostener a la iglesia con sus diezmos y ofrendas, con su esfuerzo personal y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influencia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251520" y="2060848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669146" y="2298938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0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196752"/>
            <a:ext cx="7272808" cy="3469928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250360"/>
            <a:ext cx="684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¿Cree que el cuerpo es templo del Espíritu Santo, y que es su deber honrar a Dios cuidándolo, evitando el uso de todo lo </a:t>
            </a:r>
            <a:endParaRPr lang="es-ES" sz="2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perjudicial;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absteniéndose de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 alimentos inmundos; del uso, la fabricación o la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venta de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bebidas alcohólicas y tabaco, en cualquiera de sus formas para consumo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humano; y del abuso o mal uso y del tráfico de narcóticos u otras drogas?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227816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80496" y="1465906"/>
            <a:ext cx="13131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10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2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844824"/>
            <a:ext cx="7272808" cy="2817604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984772"/>
            <a:ext cx="68407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Conociendo y comprendiendo los </a:t>
            </a:r>
            <a:endParaRPr lang="es-ES" sz="2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bíblicos fundamentales,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 como los enseña la Iglesia Adventista </a:t>
            </a:r>
            <a:endParaRPr lang="es-ES" sz="2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Séptimo Día, ¿es su propósito, por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gracia de Dios, cumplir su voluntad ordenando su vida de acuerdo con estos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875888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80496" y="2113978"/>
            <a:ext cx="13131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11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94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844824"/>
            <a:ext cx="7272808" cy="2448272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984772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la enseñanza del Nuevo </a:t>
            </a:r>
            <a:endParaRPr lang="es-ES" sz="2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Testamento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acerca del bautismo por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inmersión, y quiere ser bautizado de esa manera como una manifestación pública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su fe en Cristo y del perdón de sus pecados?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875888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80496" y="2113978"/>
            <a:ext cx="13131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12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75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844824"/>
            <a:ext cx="7272808" cy="3118996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916832"/>
            <a:ext cx="6840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¿Cree que la Iglesia Adventista del </a:t>
            </a:r>
            <a:endParaRPr lang="es-ES" sz="2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Séptimo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 es la iglesia remanente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mencionada en la profecía bíblica, y que personas de todas las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naciones, razas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lenguas son invitadas a formar parte de esta comunión y ser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aceptadas en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feligresía? ¿Desea ser miembro de esta congregación local de la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iglesia mundial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875888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80496" y="2113978"/>
            <a:ext cx="13131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13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98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66597" y="2272804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Voto (alternativo)</a:t>
            </a:r>
          </a:p>
        </p:txBody>
      </p:sp>
    </p:spTree>
    <p:extLst>
      <p:ext uri="{BB962C8B-B14F-4D97-AF65-F5344CB8AC3E}">
        <p14:creationId xmlns:p14="http://schemas.microsoft.com/office/powerpoint/2010/main" val="309678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88024" y="1484784"/>
            <a:ext cx="37834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Únicamente están preparados para ser aceptados en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feligresía de la iglesia los que dan evidencias de que nacieron de nuevo y gozan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una experiencia espiritual en el Señor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Jesús.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02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844824"/>
            <a:ext cx="7272808" cy="1512168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916832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usted a Jesucristo como su </a:t>
            </a:r>
            <a:endParaRPr lang="es-ES" sz="2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Señor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Salvador personal, y desea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vivir en una relación salvadora con él?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875888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70749" y="2113978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15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844824"/>
            <a:ext cx="7272808" cy="2520280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916832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¿Acepta usted las enseñanzas de la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Biblia</a:t>
            </a: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se expresan en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Declaración</a:t>
            </a: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Creencias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Fundamentales</a:t>
            </a: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Iglesia Adventista del Séptimo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 y promete, por la gracia de Dios, vivir en armonía con dichas enseñanzas?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875888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70749" y="2113978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37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259632" y="1844824"/>
            <a:ext cx="7272808" cy="3118996"/>
          </a:xfrm>
          <a:prstGeom prst="rect">
            <a:avLst/>
          </a:prstGeom>
          <a:solidFill>
            <a:srgbClr val="0128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703381" y="1916832"/>
            <a:ext cx="6840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¿Desea usted ser bautizado como una expresión pública de su fe en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Cristo, para ser aceptado en la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feligresía</a:t>
            </a:r>
          </a:p>
          <a:p>
            <a:pPr algn="ctr"/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Iglesia Adventista del Séptimo</a:t>
            </a:r>
          </a:p>
          <a:p>
            <a:pPr algn="ctr"/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Día, y sostener a la iglesia y su misión como un fiel mayordomo a través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su 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influencia personal, de sus diezmos y de sus ofrendas, y de una vida </a:t>
            </a:r>
            <a:r>
              <a:rPr lang="es-ES" sz="2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servicio</a:t>
            </a:r>
            <a:r>
              <a:rPr lang="es-E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pt-BR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7544" y="1875888"/>
            <a:ext cx="1584176" cy="1584176"/>
          </a:xfrm>
          <a:prstGeom prst="ellipse">
            <a:avLst/>
          </a:prstGeom>
          <a:solidFill>
            <a:srgbClr val="01282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70749" y="2113978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  <a:endParaRPr lang="pt-BR" sz="6600" b="1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57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5159" y="1196752"/>
            <a:ext cx="4931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ha adoptado su Declaración de Creencias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Fundamentales, junto con el Voto Bautismal y el Certificado de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Bautismo, como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pacto bautismal.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pacto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bautismal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9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83968" y="1124744"/>
            <a:ext cx="44994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debe entregar un ejemplar impreso de este pacto, junto con el Certificado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Bautismo y el Compromiso debidamente completados, a todos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se aceptan como miembros de la iglesia mediante el bautismo. En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caso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que se reciben por profesión de fe, también se les dará un certificado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apropiado.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pacto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bautismal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4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4" y="1484784"/>
            <a:ext cx="38786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Certificado de Bautismo debe haber un espacio para que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nuevo miembro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coloque su firma, como una confirmación de su compromiso.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pacto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bautismal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0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427982" y="1700808"/>
            <a:ext cx="38066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Después del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bautismo, se le entregará al candidato el Certificado de Bautismo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Compromiso como un documento de su pacto con Dios. Este compromiso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dice así: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pacto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bautismal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8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66597" y="2564904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Compromiso</a:t>
            </a:r>
            <a:endParaRPr lang="pt-BR" sz="60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0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556792"/>
            <a:ext cx="8064896" cy="1200329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Creo que existe un solo Dios: Padre, Hijo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Espíritu Santo, que constituyen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unidad de tres Personas coeternas.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1556792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11560" y="2826307"/>
            <a:ext cx="8064896" cy="1938992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Acepto la muerte de Jesucristo, en el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Calvario, como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sacrificio expiatorio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mis pecados y creo que por la gracia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Dios, mediante la fe en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sangre derramada,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salvo del pecado y de su penalidad.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11560" y="2826307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8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20676"/>
            <a:ext cx="8064896" cy="1938992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Acepto a Jesucristo como mi Señor y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Salvador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personal, creyendo que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Dios, en Cristo, perdonó mis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pecados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 dio un nuevo corazón, y renuncio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los caminos pecaminosos del mundo.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1120676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11560" y="3208908"/>
            <a:ext cx="8064896" cy="1938992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Acepto por la fe la justicia de Cristo,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Intercesor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Santuario celestial,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acepto su promesa de gracia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transformadora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poder para llevar una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 centrada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Cristo, tanto en mi hogar como ante el mundo.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11560" y="3068960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0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43608" y="1633516"/>
            <a:ext cx="4176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pastores deben instruir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candidatos en las enseñanzas y en las prácticas relacionadas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sostienen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Iglesia, con el fin de que entren en la Iglesia con una sólida base espiritual.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0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2003356"/>
            <a:ext cx="8064896" cy="1938992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Creo que la Biblia es la Palabra inspirada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única regla de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 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práctica para los cristianos.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 comprometo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dedicar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regularmente tiempo para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oración y el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estudio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Biblia.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2003356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5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2003356"/>
            <a:ext cx="8064896" cy="3046988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Acepto los Diez Mandamientos como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expresión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carácter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Dios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una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Revelación de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voluntad. Es mi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propósito,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poder de la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presencia de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Cristo en mi corazón, guardar esta ley, incluso el cuarto Mandamiento,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requiere la observancia del séptimo día de la semana como el sábado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Señor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el monumento conmemorativo de la creación.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2003356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53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2003356"/>
            <a:ext cx="8064896" cy="2677656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Espero la pronta venida de Jesús y la bendita esperanza, cuando “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 mortal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vestirá de inmortalidad”. Mientras me preparo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encontrarme con el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Señor, testificaré de su amorosa salvación usando mis talentos en el esfuerzo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de conquista de almas, con el fin de ayudar a otros a prepararse para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gloriosa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aparición.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2003356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6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2003356"/>
            <a:ext cx="8064896" cy="156966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Acepto la enseñanza bíblica de los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dones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espirituales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creo que el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 de profecía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de las señales que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identifican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 iglesia remanente.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2003356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8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60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2003356"/>
            <a:ext cx="8064896" cy="156966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Creo en la organización de la iglesia. Es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propósito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adorar a Dios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sostener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iglesia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mis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diezmos 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ofrendas,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mi esfuerzo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 influencia.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2003356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6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556792"/>
            <a:ext cx="8064896" cy="3046988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Creo que mi cuerpo es templo del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Espíritu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Santo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y honraré 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 cuidando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él, evitando el uso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perjudicial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absteniéndome de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los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alimentos inmundos; del uso, fabricación o venta de bebidas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alcohólicas y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tabaco en cualquiera de sus formas para consumo humano; y del abuso o mal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y del tráfico de narcóticos u otras drogas.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39552" y="1724615"/>
            <a:ext cx="14157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10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61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556792"/>
            <a:ext cx="8064896" cy="2308324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Conozco y entiendo los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bíblicos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fundamentales, tal como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enseña la Iglesia Adventista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Séptimo Día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 propongo, por la gracia de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Dios, cumplir su voluntad ordenando mi vida de acuerdo con estos principios.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1556792"/>
            <a:ext cx="14157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11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04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556792"/>
            <a:ext cx="8064896" cy="1938992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Acepto la enseñanza del Nuevo </a:t>
            </a:r>
            <a:endParaRPr lang="es-E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Testamento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acerca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bautismo por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inmersión, y deseo ser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bautizado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expresión pública de mi fe en Cristo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del perdón de mis pecados.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1556792"/>
            <a:ext cx="14157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12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98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556792"/>
            <a:ext cx="8064896" cy="2677656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Acepto y creo que la Iglesia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Adventista</a:t>
            </a: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Séptimo Día es la iglesia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remanente de la profecía bíblica, y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invita y acepta en la feligresía de la iglesia a personas de todas las naciones, razas y lenguas. Deseo ser </a:t>
            </a:r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aceptado como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miembro de esta congregación local de la iglesia mundial.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1556792"/>
            <a:ext cx="14157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 smtClean="0">
                <a:solidFill>
                  <a:srgbClr val="A793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13</a:t>
            </a:r>
            <a:endParaRPr lang="pt-BR" sz="7200" dirty="0">
              <a:solidFill>
                <a:srgbClr val="A793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44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844824"/>
            <a:ext cx="47525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Después de que los candidatos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hayan respondido afirmativamente las preguntas del voto, en presencia de los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miembros de la iglesia o de otros cuerpos debidamente designados, 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después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haber dado seguridad a la iglesia de que tales respuestas ya fueron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dadas…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Voto de aceptación supeditada al 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6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1628800"/>
            <a:ext cx="45755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Aunque no hay una edad mínima para el bautismo, se recomienda que los niños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expresan el deseo de ser bautizados sean atendidos y animados, y entren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programa de instrucción que pueda conducirlos al bautismo.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25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6" y="2132856"/>
            <a:ext cx="4536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…se debe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pedir a los miembros de la iglesia que voten sobre su aceptación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membresía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supeditada al bautismo, que no debe ser indebidamente demorado.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Voto de aceptación supeditada al 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93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1844824"/>
            <a:ext cx="49315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preparar a sus conversos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el evangelista debe invitar al pastor o al anciano a visitar sus clases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bautismales y familiarizarse con sus conversos. Estos contactos capacitarán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a fin de estar mejor preparada para recibir a los nuevos miembros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su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feligresía.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Aceptación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candidatos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desconocidos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0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5159" y="1772816"/>
            <a:ext cx="49315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ceremonia bautismal,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diáconos deben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hacer los preparativos necesarios y ayudar a los candidatos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masculinos 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entrar al agua y a salir de ella. Las diaconisas deben ayudar a las candidatas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femeninas.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Preparaciones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81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5159" y="1556792"/>
            <a:ext cx="49315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debe ejercer cuidado de tener listas túnicas apropiadas para los candidatos.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Son preferibles las túnicas de tela gruesa. Si no hay túnicas disponibles,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candidatos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deben vestirse con modestia.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Luego del bautismo, se debería realizar una breve ceremonia de bienvenida.</a:t>
            </a:r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Preparaciones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00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31640" y="2368413"/>
            <a:ext cx="6768752" cy="1132595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2132856"/>
            <a:ext cx="6624736" cy="101566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65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370958"/>
            <a:ext cx="4248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se menciona específicamente solo en un pasaje bíblico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19:1-7), donde el apóstol Pablo lo apoya para un grupo de creyentes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habían sido bautizados en el bautismo de Juan, que era el bautismo de arrepentimiento.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7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63888" y="764704"/>
            <a:ext cx="49315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Pero, además del arrepentimiento, el bautismo cristiano está asociado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el claro y personal entendimiento de un compromiso con el evangelio,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las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enseñanzas de Jesús y con la recepción del Espíritu Santo. Con esta mayor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comprensión y compromiso, era aceptable que fueran rebautizados.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1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1988840"/>
            <a:ext cx="43087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esa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orientación bíblica, las personas de otras comuniones cristianas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abrazan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mensaje adventista del séptimo día pueden, si lo desean y si fueron antes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bautizadas por inmersión, solicitar ser rebautizadas.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1384995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conversos provenientes de otras comuniones cristianas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60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11555" y="620688"/>
            <a:ext cx="57488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siguientes ejemplos sugieren que, en esos casos, 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puede no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ser requerido. Evidentemente, el ejemplo citado en Hechos 19 fue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caso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especial, porque se dice que Apolos había recibido el bautismo de Juan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18:25), pero no hay registro alguno de que haya sido rebautizado.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39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60032" y="1844824"/>
            <a:ext cx="366064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Y, aparentemente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algunos de los apóstoles recibieron también el bautismo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Juan (Juan 1:35-40), pero tampoco hay registro de un subsecuente bautismo.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29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988840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El apóstol Pablo escribe: “¿O no sabéis que todos los que hemos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sido bautizados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en Cristo Jesús, hemos sido bautizados en su muerte? Porque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somos sepultados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juntamente con él para muerte por el bautismo, a fin de que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como Cristo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resucitó de los muertos por la gloria del Padre, así también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nosotros andemos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en vida nueva” (</a:t>
            </a:r>
            <a:r>
              <a:rPr lang="es-E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6:3, 4).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66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5159" y="908720"/>
            <a:ext cx="49315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Sin embargo, sobre la base de la aceptación de nuevas y significativas verdades,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Elena de White apoya 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cuando el Espíritu induce al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nuevo creyente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pedirlo. Esto está de acuerdo con el pensamiento desarrollado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Hechos 19.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1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35896" y="1340768"/>
            <a:ext cx="49315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Las personas que previamente experimentaron creer en 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bautismo deben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evaluar su nueva experiencia religiosa y determinar si 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para ellos deseable. No se los debe urgir a rebautizarse.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93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556792"/>
            <a:ext cx="77651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“Este [el </a:t>
            </a:r>
            <a:r>
              <a:rPr lang="es-E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] es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un tema acerca del cual cada individuo debe decidir concienzudamente en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el temor de Dios. Este tema debe ser presentado cuidadosamente, con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espíritu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ternura y amor. Además, el deber de instar no pertenece a uno, sino 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Dios; den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 Dios una oportunidad de obrar con su Santo Espíritu sobre la mente,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manera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que la persona se convenza perfectamente y esté satisfecha de dar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este paso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avanzado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El evangelismo, p. 274).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2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340768"/>
            <a:ext cx="52273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Aunque es evidente que la apostasía existía en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iglesia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apostólica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6:4-6), la Escritura no menciona nada en cuanto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cuestión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Elena de White apoya 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cuando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miembros cayeron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apostasía, y vivieron de tal manera que la fe y los principios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 fueron violados públicamente, y luego se reconvierten y desean volver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unirse a la Iglesia (véanse las pp. 65, 66, 156).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Apostasía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45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1628800"/>
            <a:ext cx="49315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“El Señor pide una reforma decidida. Y, cuando un alma en verdad 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 convertido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nuevo, debe ser bautizada otra vez. Renueve ella su pacto con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Dios, y Dios renovará su pacto con ella” (El evangelismo, p. 275)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Apostasía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15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55975" y="1556792"/>
            <a:ext cx="40206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Sobre la base de la enseñanza bíblica y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lineamientos de Elena de White, el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debe ocurrir solamente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circunstancias especiales y debe ser relativamente raro.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Rebautismos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inapropiados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7" y="1556792"/>
            <a:ext cx="44527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Administrarlo repetidamente,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sobre una base emocional, hace que se pierda el significado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bautismo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y representa una mala comprensión de la gravedad y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significación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Escritura le asigna.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Rebautismos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inapropiados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47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95934" y="1532391"/>
            <a:ext cx="43807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miembro cuya experiencia espiritual 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enfrió necesita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espíritu de arrepentimiento que lleva al reavivamiento y la reforma.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Rebautismos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inapropiados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83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1268760"/>
            <a:ext cx="49315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Esta experiencia será seguida por la participación en la ordenanza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 lavamiento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los pies y de la Cena del Señor, que representa una renovada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limpieza y compañerismo en el cuerpo de Cristo. Por lo tanto, el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 necesario.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523220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Rebautismos</a:t>
            </a:r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inapropiados</a:t>
            </a:r>
            <a:endParaRPr lang="pt-BR" sz="2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98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31640" y="2368413"/>
            <a:ext cx="6768752" cy="1132595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2132856"/>
            <a:ext cx="6624736" cy="1015663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Profesión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12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132856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Lucas también informa: “Pedro les dijo: Arrepentíos, y bautícese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cada uno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vosotros en el nombre de Jesucristo [...]. Así que, los que recibieron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su palabra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fueron bautizados; y se añadieron aquel día como tres mil personas”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2:38, 41).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35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475656" y="2204864"/>
            <a:ext cx="63969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Hay cuatro circunstancias por las cuales las personas que han aceptado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mensaje adventista del séptimo día pueden ser aceptadas en la Iglesia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fe: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68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160461" y="1844824"/>
            <a:ext cx="4464495" cy="3046988"/>
          </a:xfrm>
          <a:prstGeom prst="rect">
            <a:avLst/>
          </a:prstGeom>
          <a:solidFill>
            <a:srgbClr val="A7935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cristiano dedicado proveniente de otra comunión cristiana, que ya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fue bautizado por inmersión de la manera practicada por la Iglesia Adventista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Séptimo Día </a:t>
            </a:r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véase la p. 44).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88520" y="1844824"/>
            <a:ext cx="160492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1</a:t>
            </a:r>
            <a:endParaRPr lang="pt-BR" sz="166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64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915816" y="2132856"/>
            <a:ext cx="4464495" cy="3046988"/>
          </a:xfrm>
          <a:prstGeom prst="rect">
            <a:avLst/>
          </a:prstGeom>
          <a:solidFill>
            <a:srgbClr val="A7935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miembro de la Iglesia Adventista del Séptimo Día que, debido a las condiciones mundiales, no puede conseguir la carta de traslado de la iglesia a la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 pertenecía </a:t>
            </a:r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véase la p. 52).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20125" y="2127817"/>
            <a:ext cx="160492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2</a:t>
            </a:r>
            <a:endParaRPr lang="pt-BR" sz="166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45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915816" y="913759"/>
            <a:ext cx="4464495" cy="4524315"/>
          </a:xfrm>
          <a:prstGeom prst="rect">
            <a:avLst/>
          </a:prstGeom>
          <a:solidFill>
            <a:srgbClr val="A7935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miembro de la Iglesia Adventista del Séptimo Día cuyo pedido de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carta de traslado no recibió ninguna respuesta de la iglesia de donde es miembro.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este caso, debe buscarse la ayuda de la Asociación. Si la iglesia que hace el pedido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pertenece a otra Asociación, debe solicitarse la ayuda de ambas asociaciones.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20125" y="908720"/>
            <a:ext cx="160492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3</a:t>
            </a:r>
            <a:endParaRPr lang="pt-BR" sz="166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915816" y="2132856"/>
            <a:ext cx="4464495" cy="3046988"/>
          </a:xfrm>
          <a:prstGeom prst="rect">
            <a:avLst/>
          </a:prstGeom>
          <a:solidFill>
            <a:srgbClr val="A7935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Una persona que ha sido miembro, pero cuyo registro de feligresía se ha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perdido o ha sido borrado por paradero desconocido, y sin embargo en realidad</a:t>
            </a:r>
          </a:p>
          <a:p>
            <a:pPr algn="ctr"/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 permanecido fiel a su compromiso cristiano.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20125" y="2127817"/>
            <a:ext cx="160492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dirty="0" smtClean="0">
                <a:solidFill>
                  <a:srgbClr val="012827"/>
                </a:solidFill>
                <a:latin typeface="Arial Black" panose="020B0A04020102020204" pitchFamily="34" charset="0"/>
              </a:rPr>
              <a:t>4</a:t>
            </a:r>
            <a:endParaRPr lang="pt-BR" sz="16600" dirty="0">
              <a:solidFill>
                <a:srgbClr val="01282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8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19872" y="1340768"/>
            <a:ext cx="48847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ejercerse mucho cuidado al recibir a personas como miembros si anteriormente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fueron miembros de alguna otra iglesia de nuestra denominación.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47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15616" y="2428256"/>
            <a:ext cx="4308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un ex adventista solicita ser miembro de la iglesia por profesión de fe,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debe hacerse una seria investigación con respecto a su experiencia anterior.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9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60031" y="764704"/>
            <a:ext cx="35886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dirigentes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la iglesia deben buscar el consejo y la ayuda del presidente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Asociación. Debe tomarse el tiempo suficiente para extender las investigaciones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tanto como se necesite para revelar todos los hechos.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3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16016" y="692696"/>
            <a:ext cx="3888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una persona solicita que se la reciba como miembro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profesión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fe, y se encuentra que todavía es miembro de otra iglesia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adventista, no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debe hacer nada para recibirla hasta que la iglesia donde está registrado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nombre conceda la carta de traslado.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76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27584" y="1628800"/>
            <a:ext cx="43807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Si, después de seguir el proceso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transferencia (véase las pp. 50, 51), la mencionada iglesia se niega a conceder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carta, el miembro puede apelar a la Junta Directiva de la Asociación.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5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2132856"/>
            <a:ext cx="77768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“Los miembros de la iglesia, los que han sido llamados de las tinieblas 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su luz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admirable, han de revelar su gloria. La iglesia es la depositaria de las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riquezas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la gracia de Cristo; y mediante la iglesia se manifestará con el tiempo, aun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 ‘los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principados y potestades en los lugares celestiales’ (Efe. 3:10), el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despliegue final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 pleno del amor de Dios” (Los hechos de los apóstoles, p. 9).</a:t>
            </a:r>
            <a:endParaRPr lang="pt-BR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75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043608" y="1340768"/>
            <a:ext cx="45247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Seguir este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procedimiento contribuirá para que haya más aprecio por el carácter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sagrado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cualidad de miembro de iglesia, y para que se reparen los errores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los casos en que sea necesario. Ninguna iglesia tiene el derecho de impedir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transferencia de la membresía de un miembro, a menos que la persona esté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bajo disciplina.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48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59632" y="1988840"/>
            <a:ext cx="4320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una persona que ha sido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desfraternizada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quiere ser readmitida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membresía de la iglesia, su readmisión es normalmente precedida por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rebautismo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(véanse las pp. 65, 66).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82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31640" y="2368413"/>
            <a:ext cx="6768752" cy="2140707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44983" y="2132856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Transferencia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miembros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484784"/>
            <a:ext cx="468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Cuando un miembro de la iglesia se muda a otra localidad, el secretario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de la cual es miembro debe escribir al secretario de la Asociación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se trasladó, solicitando que un pastor de la nueva localidad le haga una visita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pastoral y lo ayude en el proceso de transferencia a la nueva congregación.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07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1700808"/>
            <a:ext cx="37444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secretario de la iglesia en la que se encuentra la feligresía del miembro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 se trasladó debe también notificar al miembro la intención de darle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 nueva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dirección al pastor de la nueva localidad en la que vive.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35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9912" y="620688"/>
            <a:ext cx="46805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miembro de iglesia que traslada su domicilio a otra localidad por un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período mayor de seis meses debe solicitar inmediatamente la carta de traslado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una iglesia cercana a su nuevo lugar de residencia. Si la nueva residencia está en una zona aislada, donde no hay una iglesia a una distancia razonable, debe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solicitar unirse a la iglesia de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Asociación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4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1628800"/>
            <a:ext cx="493150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miembro de iglesia que 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trasladó debe solicitar la carta de traslado al secretario de la iglesia 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 desea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unirse (la iglesia que recibe al miembro). El secretario envía, entonces,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solicitud al secretario de la iglesia de la que procede el miembro que desea ser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transferido, la iglesia que concede la transferencia (para un método alternativo,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véase la p. 52).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para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22808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4306" y="1556792"/>
            <a:ext cx="4392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recibir el pedido, el secretario lo presenta al pastor, o al anciano de la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iglesia, quien, a su vez, presenta el pedido a la Junta Directiva de iglesia. La Junta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Directiva de la iglesia considera el pedido y hace una recomendación a la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iglesia, favorable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 desfavorable, con respecto a dicho pedido (véanse las pp. 36-38,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40, 48-54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64-66, 79).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para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4616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9951" y="1556792"/>
            <a:ext cx="42367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pastor o el anciano presenta entonces la recomendación 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iglesia, anunciando que se trata de la primera lectura. A la semana siguiente, se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presenta nuevamente el pedido a la iglesia y se toma la votación final.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para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387130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5159" y="1340768"/>
            <a:ext cx="49315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propósito de este intervalo de una semana es dar, a cualquier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miembro,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oportunidad de objetar el otorgamiento de la carta de traslado, por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cualquier razón válida. Por lo general, esa objeción no debe presentarse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público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, sino que se la debe hacer al pastor o al anciano, cuyo deber es citar 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Junta Directiva de la iglesia, para considerar la objeción.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70550" y="368205"/>
            <a:ext cx="6480720" cy="954107"/>
          </a:xfrm>
          <a:prstGeom prst="rect">
            <a:avLst/>
          </a:prstGeom>
          <a:solidFill>
            <a:srgbClr val="01282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Método para conceder cartas de traslado</a:t>
            </a:r>
          </a:p>
        </p:txBody>
      </p:sp>
    </p:spTree>
    <p:extLst>
      <p:ext uri="{BB962C8B-B14F-4D97-AF65-F5344CB8AC3E}">
        <p14:creationId xmlns:p14="http://schemas.microsoft.com/office/powerpoint/2010/main" val="243367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2877</TotalTime>
  <Words>6426</Words>
  <Application>Microsoft Office PowerPoint</Application>
  <PresentationFormat>Apresentação na tela (4:3)</PresentationFormat>
  <Paragraphs>475</Paragraphs>
  <Slides>132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132</vt:i4>
      </vt:variant>
    </vt:vector>
  </HeadingPairs>
  <TitlesOfParts>
    <vt:vector size="133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131</cp:revision>
  <dcterms:created xsi:type="dcterms:W3CDTF">2016-04-24T19:33:28Z</dcterms:created>
  <dcterms:modified xsi:type="dcterms:W3CDTF">2016-05-31T00:30:06Z</dcterms:modified>
</cp:coreProperties>
</file>