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386" r:id="rId5"/>
    <p:sldId id="272" r:id="rId6"/>
    <p:sldId id="273" r:id="rId7"/>
    <p:sldId id="274" r:id="rId8"/>
    <p:sldId id="275" r:id="rId9"/>
    <p:sldId id="276" r:id="rId10"/>
    <p:sldId id="387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388" r:id="rId24"/>
    <p:sldId id="289" r:id="rId25"/>
    <p:sldId id="290" r:id="rId26"/>
    <p:sldId id="291" r:id="rId27"/>
    <p:sldId id="389" r:id="rId28"/>
    <p:sldId id="292" r:id="rId29"/>
    <p:sldId id="293" r:id="rId30"/>
    <p:sldId id="390" r:id="rId31"/>
    <p:sldId id="294" r:id="rId32"/>
    <p:sldId id="295" r:id="rId33"/>
    <p:sldId id="296" r:id="rId34"/>
    <p:sldId id="297" r:id="rId35"/>
    <p:sldId id="391" r:id="rId36"/>
    <p:sldId id="298" r:id="rId37"/>
    <p:sldId id="299" r:id="rId38"/>
    <p:sldId id="300" r:id="rId39"/>
    <p:sldId id="301" r:id="rId40"/>
    <p:sldId id="392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96" r:id="rId54"/>
    <p:sldId id="314" r:id="rId55"/>
    <p:sldId id="315" r:id="rId56"/>
    <p:sldId id="316" r:id="rId57"/>
    <p:sldId id="393" r:id="rId58"/>
    <p:sldId id="317" r:id="rId59"/>
    <p:sldId id="318" r:id="rId60"/>
    <p:sldId id="319" r:id="rId61"/>
    <p:sldId id="320" r:id="rId62"/>
    <p:sldId id="394" r:id="rId63"/>
    <p:sldId id="321" r:id="rId64"/>
    <p:sldId id="322" r:id="rId65"/>
    <p:sldId id="323" r:id="rId66"/>
    <p:sldId id="324" r:id="rId67"/>
    <p:sldId id="326" r:id="rId68"/>
    <p:sldId id="325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49" r:id="rId92"/>
    <p:sldId id="350" r:id="rId93"/>
    <p:sldId id="351" r:id="rId94"/>
    <p:sldId id="352" r:id="rId95"/>
    <p:sldId id="353" r:id="rId96"/>
    <p:sldId id="354" r:id="rId97"/>
    <p:sldId id="355" r:id="rId98"/>
    <p:sldId id="356" r:id="rId99"/>
    <p:sldId id="358" r:id="rId100"/>
    <p:sldId id="357" r:id="rId101"/>
    <p:sldId id="359" r:id="rId102"/>
    <p:sldId id="360" r:id="rId103"/>
    <p:sldId id="361" r:id="rId104"/>
    <p:sldId id="362" r:id="rId105"/>
    <p:sldId id="363" r:id="rId106"/>
    <p:sldId id="364" r:id="rId107"/>
    <p:sldId id="365" r:id="rId108"/>
    <p:sldId id="366" r:id="rId109"/>
    <p:sldId id="395" r:id="rId110"/>
    <p:sldId id="367" r:id="rId111"/>
    <p:sldId id="368" r:id="rId112"/>
    <p:sldId id="369" r:id="rId113"/>
    <p:sldId id="370" r:id="rId114"/>
    <p:sldId id="371" r:id="rId115"/>
    <p:sldId id="372" r:id="rId116"/>
    <p:sldId id="373" r:id="rId117"/>
    <p:sldId id="374" r:id="rId118"/>
    <p:sldId id="375" r:id="rId119"/>
    <p:sldId id="376" r:id="rId120"/>
    <p:sldId id="377" r:id="rId121"/>
    <p:sldId id="378" r:id="rId122"/>
    <p:sldId id="379" r:id="rId123"/>
    <p:sldId id="380" r:id="rId124"/>
    <p:sldId id="381" r:id="rId125"/>
    <p:sldId id="382" r:id="rId126"/>
    <p:sldId id="383" r:id="rId127"/>
    <p:sldId id="384" r:id="rId128"/>
    <p:sldId id="385" r:id="rId129"/>
    <p:sldId id="269" r:id="rId13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935B"/>
    <a:srgbClr val="012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0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3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44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9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1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21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72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1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92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48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58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63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23529" y="1668607"/>
            <a:ext cx="4392488" cy="584775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El </a:t>
            </a:r>
            <a:r>
              <a:rPr lang="pt-BR" sz="32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plan</a:t>
            </a:r>
            <a:r>
              <a:rPr lang="pt-BR" sz="3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de </a:t>
            </a:r>
            <a:r>
              <a:rPr lang="pt-BR" sz="32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Dios</a:t>
            </a:r>
            <a:endParaRPr lang="pt-BR" sz="32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3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39093" y="1556792"/>
            <a:ext cx="48965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tanto,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no le reconoce a ningún miembro el derecho de llevar a un abogado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representarlo en cualquier reunión o concilio de la iglesia convocados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administrar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orden y disciplina, o para tratar cualquier asunto administrativo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739093" y="548680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Los miembros no han de ser representados por abogados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44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923927" y="1412776"/>
            <a:ext cx="471170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Por lo tanto, debe informarse a nuestros miembros que no serán oídos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 pretenden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llevar a un abogado a la reunión con tal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propósito. La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iglesia también debe excluir de cualquier reunión o concilio convocados</a:t>
            </a:r>
          </a:p>
          <a:p>
            <a:pPr algn="ctr"/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para administrar orden y disciplina a todos los que no sean miembros de</a:t>
            </a:r>
          </a:p>
          <a:p>
            <a:pPr algn="ctr"/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ella, excepto a los que sean llamados como testigos.</a:t>
            </a:r>
            <a:endParaRPr lang="pt-B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739093" y="548680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Los miembros no han de ser representados por abogados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18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39093" y="1556792"/>
            <a:ext cx="48965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Ninguna iglesia recibirá en su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feligresía a una persona que esté bajo censura de otra iglesia. Esta conducta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condonaría la ofensa por la que la otra iglesia le aplicó la disciplina.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739093" y="548680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Transferencia de miembros bajo censura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ímbolo de 'Não' 4"/>
          <p:cNvSpPr/>
          <p:nvPr/>
        </p:nvSpPr>
        <p:spPr>
          <a:xfrm>
            <a:off x="971600" y="2276872"/>
            <a:ext cx="2160240" cy="2160240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75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139951" y="1556792"/>
            <a:ext cx="432048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aceptación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feligresía de una persona que está bajo disciplina es una violación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 grave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los reglamentos de la iglesia que la iglesia infractora puede estar sujeta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 disciplina aplicada por el Congreso de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ímbolo de 'Não' 4"/>
          <p:cNvSpPr/>
          <p:nvPr/>
        </p:nvSpPr>
        <p:spPr>
          <a:xfrm>
            <a:off x="971600" y="2276872"/>
            <a:ext cx="2160240" cy="2160240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739093" y="548680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Transferencia de miembros bajo censura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6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83568" y="2696985"/>
            <a:ext cx="4104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miembros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ausentes deben ser fielmente visitados por los líderes de la iglesia,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animándolos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restablecer su asistencia a los cultos y a gozar de las bendiciones de adorar con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congregación.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59632" y="1379677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se puede excluir a los miembros por falta de asistencia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36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043608" y="2276872"/>
            <a:ext cx="399162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debido a la edad, la enfermedad u otra causa inevitable le es imposible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asistir regularmente al culto de adoración, debe considerar como una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obligación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mantenerse en contacto con los líderes de la iglesia por carta o por otros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medios.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123728" y="536285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se puede excluir a los miembros por falta de asistencia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05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99592" y="2276872"/>
            <a:ext cx="38164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obstante, mientras la persona sea leal a las doctrinas de la iglesia,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falta de asistencia a sus servicios no será considerada causa suficiente para separarla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feligresía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123728" y="536285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se puede excluir a los miembros por falta de asistencia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62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355976" y="1731580"/>
            <a:ext cx="41356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Cuando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miembro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se muda de una localidad, tiene el deber de comunicar su nuevo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domicilio al anciano o al secretario de la iglesia. Mientras siga siendo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miembro de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esa iglesia, debe reconocer su responsabilidad de mantenerse en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contacto regular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con la iglesia, y enviarle sus diezmos y sus ofrendas por lo menos una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vez cada trimestre.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Los miembros que cambian de domicilio y no lo informan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07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569792" y="1772816"/>
            <a:ext cx="39916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 embargo, si tal miembro no deja ningún domicilio y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 hace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ningún esfuerzo por ir a su iglesia ni envía un aviso, y es imposible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localizar al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 desaparecido, entonces, después de una ausencia de dos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años…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Los miembros que cambian de domicilio y no lo informan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79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323481" y="1916832"/>
            <a:ext cx="43516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puede ser excluido de la lista de miembros de la iglesia por un voto de ella,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tal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que los líderes de la iglesia puedan certificar que se esforzaron fielmente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localizarlo y no tuvieron éxito.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Los miembros que cambian de domicilio y no lo informan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21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043608" y="980728"/>
            <a:ext cx="7488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“Cualquiera que sea el carácter de la ofensa, no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cambia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plan que Dios trazó para el arreglo de las desinteligencias y las injurias personales.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hablar a solas y con el espíritu de Cristo a aquel que faltó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eliminará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consiguiente dificultad.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67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851920" y="2132856"/>
            <a:ext cx="44236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secretario debe anotar, en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columna correspondiente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: “Paradero desconocido. Excluido por voto de la iglesia”.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Los miembros que cambian de domicilio y no lo informan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8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83568" y="2060848"/>
            <a:ext cx="48965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miembro nunca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 ser excluido del registro de la iglesia por causa de su incapacidad o por su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omisión en prestar ayuda financiera a alguna de las causas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deben excluirse miembros por razones pecuniarias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48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20001" y="2132856"/>
            <a:ext cx="44236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 ejercerse gran cuidado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tratar con un miembro que solicita que su nombre sea excluido de la feligresía.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consideración cristiana a la persona involucrada, el voto se tomará sin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discusión pública.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exclusión de miembros por propio pedido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9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83568" y="1700808"/>
            <a:ext cx="48965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reconoce que la persona tiene el derecho de solicitar la exclusión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feligresía. Las cartas de renuncia serán presentadas a la Junta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Directiva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iglesia, donde se registrarán con la fecha correspondiente. Se debe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hacer todo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esfuerzo posible para restaurar a la persona a la familia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exclusión de miembros por propio pedido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48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55576" y="1700808"/>
            <a:ext cx="38164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separa a un miembro de la feligresía de la Iglesia tiene el deber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comunicarle, por escrito, la decisión tomada con pesar por la iglesia, asegurándole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 permanente interés espiritual y su preocupación por su persona.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Notificación a las personas excluidas de la feligresía de la iglesia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64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55576" y="1916832"/>
            <a:ext cx="40324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Donde sea posible, esta comunicación debe ser entregada personalmente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 el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pastor o por una persona designada por la Junta Directiva de la iglesia.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miembro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descarriado debe recibir la seguridad de que la iglesia siempre esperará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que vuelva a ser miembro, y que un día estén juntos en la eterna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feligresía del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Reino de Dios. (Véase Suplemento de la DSA, p. 180 de este Manual).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Notificación a las personas excluidas de la feligresía de la iglesia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45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461389" y="1458228"/>
            <a:ext cx="41044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debe mantenerse, hasta donde sea posible, en contacto con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persona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 sido separada de la feligresía de la Iglesia por motivos disciplinarios,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manifestándole espíritu de amistad y amor, procurando ganarla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nuevamente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vuelva al redil.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Readmisión de una persona previamente excluida de la feligresía de la Iglesia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06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499991" y="1731580"/>
            <a:ext cx="41356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Una persona previamente separada de la feligresía de la Iglesia puede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 recibida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nuevamente en la feligresía luego de haber confesado los errores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cometidos, y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haber dado pruebas de verdadero arrepentimiento y modificación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vida, y cuando es manifiesto que se someterá plenamente al orden y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disciplina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la Iglesia.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Readmisión de una persona previamente excluida de la feligresía de la Iglesia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08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39552" y="1700808"/>
            <a:ext cx="45365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 readmisión debe tener lugar preferiblemente en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en la que fue despedido. Esto, sin embargo, no siempre es posible. En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este caso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la iglesia donde la persona solicita la readmisión debe pedir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información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anterior acerca de las razones por las que separó a tal persona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feligresía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Readmisión de una persona previamente excluida de la feligresía de la Iglesia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11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83568" y="2060848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se trata de abusadores sexuales, se debería recordar que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restauración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 membresía no quita todas las consecuencias de este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delito grave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Readmisión de una persona previamente excluida de la feligresía de la Iglesia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47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740162" y="908720"/>
            <a:ext cx="6840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Id a aquel que erró, con el corazón lleno del amor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simpatía de Cristo, y tratad de arreglar el asunto. Razonad con él con calma y tranquilidad. No dejéis escapar de vuestros labios palabras airadas.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2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39093" y="1803588"/>
            <a:ext cx="48965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bien se puede permitir la asistencia a las actividades de la iglesia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bajo pautas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establecidas adecuadamente, una persona condenada o disciplinada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 abuso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sexual no debería ser colocada en un puesto que la ponga en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contacto con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niños, jóvenes y otras personas vulnerables.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Readmisión de una persona previamente excluida de la feligresía de la Iglesia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92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31161" y="2204864"/>
            <a:ext cx="4896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Tampoco se le debería confiar una responsabilidad que anime a las personas vulnerables a confiar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implícitamente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ella.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Readmisión de una persona previamente excluida de la feligresía de la Iglesia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77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275856" y="1700808"/>
            <a:ext cx="521576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Dado que la exclusión de la feligresía de la Iglesia es la forma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disciplina eclesiástica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más seria, el período de tiempo que debe transcurrir antes de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persona pueda ser readmitida debe ser suficiente como para demostrar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las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razones por las que fue excluido de la feligresía se han resuelto más allá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toda duda razonable.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Readmisión de una persona previamente excluida de la feligresía de la Iglesia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94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283968" y="2708920"/>
            <a:ext cx="42076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readmisión a la feligresía de la Iglesia es,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normalmente, precedida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el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Readmisión de una persona previamente excluida de la feligresía de la Iglesia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52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68853" y="2204864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bien la iglesia tiene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derecho de administrar disciplina, esto no deja a un lado el derecho de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miembros a buscar justicia.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051720" y="548680"/>
            <a:ext cx="6583917" cy="461665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 a apelar para lograr la readmisión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99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05553" y="1196752"/>
            <a:ext cx="48965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un miembro considera que no ha sido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tratado con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imparcialidad por la iglesia local, o que no tuvo el derecho a ser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escuchado,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se niega a considerar la solicitud de readmisión presentada por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miembro previamente despedido, este tiene derecho a apelar por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escrito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iglesia, para examinar el caso.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461665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 a apelar para lograr la readmisión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88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39093" y="1556792"/>
            <a:ext cx="48965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no debe descuidar o rechazar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 pedido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Si la iglesia se niega a considerar el caso, o si a la persona le sigue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pareciendo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 sido tratada injustamente por la iglesia después de la apelación,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persona tiene el derecho de apelar a la Junta Directiva de la Asociación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la iglesia está localizada.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461665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 a apelar para lograr la readmisión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44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062351" y="1844824"/>
            <a:ext cx="456769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la Junta Directiva de la Asociación, después de una audiencia plena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imparcial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está convencida de que la iglesia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está cometiendo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injusticia,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puede recomendar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readmisión del miembro despedido.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461665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 a apelar para lograr la readmisión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9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139952" y="1556792"/>
            <a:ext cx="433100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Pero, si después de esta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recomendación, todavía la iglesia rehúsa su readmisión, la Junta Directiva de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Asociación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puede recomendarlo como miembro de alguna otra iglesia. Por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otra parte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, si la Junta Directiva de la Asociación encuentra que hay buenos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motivos para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apoyar a la iglesia en su negativa a readmitirlo como miembro, tomará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voto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en el que dejará constancia de su decisión.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548680"/>
            <a:ext cx="6583917" cy="461665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 a apelar para lograr la readmisión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21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547664" y="913944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Hablad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una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manera que apele a su mejor criterio. Recordad las palabras: ‘Sepa que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haga volver al pecador del error de su camino, salvará de muerte un alma,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cubrirá multitud de pecados’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Sant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5:20).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05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55576" y="1196752"/>
            <a:ext cx="46085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“Todo el cielo está interesado en la entrevista entre aquel que ha sido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perjudicado y el que está en error. Y, cuando el que erró acepta la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reprensión ofrecida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con el amor de Cristo y, reconociendo su error, pide perdón 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Dios y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a su hermano, la alegría del cielo llena su corazón. La controversia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terminó. La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amistad y la confianza quedaron restauradas. El aceite del amor elimina la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irritación causada por el mal. El Espíritu de Dios liga un corazón al otro; y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hay en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el cielo música por la unión realizada.[...]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37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55576" y="1412776"/>
            <a:ext cx="4824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“‘Mas si no te oyere, toma aún contigo uno o dos, para que en boca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dos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 tres testigos conste toda palabra’ (Mat. 18:16). Tomad con vosotros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personas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ánimo espiritual, y hablad de su mal al que erró. Tal vez ceda a las súplicas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unidas de sus hermanos. Al ver cómo ellos están de acuerdo en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asunto, tal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vez su mente quede iluminada.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6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55576" y="1340768"/>
            <a:ext cx="48245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“‘Y si no oyere a ellos’, ¿qué debe hacerse? ¿Tendrán que asumir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algunas personas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Junta Directiva la responsabilidad de despedir de la iglesia 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erró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? ‘Y si no oyere a ellos, dilo a la iglesia’ (Mat. 18:17). Tome la iglesia un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acuerdo con respecto a sus miembros.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42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67544" y="1484784"/>
            <a:ext cx="48245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“‘Y si no oyere a la iglesia, tenle por gentil y publicano’ (Mat. 18:17).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 él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quiere escuchar a la iglesia, si rechaza todos los esfuerzos hechos por salvarlo,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 iglesia le incumbe la responsabilidad de separarlo de su comunión. Su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nombre debe, entonces, borrarse de los libros.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0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39552" y="1484784"/>
            <a:ext cx="48245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“Ningún dirigente de la iglesia debe aconsejar, ninguna Junta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Directiva recomendar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ni ninguna iglesia votar que el nombre de una persona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obra mal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sea excluido de los libros de la iglesia hasta que se hayan seguido fielmente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instrucciones dadas por Cristo. Cuando estas instrucciones se hayan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cumplido,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queda justificada delante de Dios.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32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283968" y="1124744"/>
            <a:ext cx="41764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mal debe, pues, presentarse tal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cual es, y debe ser suprimido para que no se propague. La salud y la pureza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deben ser preservadas, para que ella aparezca delante de Dios sin mancha,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revestida del manto de la justicia de Cristo. [...]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24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46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716016" y="1628800"/>
            <a:ext cx="37444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“‘De cierto os digo –continuó Cristo–, que todo lo que atéis en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tierra, será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atado en el cielo; y todo lo que desatéis en la tierra, será desatado en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cielo’ (Mat. 18:18).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02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23528" y="1268760"/>
            <a:ext cx="48245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“Esta declaración rige para todos los siglos. A la iglesia le ha sido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conferido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poder de actuar en lugar de Cristo. Es instrumento de Dios para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conservación del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orden y la disciplina entre su pueblo. En ella ha delegado el Señor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poder para arreglar todas las cuestiones relativas a su prosperidad, pureza y orden.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38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39552" y="1340768"/>
            <a:ext cx="4824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ella le incumbe la responsabilidad de excluir de su comunión a los que no son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dignos de ella, a los que por su conducta anticristiana deshonrarían la verdad.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Cuanto haga la iglesia que esté de acuerdo con las indicaciones dadas en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Palabra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será ratificado en el cielo” (Joyas de los testimonios, t. 3, pp. 201-203).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23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67136" y="1412776"/>
            <a:ext cx="6603157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La autoridad de la iglesia</a:t>
            </a:r>
            <a:endParaRPr lang="pt-BR" sz="28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66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283968" y="1484784"/>
            <a:ext cx="41764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“El Redentor del mundo invistió a su iglesia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gran poder. Presenta las reglas que se han de aplicar a los casos en que se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juzgar a los miembros. Después de dar indicaciones explícitas en cuanto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conducta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se ha de seguir, dice: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13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79912" y="1023511"/>
            <a:ext cx="4824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‘De cierto os digo que todo lo que atéis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tierra, será atado en el cielo; y todo [en la disciplina de la iglesia] lo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desatéis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tierra, será desatado en el cielo’ (Mat. 18:18). De manera que aun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autoridad celestial ratifica la disciplina de la iglesia con respecto a sus miembros,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se ha seguido la regla bíblica.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50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641275" y="1484784"/>
            <a:ext cx="39604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“La Palabra de Dios no da licencia a ningún hombre para oponer su juicio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de la iglesia, ni le permite insistir en sus opiniones contrarias a las de ella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(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Joyas de los testimonios, t. 1, p. 391).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76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915816" y="1268760"/>
            <a:ext cx="5883077" cy="461665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Responsabilidad</a:t>
            </a:r>
            <a:r>
              <a:rPr lang="pt-BR" sz="2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de </a:t>
            </a:r>
            <a:r>
              <a:rPr lang="pt-BR" sz="24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la</a:t>
            </a:r>
            <a:r>
              <a:rPr lang="pt-BR" sz="2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iglesia</a:t>
            </a:r>
            <a:endParaRPr lang="pt-BR" sz="24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09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39552" y="1412776"/>
            <a:ext cx="4824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“Dios considera a su pueblo, como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cuerpo, responsable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los pecados que existan en sus miembros. Si los dirigentes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descuidan la obra de buscar diligentemente hasta descubrir los pecados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atraen el desagrado de Dios sobre el cuerpo, vienen a ser responsables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estos pecados” (Testimonios para la iglesia, t. 3, p. 298).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8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99592" y="1916832"/>
            <a:ext cx="42484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“Si no hubiese disciplina ni gobierno de la iglesia, esta se reduciría 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fragmentos; no podría mantenerse unida como un cuerpo” (Joyas de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testimonios, t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1, p. 391).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32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50591" y="1268760"/>
            <a:ext cx="76832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Biblia y el Espíritu de Profecía establecen, en un lenguaje claro 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inconfundible,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solemne responsabilidad que tienen los hijos de Dios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mantener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pureza, la integridad y el fervor espiritual de la iglesia. Si los miembros se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vuelven indiferentes y están apartándose de la verdad, se deben hacer esfuerzos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atraerlos al Señor.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3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1520" y="2924944"/>
            <a:ext cx="6603157" cy="83099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Los que no son consagrados resisten la disciplina</a:t>
            </a:r>
            <a:endParaRPr lang="pt-BR" sz="24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2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83568" y="1556792"/>
            <a:ext cx="48245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“Hay muchos que no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tienen ni la discreción de Josué ni el deber especial de descubrir los males y corregir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prontamente los pecados existentes entre ellos. No estorben los tales a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tienen el peso de esta obra sobre ellos; no obstruyan el camino de los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tienen que cumplir este deber.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76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39552" y="1412776"/>
            <a:ext cx="4824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Algunos se especializan en suscitar dudas y hallar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faltas porque otros hacen la obra que Dios no les encargó a ellos,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estorbando así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directamente a aquellos a quienes Dios impuso la carga de reprender y corregir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pecados prevalecientes, con el fin de que su desagrado se aparte de su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pueblo.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32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283968" y="764704"/>
            <a:ext cx="42484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hubiera entre nosotros un caso como el de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Acán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habría muchos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acusarían a los que desempeñaran el papel de Josué, en buscar el mal,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tener un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espíritu malvado y de censura. No se puede jugar con Dios, ni un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pueblo perverso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puede despreciar sus advertencias con impunidad [...].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20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851920" y="404664"/>
            <a:ext cx="48245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“Los que, en el temor de Dios, trabajan para librar a la iglesia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obstáculos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corregir graves males, con el fin de que el pueblo de Dios vea la necesidad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aborrecer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pecado y pueda prosperar en la pureza, y para que el nombre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Dios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sea glorificado, tendrán siempre que enfrentar resistencias de parte de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no son consagrados” (Testimonios para la iglesia, t. 3, p. 299).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93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95735" y="1412776"/>
            <a:ext cx="6603157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Salvaguardar la unidad de la iglesia</a:t>
            </a:r>
            <a:endParaRPr lang="pt-BR" sz="28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10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39552" y="1844824"/>
            <a:ext cx="43924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cristianos deben hacer todo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 posible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evitar tendencias que podrían dividirlos y acarrear deshonra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 causa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“El propósito de Dios es que sus hijos se fusionen en la unidad. ¿No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vuestra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esperanza vivir juntos en el mismo cielo? [...]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21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537982"/>
            <a:ext cx="41044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que se niegan a trabajar en armonía con los demás deshonran a Dios” (Joyas de los testimonios, t. 3,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p. 244). La iglesia debe promover constantemente la unidad y desaprobar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toda acción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pueda amenazar la armonía entre sus miembros.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15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275856" y="404664"/>
            <a:ext cx="532844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bien todos los miembros tienen iguales derechos dentro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iglesia, ningún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 individualmente, o grupo de miembros, debe iniciar un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movimiento, 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formar una organización, o tratar de animar a un grupo de seguidores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lograr cualquier objetivo, o para la enseñanza de cualquier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doctrina 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mensaje que no estén en armonía con los objetivos religiosos y las enseñanzas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fundamentales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77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851920" y="1030263"/>
            <a:ext cx="46398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Tal proceder fomentaría un espíritu faccioso y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divisionista,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produciría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fragmentación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los esfuerzos y del testimonio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y, por lo tanto, entorpecería el cumplimiento de las obligaciones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en relación con el Señor y con el mundo.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05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9911" y="1268760"/>
            <a:ext cx="5006369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Cómo tratar con los miembros que yerran</a:t>
            </a:r>
            <a:endParaRPr lang="pt-BR" sz="28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76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95736" y="908720"/>
            <a:ext cx="6603157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Arreglo de diferencias entre </a:t>
            </a:r>
            <a:r>
              <a:rPr lang="pt-BR" sz="28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hermanos</a:t>
            </a:r>
            <a:endParaRPr lang="pt-BR" sz="28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2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037024" y="332656"/>
            <a:ext cx="47114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debe hacer todo lo posible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arreglar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disensiones entre los hermanos de la iglesia y mantener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controversia dentro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menor esfera posible. En la mayor parte de los casos,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reconciliación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diferencias dentro de la iglesia y entre sus miembros debe ser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posible sin necesidad de recurrir ni a un proceso de reconciliación conducido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la iglesia, ni por medio de litigación civil.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17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576814" y="1030263"/>
            <a:ext cx="39149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“Si las dificultades entre hermanos no se manifestaran a otros, sino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se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resolvieran francamente entre ellos mismos, con espíritu de amor cristiano,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¡cuánto mal se evitaría!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78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499992" y="692696"/>
            <a:ext cx="41357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¡Cuántas raíces de amargura que contaminan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muchos quedarían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destruidas, y con cuánta fuerza y ternura se unirían los seguidores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Cristo en su amor!” (El discurso maestro de Jesucristo, pp. 53, 54).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49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5136" y="1515556"/>
            <a:ext cx="84033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“Las contenciones, disensiones y pleitos entre hermanos deshonran la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causa de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la verdad. Los que siguen tal conducta exponen a la iglesia al ridículo de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sus enemigos, y hacen triunfar a las potestades de las tinieblas. Están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abriendo de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nuevo las heridas de Cristo y exponiéndolo al oprobio. Desconociendo la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autoridad de la iglesia, manifiestan desprecio por Dios, quien dio su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autoridad 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la iglesia” </a:t>
            </a:r>
            <a:endParaRPr lang="es-E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Joyas de los testimonios, t. 2, p. 84).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75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427984" y="980728"/>
            <a:ext cx="42077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procesos judiciales se desarrollan frecuentemente dentro de un espíritu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contienda, como resultado y revelación del egoísmo humano. Estos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procesos,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tipo antagónico, deben ser desaprobados por una iglesia que trata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exhibir el espíritu de Cristo.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83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788024" y="1628800"/>
            <a:ext cx="37037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abnegación cristiana llevará a los seguidores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Cristo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sufrir “más bien el ser defraudados” (1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6:7) antes que “ir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juicio delante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los injustos y no delante de los santos” (1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16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995936" y="764704"/>
            <a:ext cx="463982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Aunque en el mundo moderno existe la posibilidad de buscar una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decisión judicial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los tribunales civiles, los cristianos deben preferir llegar 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arreglo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del problema dentro de la autoridad de la iglesia, y limitarse 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buscar una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decisión judicial en los casos que caen claramente dentro de la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jurisdicción de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los tribunales civiles y no dentro de la autoridad de la iglesia, o en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aquellos asuntos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en los que la iglesia reconoce que no tiene competencia ni un mecanismo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adecuado para llegar a un arreglo.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99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427984" y="1030263"/>
            <a:ext cx="406376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Estos pleitos, aunque deben ventilarse en los tribunales civiles, nunca deben convertirse en procesos vengativos entre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adversarios, sino que deberían estar motivados por el deseo de buscar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arbitraje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resolver las disensiones amigablemente.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3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995936" y="1030263"/>
            <a:ext cx="44958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siguiente lista de ejemplos de tales casos es enunciativa, y no limitativa: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reclamos en la liquidación de seguros, demandas relacionadas con los límites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y/o con los títulos de propiedad, asuntos que involucran la administración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propiedades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diferencias relacionadas con la custodia de menores.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02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83568" y="1484784"/>
            <a:ext cx="79208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“Por tanto, si tu hermano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peca contra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ti, ve y repréndele estando tú y él solos; si te oyere, has ganado a tu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hermano. Mas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si no te oyere, toma aún contigo a uno o dos, para que en boca de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dos o tres testigos conste toda palabra. Si no los oyere a ellos, dilo a la iglesia;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 si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no oyere a la iglesia, tenle por gentil y publicano. De cierto os digo que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todo lo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que atéis en la tierra, será atado en el cielo; y todo lo que desatéis en la tierra,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será desatado en el cielo” (Mat. 18:15-18).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50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563888" y="476672"/>
            <a:ext cx="507187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Aunque la iglesia, para evitar la clase de pleitos a los que se refiere 1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Corintios 6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debe establecer procedimientos [de conciliación y resolución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quejas entre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miembros] dentro de las restricciones de la práctica legal, debe mantenerse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constantemente en guardia para no desviarse de su misión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evangélica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asumir los deberes de un magistrado civil. (Véanse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Luc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12:13, 14; Testimonios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la iglesia, t. 9, pp. 173-175.)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97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036339" y="908720"/>
            <a:ext cx="75681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ideal de Dios para los miembros de su iglesia es que “si 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posible,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cuanto dependa de vosotros, estad en paz con todos los hombres” (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12:18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). La iglesia debe usar un procedimiento que sea fácilmente accesible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razonablemente breve a través del cual se puedan arreglar muchas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diferencias entre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sus miembros.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12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52255" y="1233334"/>
            <a:ext cx="809620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Si la iglesia deja de responder al pedido de ayuda que un</a:t>
            </a:r>
          </a:p>
          <a:p>
            <a:pPr algn="ctr"/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miembro hace para conciliar una diferencia con otro miembro, o bien, si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reconoce que la naturaleza del caso es tal que escapa a su autoridad, entonces</a:t>
            </a:r>
          </a:p>
          <a:p>
            <a:pPr algn="ctr"/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se debe reconocer que el miembro agotó las posibilidades de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solucionar la disensión…</a:t>
            </a:r>
            <a:endParaRPr lang="pt-B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75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39552" y="1340768"/>
            <a:ext cx="809620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…dentro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del procedimiento delineado bíblicamente para la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solución de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disensiones, y que lo que él o ella deben hacer más allá de ese punto es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asunto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que queda librado a su conciencia (véase el Comentario bíblico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adventista, t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. 6, pp. 693, 694).</a:t>
            </a:r>
            <a:endParaRPr lang="pt-B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94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107065" y="764704"/>
            <a:ext cx="45678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 embargo, cuando la iglesia, tratando de ayudar en forma oportuna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amigable a resolver las disensiones entre sus miembros, recomienda una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solución, ellos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deben rechazar sumariamente la recomendación ofrecida por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2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923928" y="764704"/>
            <a:ext cx="47118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1 Corintios 6:7 lo indica, no es un asunto de poca importancia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miembro de iglesia, fuera de los procedimientos normales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iglesia, inicie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juicio legal contra otro miembro.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41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851920" y="332656"/>
            <a:ext cx="478384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miembros de la iglesia que demuestran impaciencia y egoísmo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 su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renuencia a esperar y aceptar las recomendaciones de la iglesia en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solución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agravios con otros miembros pueden, con toda propiedad, estar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sujetos a la disciplina de la iglesia (véanse las pp. 57, 58) debido al efecto desgarrador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su proceder ejerce sobre la iglesia, y por su negativa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reconocer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autoridad de ella.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95736" y="548680"/>
            <a:ext cx="6603157" cy="83099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Conciliación de las diferencias que los miembros tengan contra la Iglesia</a:t>
            </a:r>
            <a:endParaRPr lang="pt-BR" sz="24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13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510906" y="1268760"/>
            <a:ext cx="39917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mismos principios que gobiernan la solución de diferencias entre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miembros se aplican a la conciliación de las diferencias de los miembros contra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organizaciones y las instituciones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85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79912" y="612844"/>
            <a:ext cx="48558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miembro de iglesia no debe iniciar pleitos contra ninguna entidad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excepto bajo circunstancias en las que la iglesia no proveyó procedimientos adecuados para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resolver satisfactoriamente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diferencias dentro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iglesia, o cuando el caso es de tal naturaleza que es claro que su solución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cae fuera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los límites de la autoridad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46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907704" y="2924944"/>
            <a:ext cx="54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“Al tratar con los miembros de la iglesia que yerran, el pueblo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Dios debe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seguir cuidadosamente las instrucciones dadas por el Salvador en el capítulo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18 de Mateo.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9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36247" y="836712"/>
            <a:ext cx="73761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Puede haber ocasiones en que las organizaciones o las instituciones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denominacionales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tendrán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agravios contra miembros de la iglesia. En esas ocasiones,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administradores de la obra deben, con paciencia cristiana, recordar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consejo bíblico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dado para resolver las disputas entre cristianos y aplicar ese consejo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resolver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agravios que la iglesia tenga contra sus miembros.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7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27584" y="1772816"/>
            <a:ext cx="4423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lugar de iniciar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pleito en los tribunales seculares de justicia, la iglesia debe hacer todo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esfuerzo razonable, en cooperación con el miembro afectado, para encontrar un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procedimiento que permita la resolución adecuada del problema.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07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95736" y="548680"/>
            <a:ext cx="6603157" cy="1384995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Conciliación de las diferencias que la iglesia tenga contra sus miembros.</a:t>
            </a:r>
            <a:endParaRPr lang="pt-BR" sz="28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22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55576" y="1700808"/>
            <a:ext cx="41357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reconoce la necesidad de ejercer gran cuidado para proteger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más altos intereses espirituales de sus miembros, para asegurarles un trato justo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para salvaguardar el buen nombre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09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83568" y="1772816"/>
            <a:ext cx="42797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no puede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resignarse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tratar livianamente pecados tales, ni permitir que consideraciones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personales afecten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sus resoluciones, y al mismo tiempo debe hacer todo lo que pueda para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restaurar y rescatar a los transgresores.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94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427984" y="1052736"/>
            <a:ext cx="43433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“Si el que erró se arrepiente y se somete a la disciplina de Cristo, se le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 de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dar otra oportunidad. Y, aun cuando no se arrepienta, aun cuando quede fuera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 la iglesia, los siervos de Dios tienen todavía una obra que hacer en su favor.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Han de procurar fervientemente que se arrepienta.</a:t>
            </a:r>
            <a:r>
              <a:rPr lang="pt-B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49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403648" y="908720"/>
            <a:ext cx="68000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Y, por grave que haya sido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su ofensa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si él cede a las súplicas del Espíritu Santo y, confesando y abandonando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su pecado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da indicios de arrepentimiento, se lo debe perdonar y darle de nuevo la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bienvenida al redil. Sus hermanos deben animarlo en el buen camino, tratándolo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como quisieran ser tratados si estuviesen en su lugar, considerándose a sí mismos,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no sea que ellos sean tentados también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endParaRPr lang="es-E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(Joyas de los testimonios, t. 3, pp. 202, 203).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1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331640" y="1700808"/>
            <a:ext cx="6768752" cy="3600400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44983" y="1196752"/>
            <a:ext cx="6624736" cy="378565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Razones por las que los miembros serán disciplinados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26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331640" y="2603813"/>
            <a:ext cx="6800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razones por las que los miembros estarán sujetos a la disciplina son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siguientes: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16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24195" y="476672"/>
            <a:ext cx="4896544" cy="2308324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negación de la fe en los principios fundamentales del evangelio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 en 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las doctrinas cardinales de la Iglesia, o la enseñanza de doctrinas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contrarias a 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ellas.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555776" y="736249"/>
            <a:ext cx="136447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1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123728" y="3140968"/>
            <a:ext cx="4896544" cy="2677656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violación de la ley de Dios, tal como la adoración de ídolos,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homicidio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el robo, la profanidad, los juegos de azar, la transgresión del sábado,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 la falsedad voluntaria y habitual.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27584" y="3733289"/>
            <a:ext cx="136447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2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71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764704"/>
            <a:ext cx="42989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“Los seres humanos son propiedad de Cristo, comprados por él a un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precio infinito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y vinculados con él por el amor que él y su Padre han manifestado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hacia ellos. ¡Cuán cuidadosos debemos ser, pues, en nuestro trato unos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otros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! Los hombres no tienen derecho a sospechar el mal con respecto a sus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semejantes.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11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599633" y="332656"/>
            <a:ext cx="4896544" cy="3785652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violación del mandamiento de la ley de Dios que expresa: “No cometerás</a:t>
            </a:r>
          </a:p>
          <a:p>
            <a:pPr algn="ctr"/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adulterio” (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Éxo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20:14; Mat. 5:27, 28), en lo que concierne a la institución</a:t>
            </a:r>
          </a:p>
          <a:p>
            <a:pPr algn="ctr"/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matrimonial y el hogar cristiano, estándares bíblicos de conducta moral, y cualquier acto de intimidad sexual fuera de una relación matrimonial y/o actos de conducta sexual no consensuados dentro del matrimonio, ya sea que esos</a:t>
            </a:r>
          </a:p>
          <a:p>
            <a:pPr algn="ctr"/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actos sean legales o ilegales.</a:t>
            </a:r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691680" y="963597"/>
            <a:ext cx="136447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3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67544" y="4149080"/>
            <a:ext cx="7200800" cy="1631216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Esos actos incluyen, pero no se limitan a, el abuso</a:t>
            </a:r>
          </a:p>
          <a:p>
            <a:pPr algn="ctr"/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sexual infantil y de personas vulnerables de cualquier edad. El matrimonio 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define 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como una relación monógama heterosexual pública, legalmente vinculante,</a:t>
            </a:r>
          </a:p>
          <a:p>
            <a:pPr algn="ctr"/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entre un hombre y una mujer.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74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390268" y="1141001"/>
            <a:ext cx="4896544" cy="1938992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fornicación, que incluye, entre otros, la promiscuidad, las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prácticas homosexuales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el incesto, la sodomía y el bestialismo.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979712" y="996985"/>
            <a:ext cx="136447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4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411760" y="3958784"/>
            <a:ext cx="4896544" cy="1200329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producción, el uso o la distribución de material pornográfico.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36338" y="3140968"/>
            <a:ext cx="136447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5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32640" y="692696"/>
            <a:ext cx="4896544" cy="2677656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nuevo casamiento de una persona divorciada, excepto el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cónyuge que 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permaneció fiel a los votos matrimoniales en un divorcio causado por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adulterio o por perversiones sexuales del otro cónyuge.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979712" y="1340768"/>
            <a:ext cx="136447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6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411760" y="4191065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uso de la violencia física, incluyendo la violencia familiar.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36338" y="3373249"/>
            <a:ext cx="136447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7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95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32640" y="1844824"/>
            <a:ext cx="4896544" cy="1200329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fraude, o el faltar voluntariamente a la verdad en los negocios.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979712" y="1340768"/>
            <a:ext cx="136447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8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411760" y="4191065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conducta desordenada que traiga oprobio a la causa.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36338" y="3373249"/>
            <a:ext cx="136447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9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4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32640" y="1268760"/>
            <a:ext cx="4896544" cy="1569660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adhesión o la participación en un movimiento u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organización divisionista 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desleal (véanse las pp. 57, 58).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07569" y="1096868"/>
            <a:ext cx="254428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10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915816" y="2996952"/>
            <a:ext cx="4896544" cy="2677656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persistente negativa en cuanto a reconocer a las autoridades de la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iglesia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debidamente constituidas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o negarse a someterse al orden y a la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disciplina de 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iglesia.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39552" y="3632976"/>
            <a:ext cx="254428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11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53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18992" y="1949931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uso, la elaboración o la venta de bebidas alcohólicas.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07569" y="1096868"/>
            <a:ext cx="254428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12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908278" y="3720806"/>
            <a:ext cx="4896544" cy="1569660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uso, la manufactura o la venta de tabaco en cualquiera de sus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formas para 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consumo humano.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39552" y="3212976"/>
            <a:ext cx="254428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13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0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18992" y="2642136"/>
            <a:ext cx="4896544" cy="1938992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uso o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elaboración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drogas ilícitas, o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uso, mal uso o tráfico 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narcóticos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drogas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causa y licencia médica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apropiadas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07569" y="2609036"/>
            <a:ext cx="254428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14</a:t>
            </a:r>
            <a:endParaRPr lang="pt-BR" sz="138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68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95736" y="548680"/>
            <a:ext cx="6603157" cy="461665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El </a:t>
            </a:r>
            <a:r>
              <a:rPr lang="pt-BR" sz="24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proceso</a:t>
            </a:r>
            <a:r>
              <a:rPr lang="pt-BR" sz="2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de disciplina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39552" y="1340768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Cuando se trate de pecados graves, deben tomarse medidas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disciplinarias. Esto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puede hacerse de dos maneras: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123728" y="2996952"/>
            <a:ext cx="4896544" cy="461665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Por un voto de censura.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190333" y="2507412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1</a:t>
            </a:r>
            <a:endParaRPr lang="pt-BR" sz="96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149281" y="3990548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Por un voto para excluirlo de la feligresía de la iglesia.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188590" y="3645024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b="1" dirty="0" smtClean="0">
                <a:ln w="3810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12827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2</a:t>
            </a:r>
            <a:endParaRPr lang="pt-BR" sz="9600" b="1" dirty="0">
              <a:ln w="38100" cmpd="sng">
                <a:solidFill>
                  <a:schemeClr val="bg1"/>
                </a:solidFill>
                <a:prstDash val="solid"/>
                <a:miter lim="800000"/>
              </a:ln>
              <a:solidFill>
                <a:srgbClr val="012827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86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39094" y="1196752"/>
            <a:ext cx="462410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Puede haber casos en los que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 considere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la ofensa no es de suficiente gravedad como para justificar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extrema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medida de excluir de la feligresía de la Iglesia al miembro ofensor,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pero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 lo suficientemente seria como para merecer una expresión de desaprobación.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Tal desaprobación puede expresarse por un voto de censura.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739093" y="548680"/>
            <a:ext cx="4896544" cy="461665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Disciplina por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medio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censura</a:t>
            </a:r>
          </a:p>
        </p:txBody>
      </p:sp>
    </p:spTree>
    <p:extLst>
      <p:ext uri="{BB962C8B-B14F-4D97-AF65-F5344CB8AC3E}">
        <p14:creationId xmlns:p14="http://schemas.microsoft.com/office/powerpoint/2010/main" val="89683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195736" y="707504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censura tiene un propósito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doble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545968" y="1510326"/>
            <a:ext cx="6840760" cy="1200329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Permitirle a la iglesia expresar su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desaprobación por una ofensa dolorosa que trajo deshonra a la causa de Dios.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97896" y="1608762"/>
            <a:ext cx="1080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800" dirty="0" smtClean="0">
                <a:ln w="38100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1</a:t>
            </a:r>
            <a:endParaRPr lang="pt-BR" sz="8800" dirty="0">
              <a:ln w="38100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545968" y="3271336"/>
            <a:ext cx="6840760" cy="1938992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Hacerle sentir al ofensor la necesidad de corregir su vida y reformar su conducta;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 proporcionarle un período de gracia y prueba durante el cual puede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corregir su vida y reformar su conducta.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55576" y="4070682"/>
            <a:ext cx="1080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800" dirty="0" smtClean="0">
                <a:ln w="38100">
                  <a:solidFill>
                    <a:schemeClr val="bg1"/>
                  </a:solidFill>
                </a:ln>
                <a:solidFill>
                  <a:srgbClr val="A7935B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2</a:t>
            </a:r>
            <a:endParaRPr lang="pt-BR" sz="8800" dirty="0">
              <a:ln w="38100">
                <a:solidFill>
                  <a:schemeClr val="bg1"/>
                </a:solidFill>
              </a:ln>
              <a:solidFill>
                <a:srgbClr val="A7935B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2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355976" y="1052736"/>
            <a:ext cx="401086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miembros de la iglesia no tienen derecho a seguir sus propios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impulsos e inclinaciones al tratar con miembros que han errado. No deben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siquiera expresar sus prejuicios acerca de los que erraron; porque así ponen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otras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mentes la levadura del mal.[...]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6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10493" y="548680"/>
            <a:ext cx="47525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votos de censura son por un período de tiempo específico, que va desde un mínimo de un mes hasta un máximo de doce meses. Este voto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anula todos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cualquiera de los cargos que la iglesia le haya dado al miembro que ha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errado, ya sea por elección o por nombramiento, y lo priva del privilegio de ser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designado para un cargo mientras está bajo censura.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ímbolo de 'Não' 1"/>
          <p:cNvSpPr/>
          <p:nvPr/>
        </p:nvSpPr>
        <p:spPr>
          <a:xfrm>
            <a:off x="971600" y="2276872"/>
            <a:ext cx="2160240" cy="2160240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54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10493" y="1340768"/>
            <a:ext cx="47525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miembro que está bajo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censura no tiene derecho a participar, ni por voz ni por voto, en los asuntos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iglesia, ni tener participación pública en los servicios religiosos, como la enseñanza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una clase de la Escuela Sabática, etc.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ímbolo de 'Não' 3"/>
          <p:cNvSpPr/>
          <p:nvPr/>
        </p:nvSpPr>
        <p:spPr>
          <a:xfrm>
            <a:off x="971600" y="2276872"/>
            <a:ext cx="2160240" cy="2160240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36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27584" y="1916832"/>
            <a:ext cx="410704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se lo priva, sin embargo,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 privilegio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participar de las bendiciones de la Escuela Sabática, de los cultos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iglesia o de los ritos de la casa del Señor. No puede concedérsele carta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traslado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otra iglesia durante el período de censura.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1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83568" y="1357703"/>
            <a:ext cx="47525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voto de censura no debe contener ninguna disposición tendente a separar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miembro de la iglesia, en caso de que no cumpla con alguna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condiciones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impuestas. Al finalizar el período de censura, debe examinarse si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miembro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está bajo disciplina cambió de conducta o no.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4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139952" y="404664"/>
            <a:ext cx="44644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su conducta 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satisfactoria debe, entonces, considerárselo en plena comunión, sin necesidad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tomar ningún voto, y se le notificará que la censura ha finalizado. Si no observó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conducta satisfactoria, el caso debe ser considerado de nuevo y administrársele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disciplina que el caso requiera. Cualquier cargo que vuelva a ocupar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iglesia debe ser por elección.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74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27584" y="1916832"/>
            <a:ext cx="39604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Separar a una persona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feligresía de la iglesia, que es el cuerpo de Cristo, es siempre un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asunto serio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; es la medida final que la iglesia puede administrar en materia de disciplina,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 la disposición extrema que la iglesia puede tomar.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739093" y="548680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Disciplina por exclusión de la feligresía de la iglesia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85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51190" y="1700808"/>
            <a:ext cx="72932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Esta clase de disciplina</a:t>
            </a:r>
          </a:p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debe usarse únicamente después de que la instrucción dada en este capítulo haya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sido seguida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, luego de haber consultado con el pastor o con la Asociación, si el pastor no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está disponible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, y después de que se hayan hecho todos los esfuerzos posibles para ganar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 restaurar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de sus malos caminos al miembro en cuestión.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739093" y="548680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Disciplina por exclusión de la feligresía de la iglesia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34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2852936"/>
            <a:ext cx="46805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Ni el pastor, ni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local, ni la Asociación tienen autoridad para instituir o establecer pruebas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discipulado. Esta autoridad descansa en el Congreso de la Asociación General.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30925" y="1353635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se deben aplicar pruebas de discipulado adicionales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45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99592" y="2780928"/>
            <a:ext cx="39604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lo tanto, cualquier persona que trate de aplicar otras pruebas fuera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establecen aquí no representa debidamente a la Iglesia (véase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Testimonios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iglesia, t. 1, p. 187).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30925" y="1353635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se deben aplicar pruebas de discipulado adicionales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81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39552" y="2636912"/>
            <a:ext cx="463970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Es deber de la iglesia atender el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proceso disciplinario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dentro de un tiempo razonable, y entonces comunicar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 decisión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con bondad y prontitud. La aplicación de la disciplina es un proceso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doloroso en sí mismo. La demora en la administración de la disciplina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aumenta la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frustración y el sufrimiento del miembro y de la iglesia local.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30925" y="1353635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Prontitud en el proceso disciplinario.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2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54881" y="1556792"/>
            <a:ext cx="76832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“‘Si tu hermano pecare contra ti –declaró Cristo–, ve, y repréndele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estando tú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y él solo’ (Mat. 18:15). No habléis del mal a otro. Si este mal es contado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 una persona, luego a otra y aun a otra, el informe crece continuamente, y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el daño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aumenta hasta que toda la iglesia tiene que sufrir. Arréglese el asunto ‘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estando tú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y él solos’. Este es el plan de Dios” (Joyas de los testimonios, t. 3, p. 200).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3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27584" y="1772816"/>
            <a:ext cx="76328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“Cristo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 enseñado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claramente que aquellos que persisten en pecados manifiestos deben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ser separados de la iglesia; pero no nos ha encomendado la tarea de juzgar el carácter y los motivos. Él conoce demasiado bien nuestra naturaleza para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confiarnos esta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obra a nosotros. Si tratásemos de extirpar de la iglesia a aquellos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que suponemos cristianos falsos, cometeríamos seguramente errores. 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menudo consideramos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sin esperanza a los mismos a quienes Cristo está atrayendo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hacia sí…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739093" y="548680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debe tener cuidado al juzgar el carácter y las motivaciones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62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27584" y="1700808"/>
            <a:ext cx="76328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Si tuviéramos nosotros que tratar con estas almas de acuerdo con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nuestro juicio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imperfecto, tal vez ello extinguiría su última esperanza. Muchos que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se creen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cristianos serán hallados faltos al fin. En el cielo habrá muchos de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quienes sus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prójimos suponían que nunca entrarían allí. El hombre juzga por la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apariencia, pero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Dios juzga el corazón. La cizaña y el trigo han de crecer juntamente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hasta la cosecha, y la cosecha es el fin del tiempo de gracia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739093" y="548680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debe tener cuidado al juzgar el carácter y las motivaciones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21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27584" y="1556792"/>
            <a:ext cx="76328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“Existe otra lección en las palabras del Salvador, una lección de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maravillosa clemencia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y tierno amor. Así como la cizaña tiene sus raíces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estrechamente entrelazadas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con las del buen grano, los falsos cristianos en la iglesia pueden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estar estrechamente unidos con los verdaderos discípulos. El verdadero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carácter de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estos fingidos creyentes no es plenamente manifiesto. Si se los separase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 la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iglesia, se haría tropezar a los que, de no mediar esto, habrían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permanecido firmes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” (Palabras de vida del gran Maestro, pp. 50, 51).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739093" y="548680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debe tener cuidado al juzgar el carácter y las motivaciones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72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283968" y="1484784"/>
            <a:ext cx="41764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iglesia local puede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disciplinar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miembros si hay una causa suficiente para ello, pero solamente lo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puede hacer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una reunión administrativa que haya sido debidamente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convocada (véanse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pp. 124, 125), después de que la Junta Directiva de la iglesia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haya revisado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caso.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739093" y="548680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 una reunión debidamente convocada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83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79912" y="1556792"/>
            <a:ext cx="48965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 reunión debe ser presidida por un pastor ordenado o por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pastor con licencia ministerial que sea anciano local ordenado de la iglesia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correspondiente o, en su ausencia, y de común acuerdo con él o con el presidente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Asociación, por un anciano ordenado de la referida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739093" y="548680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 una reunión debidamente convocada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62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39552" y="1124744"/>
            <a:ext cx="80960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miembros pueden excluirse de la feligresía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iglesia, o disciplinarse de alguna manera, únicamente por voto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mayoría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miembros presentes y votantes en cualquier reunión debidamente convocada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mayoría de la iglesia es un poder que debe gobernar a sus miembros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individuales” (Testimonios para la iglesia, t. 5, p. 101).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739093" y="548680"/>
            <a:ext cx="4896544" cy="461665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voto de la mayoría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1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05754" y="2132856"/>
            <a:ext cx="54726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Junta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Directiva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puede recomendar a la iglesia que, en una reunión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administrativa, se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separe a un miembro de la feligresía de la iglesia, pero en ninguna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circunstancia tiene derecho a tomar la decisión final. El secretario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 solamente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puede excluir un nombre de los registros de la iglesia por voto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tomado en una reunión administrativa.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619672" y="941819"/>
            <a:ext cx="6408712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Junta Directiva de la iglesia no puede excluir miembros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40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27584" y="2492896"/>
            <a:ext cx="4176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miembros tienen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derecho fundamental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ser notificados previamente de la reunión disciplinaria y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derecho a ser oídos en su propia defensa, y a presentar pruebas y testimonios.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619672" y="964178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Derechos fundamentales de los miembros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7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628800"/>
            <a:ext cx="8136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Ninguna iglesia debe votar la disciplina de un miembro de la feligresía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circunstancias que lo priven de estos derechos, si él desea ejercerlos. La iglesia debe informarle al menos dos semanas antes de la reunión, por medio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un escrito en el que se mencionen las razones de la reunión disciplinaria.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563888" y="548679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Derechos fundamentales de los miembros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8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" y="0"/>
            <a:ext cx="9134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939522" y="1557739"/>
            <a:ext cx="44956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obra de la iglesia,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su administración del orden y la disciplina, es una función eclesiástica, y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ningún sentido tiene que ver con procedimientos civiles o legales;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739093" y="548680"/>
            <a:ext cx="4896544" cy="830997"/>
          </a:xfrm>
          <a:prstGeom prst="rect">
            <a:avLst/>
          </a:prstGeom>
          <a:solidFill>
            <a:srgbClr val="A7935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Los miembros no han de ser representados por abogados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9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6618</TotalTime>
  <Words>6777</Words>
  <Application>Microsoft Office PowerPoint</Application>
  <PresentationFormat>Apresentação na tela (4:3)</PresentationFormat>
  <Paragraphs>367</Paragraphs>
  <Slides>129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129</vt:i4>
      </vt:variant>
    </vt:vector>
  </HeadingPairs>
  <TitlesOfParts>
    <vt:vector size="130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Alana</dc:creator>
  <cp:lastModifiedBy>Alana</cp:lastModifiedBy>
  <cp:revision>168</cp:revision>
  <dcterms:created xsi:type="dcterms:W3CDTF">2016-04-24T19:33:28Z</dcterms:created>
  <dcterms:modified xsi:type="dcterms:W3CDTF">2016-05-31T00:19:42Z</dcterms:modified>
</cp:coreProperties>
</file>