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slides/slide2.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5.xml" ContentType="application/vnd.openxmlformats-officedocument.presentationml.slide+xml"/>
  <Override PartName="/ppt/slides/slide33.xml" ContentType="application/vnd.openxmlformats-officedocument.presentationml.slide+xml"/>
  <Override PartName="/ppt/slides/slide21.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27.xml" ContentType="application/vnd.openxmlformats-officedocument.presentationml.slide+xml"/>
  <Override PartName="/ppt/slides/slide30.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22.xml" ContentType="application/vnd.openxmlformats-officedocument.presentationml.slide+xml"/>
  <Override PartName="/ppt/slides/slide29.xml" ContentType="application/vnd.openxmlformats-officedocument.presentationml.slide+xml"/>
  <Override PartName="/ppt/slides/slide35.xml" ContentType="application/vnd.openxmlformats-officedocument.presentationml.slide+xml"/>
  <Override PartName="/ppt/slides/slide10.xml" ContentType="application/vnd.openxmlformats-officedocument.presentationml.slide+xml"/>
  <Override PartName="/ppt/slides/slide3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37.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34.xml" ContentType="application/vnd.openxmlformats-officedocument.presentationml.slide+xml"/>
  <Override PartName="/ppt/slides/slide41.xml" ContentType="application/vnd.openxmlformats-officedocument.presentationml.slide+xml"/>
  <Override PartName="/ppt/slides/slide47.xml" ContentType="application/vnd.openxmlformats-officedocument.presentationml.slide+xml"/>
  <Override PartName="/ppt/slides/slide42.xml" ContentType="application/vnd.openxmlformats-officedocument.presentationml.slide+xml"/>
  <Override PartName="/ppt/slides/slide31.xml" ContentType="application/vnd.openxmlformats-officedocument.presentationml.slide+xml"/>
  <Override PartName="/ppt/slides/slide8.xml" ContentType="application/vnd.openxmlformats-officedocument.presentationml.slide+xml"/>
  <Override PartName="/ppt/slides/slide43.xml" ContentType="application/vnd.openxmlformats-officedocument.presentationml.slide+xml"/>
  <Override PartName="/ppt/slides/slide46.xml" ContentType="application/vnd.openxmlformats-officedocument.presentationml.slide+xml"/>
  <Override PartName="/ppt/slides/slide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1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4.xml" ContentType="application/vnd.openxmlformats-officedocument.presentationml.slideLayout+xml"/>
  <Override PartName="/ppt/slideLayouts/slideLayout11.xml" ContentType="application/vnd.openxmlformats-officedocument.presentationml.slideLayout+xml"/>
  <Override PartName="/ppt/slideLayouts/slideLayout14.xml" ContentType="application/vnd.openxmlformats-officedocument.presentationml.slideLayou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ntenido con título">
    <p:bg>
      <p:bgPr>
        <a:solidFill>
          <a:srgbClr val="FFFFFF"/>
        </a:solidFill>
      </p:bgPr>
    </p:bg>
    <p:spTree>
      <p:nvGrpSpPr>
        <p:cNvPr id="1" name=""/>
        <p:cNvGrpSpPr/>
        <p:nvPr/>
      </p:nvGrpSpPr>
      <p:grpSpPr>
        <a:xfrm>
          <a:off x="0" y="0"/>
          <a:ext cx="0" cy="0"/>
          <a:chOff x="0" y="0"/>
          <a:chExt cx="0" cy="0"/>
        </a:xfrm>
      </p:grpSpPr>
      <p:pic>
        <p:nvPicPr>
          <p:cNvPr id="2" name="image1.jpeg"/>
          <p:cNvPicPr/>
          <p:nvPr/>
        </p:nvPicPr>
        <p:blipFill>
          <a:blip r:embed="rId2"/>
          <a:stretch/>
        </p:blipFill>
        <p:spPr>
          <a:xfrm>
            <a:off x="0" y="0"/>
            <a:ext cx="9143640" cy="6849720"/>
          </a:xfrm>
          <a:prstGeom prst="rect">
            <a:avLst/>
          </a:prstGeom>
          <a:noFill/>
          <a:ln w="12700">
            <a:noFill/>
          </a:ln>
        </p:spPr>
      </p:pic>
      <p:sp>
        <p:nvSpPr>
          <p:cNvPr id="3" name="PlaceHolder 1"/>
          <p:cNvSpPr>
            <a:spLocks noGrp="1"/>
          </p:cNvSpPr>
          <p:nvPr>
            <p:ph type="title"/>
          </p:nvPr>
        </p:nvSpPr>
        <p:spPr>
          <a:xfrm>
            <a:off x="457200" y="272880"/>
            <a:ext cx="3007800" cy="116172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r>
              <a:rPr lang="es-ES" sz="2000" b="1" u="none" strike="noStrike">
                <a:solidFill>
                  <a:srgbClr val="000000"/>
                </a:solidFill>
                <a:effectLst/>
                <a:uFillTx/>
                <a:latin typeface="Century Schoolbook"/>
                <a:ea typeface="Century Schoolbook"/>
              </a:rPr>
              <a:t>Title Text</a:t>
            </a:r>
            <a:endParaRPr lang="es-ES" sz="2000" b="1" u="none" strike="noStrike">
              <a:solidFill>
                <a:srgbClr val="000000"/>
              </a:solidFill>
              <a:effectLst/>
              <a:uFillTx/>
              <a:latin typeface="Century Schoolbook"/>
            </a:endParaRPr>
          </a:p>
        </p:txBody>
      </p:sp>
      <p:sp>
        <p:nvSpPr>
          <p:cNvPr id="4" name="PlaceHolder 2"/>
          <p:cNvSpPr>
            <a:spLocks noGrp="1"/>
          </p:cNvSpPr>
          <p:nvPr>
            <p:ph type="body"/>
          </p:nvPr>
        </p:nvSpPr>
        <p:spPr>
          <a:xfrm>
            <a:off x="3575160" y="272880"/>
            <a:ext cx="5111280" cy="58528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One</a:t>
            </a:r>
            <a:endParaRPr lang="es-ES" sz="3200" b="0" u="none" strike="noStrike">
              <a:solidFill>
                <a:srgbClr val="000000"/>
              </a:solidFill>
              <a:effectLst/>
              <a:uFillTx/>
              <a:latin typeface="Century Schoolbook"/>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Two</a:t>
            </a:r>
            <a:endParaRPr lang="es-ES" sz="3200" b="0" u="none" strike="noStrike">
              <a:solidFill>
                <a:srgbClr val="000000"/>
              </a:solidFill>
              <a:effectLst/>
              <a:uFillTx/>
              <a:latin typeface="Century Schoolbook"/>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Three</a:t>
            </a:r>
            <a:endParaRPr lang="es-ES" sz="3200" b="0" u="none" strike="noStrike">
              <a:solidFill>
                <a:srgbClr val="000000"/>
              </a:solidFill>
              <a:effectLst/>
              <a:uFillTx/>
              <a:latin typeface="Century Schoolbook"/>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Four</a:t>
            </a:r>
            <a:endParaRPr lang="es-ES" sz="3200" b="0" u="none" strike="noStrike">
              <a:solidFill>
                <a:srgbClr val="000000"/>
              </a:solidFill>
              <a:effectLst/>
              <a:uFillTx/>
              <a:latin typeface="Century Schoolbook"/>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Five</a:t>
            </a:r>
            <a:endParaRPr lang="es-ES" sz="3200" b="0" u="none" strike="noStrike">
              <a:solidFill>
                <a:srgbClr val="000000"/>
              </a:solidFill>
              <a:effectLst/>
              <a:uFillTx/>
              <a:latin typeface="Century Schoolbook"/>
            </a:endParaRPr>
          </a:p>
        </p:txBody>
      </p:sp>
      <p:sp>
        <p:nvSpPr>
          <p:cNvPr id="5" name="PlaceHolder 3"/>
          <p:cNvSpPr>
            <a:spLocks noGrp="1"/>
          </p:cNvSpPr>
          <p:nvPr>
            <p:ph type="body"/>
          </p:nvPr>
        </p:nvSpPr>
        <p:spPr>
          <a:xfrm>
            <a:off x="457200" y="1434960"/>
            <a:ext cx="3007800" cy="4690800"/>
          </a:xfrm>
          <a:prstGeom prst="rect">
            <a:avLst/>
          </a:prstGeom>
          <a:noFill/>
          <a:ln w="12600">
            <a:noFill/>
          </a:ln>
        </p:spPr>
        <p:txBody>
          <a:bodyPr lIns="45720" tIns="45000" rIns="45720" bIns="45000" anchor="t">
            <a:noAutofit/>
          </a:bodyPr>
          <a:lstStyle>
            <a:lvl1pPr algn="l" defTabSz="914400">
              <a:spcBef>
                <a:spcPts val="700"/>
              </a:spcBef>
              <a:buClr>
                <a:srgbClr val="000000"/>
              </a:buClr>
              <a:buFont typeface="Arial"/>
              <a:buChar char="•"/>
              <a:defRPr lang="es-ES" sz="3200" b="0" u="none" strike="noStrike">
                <a:solidFill>
                  <a:srgbClr val="000000"/>
                </a:solidFill>
                <a:effectLst/>
                <a:uFillTx/>
                <a:latin typeface="Century Schoolbook"/>
              </a:defRPr>
            </a:lvl1pPr>
            <a:lvl2pPr lvl="1" algn="l" defTabSz="914400">
              <a:spcBef>
                <a:spcPts val="700"/>
              </a:spcBef>
              <a:buClr>
                <a:srgbClr val="000000"/>
              </a:buClr>
              <a:buSzPct val="75000"/>
              <a:buFont typeface="Symbol" charset="2"/>
              <a:buChar char=""/>
              <a:defRPr lang="es-ES" sz="3200" b="0" u="none" strike="noStrike">
                <a:solidFill>
                  <a:srgbClr val="000000"/>
                </a:solidFill>
                <a:effectLst/>
                <a:uFillTx/>
                <a:latin typeface="Century Schoolbook"/>
              </a:defRPr>
            </a:lvl2pPr>
            <a:lvl3pPr lvl="2" algn="l" defTabSz="914400">
              <a:spcBef>
                <a:spcPts val="700"/>
              </a:spcBef>
              <a:buClr>
                <a:srgbClr val="000000"/>
              </a:buClr>
              <a:buSzPct val="45000"/>
              <a:buFont typeface="Wingdings" charset="2"/>
              <a:buChar char=""/>
              <a:defRPr lang="es-ES" sz="3200" b="0" u="none" strike="noStrike">
                <a:solidFill>
                  <a:srgbClr val="000000"/>
                </a:solidFill>
                <a:effectLst/>
                <a:uFillTx/>
                <a:latin typeface="Century Schoolbook"/>
              </a:defRPr>
            </a:lvl3pPr>
            <a:lvl4pPr lvl="3" algn="l" defTabSz="914400">
              <a:spcBef>
                <a:spcPts val="700"/>
              </a:spcBef>
              <a:buClr>
                <a:srgbClr val="000000"/>
              </a:buClr>
              <a:buSzPct val="75000"/>
              <a:buFont typeface="Symbol" charset="2"/>
              <a:buChar char=""/>
              <a:defRPr lang="es-ES" sz="3200" b="0" u="none" strike="noStrike">
                <a:solidFill>
                  <a:srgbClr val="000000"/>
                </a:solidFill>
                <a:effectLst/>
                <a:uFillTx/>
                <a:latin typeface="Century Schoolbook"/>
              </a:defRPr>
            </a:lvl4pPr>
            <a:lvl5pPr lvl="4" algn="l" defTabSz="914400">
              <a:spcBef>
                <a:spcPts val="700"/>
              </a:spcBef>
              <a:buClr>
                <a:srgbClr val="000000"/>
              </a:buClr>
              <a:buSzPct val="45000"/>
              <a:buFont typeface="Wingdings" charset="2"/>
              <a:buChar char=""/>
              <a:defRPr lang="es-ES" sz="3200" b="0" u="none" strike="noStrike">
                <a:solidFill>
                  <a:srgbClr val="000000"/>
                </a:solidFill>
                <a:effectLst/>
                <a:uFillTx/>
                <a:latin typeface="Century Schoolbook"/>
              </a:defRPr>
            </a:lvl5pPr>
            <a:lvl6pPr lvl="5" algn="l" defTabSz="914400">
              <a:spcBef>
                <a:spcPts val="283"/>
              </a:spcBef>
              <a:buClr>
                <a:srgbClr val="000000"/>
              </a:buClr>
              <a:buSzPct val="45000"/>
              <a:buFont typeface="Wingdings" charset="2"/>
              <a:buChar char=""/>
              <a:defRPr lang="es-ES" sz="3200" b="0" u="none" strike="noStrike">
                <a:solidFill>
                  <a:srgbClr val="000000"/>
                </a:solidFill>
                <a:effectLst/>
                <a:uFillTx/>
                <a:latin typeface="Century Schoolbook"/>
              </a:defRPr>
            </a:lvl6pPr>
            <a:lvl7pPr lvl="6" algn="l" defTabSz="914400">
              <a:spcBef>
                <a:spcPts val="283"/>
              </a:spcBef>
              <a:buClr>
                <a:srgbClr val="000000"/>
              </a:buClr>
              <a:buSzPct val="45000"/>
              <a:buFont typeface="Wingdings" charset="2"/>
              <a:buChar char=""/>
              <a:defRPr lang="es-ES" sz="3200" b="0" u="none" strike="noStrike">
                <a:solidFill>
                  <a:srgbClr val="000000"/>
                </a:solidFill>
                <a:effectLst/>
                <a:uFillTx/>
                <a:latin typeface="Century Schoolbook"/>
              </a:defRPr>
            </a:lvl7pPr>
          </a:lstStyle>
          <a:p>
            <a:pPr marL="343080" indent="-343080" algn="l" defTabSz="914400">
              <a:spcBef>
                <a:spcPts val="700"/>
              </a:spcBef>
              <a:buClr>
                <a:srgbClr val="000000"/>
              </a:buClr>
              <a:buFont typeface="Arial"/>
              <a:buChar char="•"/>
            </a:pPr>
            <a:r>
              <a:rPr lang="es-ES" sz="3200" b="0" u="none" strike="noStrike">
                <a:solidFill>
                  <a:srgbClr val="000000"/>
                </a:solidFill>
                <a:effectLst/>
                <a:uFillTx/>
                <a:latin typeface="Century Schoolbook"/>
              </a:rPr>
              <a:t>Click to edit the outline text format</a:t>
            </a:r>
            <a:endParaRPr lang="es-ES" sz="3200" b="0" u="none" strike="noStrike">
              <a:solidFill>
                <a:srgbClr val="000000"/>
              </a:solidFill>
              <a:effectLst/>
              <a:uFillTx/>
              <a:latin typeface="Century Schoolbook"/>
            </a:endParaRPr>
          </a:p>
          <a:p>
            <a:pPr marL="783720" lvl="1" indent="-32652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entury Schoolbook"/>
              </a:rPr>
              <a:t>Second Outline Level</a:t>
            </a:r>
            <a:endParaRPr lang="es-ES" sz="3200" b="0" u="none" strike="noStrike">
              <a:solidFill>
                <a:srgbClr val="000000"/>
              </a:solidFill>
              <a:effectLst/>
              <a:uFillTx/>
              <a:latin typeface="Century Schoolbook"/>
            </a:endParaRPr>
          </a:p>
          <a:p>
            <a:pPr marL="1219320" lvl="2" indent="-30492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entury Schoolbook"/>
              </a:rPr>
              <a:t>Third Outline Level</a:t>
            </a:r>
            <a:endParaRPr lang="es-ES" sz="3200" b="0" u="none" strike="noStrike">
              <a:solidFill>
                <a:srgbClr val="000000"/>
              </a:solidFill>
              <a:effectLst/>
              <a:uFillTx/>
              <a:latin typeface="Century Schoolbook"/>
            </a:endParaRPr>
          </a:p>
          <a:p>
            <a:pPr marL="1737360" lvl="3" indent="-36576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entury Schoolbook"/>
              </a:rPr>
              <a:t>Fourth Outline Level</a:t>
            </a:r>
            <a:endParaRPr lang="es-ES" sz="3200" b="0" u="none" strike="noStrike">
              <a:solidFill>
                <a:srgbClr val="000000"/>
              </a:solidFill>
              <a:effectLst/>
              <a:uFillTx/>
              <a:latin typeface="Century Schoolbook"/>
            </a:endParaRPr>
          </a:p>
          <a:p>
            <a:pPr marL="2194560" lvl="4" indent="-36576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entury Schoolbook"/>
              </a:rPr>
              <a:t>Fifth Outline Level</a:t>
            </a:r>
            <a:endParaRPr lang="es-ES" sz="3200" b="0" u="none" strike="noStrike">
              <a:solidFill>
                <a:srgbClr val="000000"/>
              </a:solidFill>
              <a:effectLst/>
              <a:uFillTx/>
              <a:latin typeface="Century Schoolbook"/>
            </a:endParaRPr>
          </a:p>
          <a:p>
            <a:pPr marL="2651760" lvl="5"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entury Schoolbook"/>
              </a:rPr>
              <a:t>Sixth Outline Level</a:t>
            </a:r>
            <a:endParaRPr lang="es-ES" sz="3200" b="0" u="none" strike="noStrike">
              <a:solidFill>
                <a:srgbClr val="000000"/>
              </a:solidFill>
              <a:effectLst/>
              <a:uFillTx/>
              <a:latin typeface="Century Schoolbook"/>
            </a:endParaRPr>
          </a:p>
          <a:p>
            <a:pPr marL="3108960" lvl="6"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entury Schoolbook"/>
              </a:rPr>
              <a:t>Seventh Outline Level</a:t>
            </a:r>
            <a:endParaRPr lang="es-ES" sz="3200" b="0" u="none" strike="noStrike">
              <a:solidFill>
                <a:srgbClr val="000000"/>
              </a:solidFill>
              <a:effectLst/>
              <a:uFillTx/>
              <a:latin typeface="Century Schoolbook"/>
            </a:endParaRPr>
          </a:p>
        </p:txBody>
      </p:sp>
      <p:sp>
        <p:nvSpPr>
          <p:cNvPr id="6" name="PlaceHolder 4"/>
          <p:cNvSpPr>
            <a:spLocks noGrp="1"/>
          </p:cNvSpPr>
          <p:nvPr>
            <p:ph type="sldNum" idx="1"/>
          </p:nvPr>
        </p:nvSpPr>
        <p:spPr>
          <a:xfrm>
            <a:off x="6553080" y="6356520"/>
            <a:ext cx="358200" cy="3704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cabezado de sección">
    <p:bg>
      <p:bgPr>
        <a:solidFill>
          <a:srgbClr val="FFFFFF"/>
        </a:solidFill>
      </p:bgPr>
    </p:bg>
    <p:spTree>
      <p:nvGrpSpPr>
        <p:cNvPr id="1" name=""/>
        <p:cNvGrpSpPr/>
        <p:nvPr/>
      </p:nvGrpSpPr>
      <p:grpSpPr>
        <a:xfrm>
          <a:off x="0" y="0"/>
          <a:ext cx="0" cy="0"/>
          <a:chOff x="0" y="0"/>
          <a:chExt cx="0" cy="0"/>
        </a:xfrm>
      </p:grpSpPr>
      <p:pic>
        <p:nvPicPr>
          <p:cNvPr id="40" name="image1.jpeg"/>
          <p:cNvPicPr/>
          <p:nvPr/>
        </p:nvPicPr>
        <p:blipFill>
          <a:blip r:embed="rId2"/>
          <a:stretch/>
        </p:blipFill>
        <p:spPr>
          <a:xfrm>
            <a:off x="0" y="0"/>
            <a:ext cx="9143640" cy="6849720"/>
          </a:xfrm>
          <a:prstGeom prst="rect">
            <a:avLst/>
          </a:prstGeom>
          <a:noFill/>
          <a:ln w="12700">
            <a:noFill/>
          </a:ln>
        </p:spPr>
      </p:pic>
      <p:sp>
        <p:nvSpPr>
          <p:cNvPr id="41" name="PlaceHolder 1"/>
          <p:cNvSpPr>
            <a:spLocks noGrp="1"/>
          </p:cNvSpPr>
          <p:nvPr>
            <p:ph type="title"/>
          </p:nvPr>
        </p:nvSpPr>
        <p:spPr>
          <a:xfrm>
            <a:off x="722160" y="4406760"/>
            <a:ext cx="7772040" cy="136188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4000" b="1" u="none" strike="noStrike" cap="all">
                <a:solidFill>
                  <a:srgbClr val="000000"/>
                </a:solidFill>
                <a:effectLst/>
                <a:uFillTx/>
                <a:latin typeface="Century Schoolbook"/>
                <a:ea typeface="Century Schoolbook"/>
              </a:defRPr>
            </a:lvl1pPr>
          </a:lstStyle>
          <a:p>
            <a:pPr indent="0" algn="l" defTabSz="914400">
              <a:lnSpc>
                <a:spcPct val="100000"/>
              </a:lnSpc>
              <a:buNone/>
              <a:tabLst>
                <a:tab pos="0" algn="l"/>
              </a:tabLst>
            </a:pPr>
            <a:r>
              <a:rPr lang="es-ES" sz="4000" b="1" u="none" strike="noStrike" cap="all">
                <a:solidFill>
                  <a:srgbClr val="000000"/>
                </a:solidFill>
                <a:effectLst/>
                <a:uFillTx/>
                <a:latin typeface="Century Schoolbook"/>
                <a:ea typeface="Century Schoolbook"/>
              </a:rPr>
              <a:t>Title Text</a:t>
            </a:r>
            <a:endParaRPr lang="es-ES" sz="4000" b="1" u="none" strike="noStrike" cap="all">
              <a:solidFill>
                <a:srgbClr val="000000"/>
              </a:solidFill>
              <a:effectLst/>
              <a:uFillTx/>
              <a:latin typeface="Century Schoolbook"/>
            </a:endParaRPr>
          </a:p>
        </p:txBody>
      </p:sp>
      <p:sp>
        <p:nvSpPr>
          <p:cNvPr id="42" name="PlaceHolder 2"/>
          <p:cNvSpPr>
            <a:spLocks noGrp="1"/>
          </p:cNvSpPr>
          <p:nvPr>
            <p:ph type="body"/>
          </p:nvPr>
        </p:nvSpPr>
        <p:spPr>
          <a:xfrm>
            <a:off x="722160" y="2906640"/>
            <a:ext cx="7772040" cy="1499760"/>
          </a:xfrm>
          <a:prstGeom prst="rect">
            <a:avLst/>
          </a:prstGeom>
          <a:noFill/>
          <a:ln w="12600">
            <a:noFill/>
          </a:ln>
        </p:spPr>
        <p:txBody>
          <a:bodyPr lIns="45720" tIns="45000" rIns="45720" bIns="45000" anchor="b">
            <a:noAutofit/>
          </a:bodyPr>
          <a:lstStyle>
            <a:lvl1pPr indent="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1pPr>
            <a:lvl2pPr indent="45720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2pPr>
            <a:lvl3pPr indent="91440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3pPr>
            <a:lvl4pPr indent="137160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4pPr>
            <a:lvl5pPr indent="182880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5pPr>
          </a:lstStyle>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One</a:t>
            </a:r>
            <a:endParaRPr lang="es-ES" sz="2000" b="0" u="none" strike="noStrike">
              <a:solidFill>
                <a:srgbClr val="888888"/>
              </a:solidFill>
              <a:effectLst/>
              <a:uFillTx/>
              <a:latin typeface="Century Schoolbook"/>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Two</a:t>
            </a:r>
            <a:endParaRPr lang="es-ES" sz="2000" b="0" u="none" strike="noStrike">
              <a:solidFill>
                <a:srgbClr val="888888"/>
              </a:solidFill>
              <a:effectLst/>
              <a:uFillTx/>
              <a:latin typeface="Century Schoolbook"/>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Three</a:t>
            </a:r>
            <a:endParaRPr lang="es-ES" sz="2000" b="0" u="none" strike="noStrike">
              <a:solidFill>
                <a:srgbClr val="888888"/>
              </a:solidFill>
              <a:effectLst/>
              <a:uFillTx/>
              <a:latin typeface="Century Schoolbook"/>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Four</a:t>
            </a:r>
            <a:endParaRPr lang="es-ES" sz="2000" b="0" u="none" strike="noStrike">
              <a:solidFill>
                <a:srgbClr val="888888"/>
              </a:solidFill>
              <a:effectLst/>
              <a:uFillTx/>
              <a:latin typeface="Century Schoolbook"/>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Five</a:t>
            </a:r>
            <a:endParaRPr lang="es-ES" sz="2000" b="0" u="none" strike="noStrike">
              <a:solidFill>
                <a:srgbClr val="888888"/>
              </a:solidFill>
              <a:effectLst/>
              <a:uFillTx/>
              <a:latin typeface="Century Schoolbook"/>
            </a:endParaRPr>
          </a:p>
        </p:txBody>
      </p:sp>
      <p:sp>
        <p:nvSpPr>
          <p:cNvPr id="43" name="PlaceHolder 3"/>
          <p:cNvSpPr>
            <a:spLocks noGrp="1"/>
          </p:cNvSpPr>
          <p:nvPr>
            <p:ph type="sldNum" idx="10"/>
          </p:nvPr>
        </p:nvSpPr>
        <p:spPr>
          <a:xfrm>
            <a:off x="6553080" y="6356520"/>
            <a:ext cx="358200" cy="3704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os objetos">
    <p:bg>
      <p:bgPr>
        <a:solidFill>
          <a:srgbClr val="FFFFFF"/>
        </a:solidFill>
      </p:bgPr>
    </p:bg>
    <p:spTree>
      <p:nvGrpSpPr>
        <p:cNvPr id="1" name=""/>
        <p:cNvGrpSpPr/>
        <p:nvPr/>
      </p:nvGrpSpPr>
      <p:grpSpPr>
        <a:xfrm>
          <a:off x="0" y="0"/>
          <a:ext cx="0" cy="0"/>
          <a:chOff x="0" y="0"/>
          <a:chExt cx="0" cy="0"/>
        </a:xfrm>
      </p:grpSpPr>
      <p:pic>
        <p:nvPicPr>
          <p:cNvPr id="44" name="image1.jpeg"/>
          <p:cNvPicPr/>
          <p:nvPr/>
        </p:nvPicPr>
        <p:blipFill>
          <a:blip r:embed="rId2"/>
          <a:stretch/>
        </p:blipFill>
        <p:spPr>
          <a:xfrm>
            <a:off x="0" y="0"/>
            <a:ext cx="9143640" cy="6849720"/>
          </a:xfrm>
          <a:prstGeom prst="rect">
            <a:avLst/>
          </a:prstGeom>
          <a:noFill/>
          <a:ln w="12700">
            <a:noFill/>
          </a:ln>
        </p:spPr>
      </p:pic>
      <p:sp>
        <p:nvSpPr>
          <p:cNvPr id="45"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46" name="PlaceHolder 2"/>
          <p:cNvSpPr>
            <a:spLocks noGrp="1"/>
          </p:cNvSpPr>
          <p:nvPr>
            <p:ph type="body"/>
          </p:nvPr>
        </p:nvSpPr>
        <p:spPr>
          <a:xfrm>
            <a:off x="457200" y="1600200"/>
            <a:ext cx="4038120" cy="4525560"/>
          </a:xfrm>
          <a:prstGeom prst="rect">
            <a:avLst/>
          </a:prstGeom>
          <a:noFill/>
          <a:ln w="12600">
            <a:noFill/>
          </a:ln>
        </p:spPr>
        <p:txBody>
          <a:bodyPr lIns="45720" tIns="45000" rIns="45720" bIns="45000" anchor="t">
            <a:noAutofit/>
          </a:bodyPr>
          <a:lstStyle>
            <a:lvl1pPr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1pPr>
            <a:lvl2pPr lvl="1"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2pPr>
            <a:lvl3pPr lvl="2"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3pPr>
            <a:lvl4pPr lvl="3"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4pPr>
            <a:lvl5pPr lvl="4"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One</a:t>
            </a:r>
            <a:endParaRPr lang="es-ES" sz="2800" b="0" u="none" strike="noStrike">
              <a:solidFill>
                <a:srgbClr val="000000"/>
              </a:solidFill>
              <a:effectLst/>
              <a:uFillTx/>
              <a:latin typeface="Century Schoolbook"/>
            </a:endParaRPr>
          </a:p>
          <a:p>
            <a:pPr marL="790560" lvl="1" indent="-33336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Two</a:t>
            </a:r>
            <a:endParaRPr lang="es-ES" sz="2800" b="0" u="none" strike="noStrike">
              <a:solidFill>
                <a:srgbClr val="000000"/>
              </a:solidFill>
              <a:effectLst/>
              <a:uFillTx/>
              <a:latin typeface="Century Schoolbook"/>
            </a:endParaRPr>
          </a:p>
          <a:p>
            <a:pPr marL="1234440" lvl="2" indent="-32004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Three</a:t>
            </a:r>
            <a:endParaRPr lang="es-ES" sz="2800" b="0" u="none" strike="noStrike">
              <a:solidFill>
                <a:srgbClr val="000000"/>
              </a:solidFill>
              <a:effectLst/>
              <a:uFillTx/>
              <a:latin typeface="Century Schoolbook"/>
            </a:endParaRPr>
          </a:p>
          <a:p>
            <a:pPr marL="1727280" lvl="3"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Four</a:t>
            </a:r>
            <a:endParaRPr lang="es-ES" sz="2800" b="0" u="none" strike="noStrike">
              <a:solidFill>
                <a:srgbClr val="000000"/>
              </a:solidFill>
              <a:effectLst/>
              <a:uFillTx/>
              <a:latin typeface="Century Schoolbook"/>
            </a:endParaRPr>
          </a:p>
          <a:p>
            <a:pPr marL="2184480" lvl="4"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Five</a:t>
            </a:r>
            <a:endParaRPr lang="es-ES" sz="2800" b="0" u="none" strike="noStrike">
              <a:solidFill>
                <a:srgbClr val="000000"/>
              </a:solidFill>
              <a:effectLst/>
              <a:uFillTx/>
              <a:latin typeface="Century Schoolbook"/>
            </a:endParaRPr>
          </a:p>
        </p:txBody>
      </p:sp>
      <p:sp>
        <p:nvSpPr>
          <p:cNvPr id="47" name="PlaceHolder 3"/>
          <p:cNvSpPr>
            <a:spLocks noGrp="1"/>
          </p:cNvSpPr>
          <p:nvPr>
            <p:ph type="sldNum" idx="11"/>
          </p:nvPr>
        </p:nvSpPr>
        <p:spPr>
          <a:xfrm>
            <a:off x="6553080" y="6356520"/>
            <a:ext cx="358200" cy="3704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mparación">
    <p:bg>
      <p:bgPr>
        <a:solidFill>
          <a:srgbClr val="FFFFFF"/>
        </a:solidFill>
      </p:bgPr>
    </p:bg>
    <p:spTree>
      <p:nvGrpSpPr>
        <p:cNvPr id="1" name=""/>
        <p:cNvGrpSpPr/>
        <p:nvPr/>
      </p:nvGrpSpPr>
      <p:grpSpPr>
        <a:xfrm>
          <a:off x="0" y="0"/>
          <a:ext cx="0" cy="0"/>
          <a:chOff x="0" y="0"/>
          <a:chExt cx="0" cy="0"/>
        </a:xfrm>
      </p:grpSpPr>
      <p:pic>
        <p:nvPicPr>
          <p:cNvPr id="48" name="image1.jpeg"/>
          <p:cNvPicPr/>
          <p:nvPr/>
        </p:nvPicPr>
        <p:blipFill>
          <a:blip r:embed="rId2"/>
          <a:stretch/>
        </p:blipFill>
        <p:spPr>
          <a:xfrm>
            <a:off x="0" y="0"/>
            <a:ext cx="9143640" cy="6849720"/>
          </a:xfrm>
          <a:prstGeom prst="rect">
            <a:avLst/>
          </a:prstGeom>
          <a:noFill/>
          <a:ln w="12700">
            <a:noFill/>
          </a:ln>
        </p:spPr>
      </p:pic>
      <p:sp>
        <p:nvSpPr>
          <p:cNvPr id="49"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50" name="PlaceHolder 2"/>
          <p:cNvSpPr>
            <a:spLocks noGrp="1"/>
          </p:cNvSpPr>
          <p:nvPr>
            <p:ph type="body"/>
          </p:nvPr>
        </p:nvSpPr>
        <p:spPr>
          <a:xfrm>
            <a:off x="457200" y="1535040"/>
            <a:ext cx="4039920" cy="639360"/>
          </a:xfrm>
          <a:prstGeom prst="rect">
            <a:avLst/>
          </a:prstGeom>
          <a:noFill/>
          <a:ln w="12600">
            <a:noFill/>
          </a:ln>
        </p:spPr>
        <p:txBody>
          <a:bodyPr lIns="45720" tIns="45000" rIns="45720" bIns="45000" anchor="b">
            <a:noAutofit/>
          </a:bodyPr>
          <a:lstStyle>
            <a:lvl1pPr indent="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1pPr>
            <a:lvl2pPr indent="45720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2pPr>
            <a:lvl3pPr indent="91440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3pPr>
            <a:lvl4pPr indent="137160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4pPr>
            <a:lvl5pPr indent="182880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5pPr>
          </a:lstStyle>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One</a:t>
            </a:r>
            <a:endParaRPr lang="es-ES" sz="2400" b="1" u="none" strike="noStrike">
              <a:solidFill>
                <a:srgbClr val="000000"/>
              </a:solidFill>
              <a:effectLst/>
              <a:uFillTx/>
              <a:latin typeface="Century Schoolbook"/>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Two</a:t>
            </a:r>
            <a:endParaRPr lang="es-ES" sz="2400" b="1" u="none" strike="noStrike">
              <a:solidFill>
                <a:srgbClr val="000000"/>
              </a:solidFill>
              <a:effectLst/>
              <a:uFillTx/>
              <a:latin typeface="Century Schoolbook"/>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Three</a:t>
            </a:r>
            <a:endParaRPr lang="es-ES" sz="2400" b="1" u="none" strike="noStrike">
              <a:solidFill>
                <a:srgbClr val="000000"/>
              </a:solidFill>
              <a:effectLst/>
              <a:uFillTx/>
              <a:latin typeface="Century Schoolbook"/>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Four</a:t>
            </a:r>
            <a:endParaRPr lang="es-ES" sz="2400" b="1" u="none" strike="noStrike">
              <a:solidFill>
                <a:srgbClr val="000000"/>
              </a:solidFill>
              <a:effectLst/>
              <a:uFillTx/>
              <a:latin typeface="Century Schoolbook"/>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Five</a:t>
            </a:r>
            <a:endParaRPr lang="es-ES" sz="2400" b="1" u="none" strike="noStrike">
              <a:solidFill>
                <a:srgbClr val="000000"/>
              </a:solidFill>
              <a:effectLst/>
              <a:uFillTx/>
              <a:latin typeface="Century Schoolbook"/>
            </a:endParaRPr>
          </a:p>
        </p:txBody>
      </p:sp>
      <p:sp>
        <p:nvSpPr>
          <p:cNvPr id="51" name="PlaceHolder 3"/>
          <p:cNvSpPr>
            <a:spLocks noGrp="1"/>
          </p:cNvSpPr>
          <p:nvPr>
            <p:ph type="body"/>
          </p:nvPr>
        </p:nvSpPr>
        <p:spPr>
          <a:xfrm>
            <a:off x="4645080" y="1535040"/>
            <a:ext cx="4041360" cy="639360"/>
          </a:xfrm>
          <a:prstGeom prst="rect">
            <a:avLst/>
          </a:prstGeom>
          <a:noFill/>
          <a:ln w="12600">
            <a:noFill/>
          </a:ln>
        </p:spPr>
        <p:txBody>
          <a:bodyPr lIns="45720" tIns="45000" rIns="45720" bIns="45000" anchor="b">
            <a:noAutofit/>
          </a:bodyPr>
          <a:lstStyle>
            <a:lvl1pPr indent="0" algn="l" defTabSz="914400">
              <a:spcBef>
                <a:spcPts val="499"/>
              </a:spcBef>
              <a:tabLst>
                <a:tab pos="0" algn="l"/>
              </a:tabLst>
              <a:defRPr lang="es-ES" sz="3200" b="1" u="none" strike="noStrike">
                <a:solidFill>
                  <a:srgbClr val="000000"/>
                </a:solidFill>
                <a:effectLst/>
                <a:uFillTx/>
                <a:latin typeface="Century Schoolbook"/>
              </a:defRPr>
            </a:lvl1pPr>
            <a:lvl2pPr lvl="1" indent="4572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entury Schoolbook"/>
              </a:defRPr>
            </a:lvl2pPr>
            <a:lvl3pPr lvl="2" indent="9144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entury Schoolbook"/>
              </a:defRPr>
            </a:lvl3pPr>
            <a:lvl4pPr lvl="3" indent="13716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entury Schoolbook"/>
              </a:defRPr>
            </a:lvl4pPr>
            <a:lvl5pPr lvl="4" indent="18288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entury Schoolbook"/>
              </a:defRPr>
            </a:lvl5pPr>
            <a:lvl6pPr lvl="5"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entury Schoolbook"/>
              </a:defRPr>
            </a:lvl6pPr>
            <a:lvl7pPr lvl="6"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entury Schoolbook"/>
              </a:defRPr>
            </a:lvl7pPr>
          </a:lstStyle>
          <a:p>
            <a:pPr marL="343080" indent="0" algn="l" defTabSz="914400">
              <a:spcBef>
                <a:spcPts val="499"/>
              </a:spcBef>
              <a:tabLst>
                <a:tab pos="0" algn="l"/>
              </a:tabLst>
            </a:pPr>
            <a:r>
              <a:rPr lang="es-ES" sz="3200" b="1" u="none" strike="noStrike">
                <a:solidFill>
                  <a:srgbClr val="000000"/>
                </a:solidFill>
                <a:effectLst/>
                <a:uFillTx/>
                <a:latin typeface="Century Schoolbook"/>
              </a:rPr>
              <a:t>Click to edit the outline text format</a:t>
            </a:r>
            <a:endParaRPr lang="es-ES" sz="3200" b="1" u="none" strike="noStrike">
              <a:solidFill>
                <a:srgbClr val="000000"/>
              </a:solidFill>
              <a:effectLst/>
              <a:uFillTx/>
              <a:latin typeface="Century Schoolbook"/>
            </a:endParaRPr>
          </a:p>
          <a:p>
            <a:pPr marL="783720" lvl="1" indent="-32652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entury Schoolbook"/>
              </a:rPr>
              <a:t>Second Outline Level</a:t>
            </a:r>
            <a:endParaRPr lang="es-ES" sz="3200" b="1" u="none" strike="noStrike">
              <a:solidFill>
                <a:srgbClr val="000000"/>
              </a:solidFill>
              <a:effectLst/>
              <a:uFillTx/>
              <a:latin typeface="Century Schoolbook"/>
            </a:endParaRPr>
          </a:p>
          <a:p>
            <a:pPr marL="1219320" lvl="2" indent="-30492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entury Schoolbook"/>
              </a:rPr>
              <a:t>Third Outline Level</a:t>
            </a:r>
            <a:endParaRPr lang="es-ES" sz="3200" b="1" u="none" strike="noStrike">
              <a:solidFill>
                <a:srgbClr val="000000"/>
              </a:solidFill>
              <a:effectLst/>
              <a:uFillTx/>
              <a:latin typeface="Century Schoolbook"/>
            </a:endParaRPr>
          </a:p>
          <a:p>
            <a:pPr marL="1737360" lvl="3" indent="-36576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entury Schoolbook"/>
              </a:rPr>
              <a:t>Fourth Outline Level</a:t>
            </a:r>
            <a:endParaRPr lang="es-ES" sz="3200" b="1" u="none" strike="noStrike">
              <a:solidFill>
                <a:srgbClr val="000000"/>
              </a:solidFill>
              <a:effectLst/>
              <a:uFillTx/>
              <a:latin typeface="Century Schoolbook"/>
            </a:endParaRPr>
          </a:p>
          <a:p>
            <a:pPr marL="2194560" lvl="4" indent="-36576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entury Schoolbook"/>
              </a:rPr>
              <a:t>Fifth Outline Level</a:t>
            </a:r>
            <a:endParaRPr lang="es-ES" sz="3200" b="1" u="none" strike="noStrike">
              <a:solidFill>
                <a:srgbClr val="000000"/>
              </a:solidFill>
              <a:effectLst/>
              <a:uFillTx/>
              <a:latin typeface="Century Schoolbook"/>
            </a:endParaRPr>
          </a:p>
          <a:p>
            <a:pPr marL="2651760" lvl="5"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entury Schoolbook"/>
              </a:rPr>
              <a:t>Sixth Outline Level</a:t>
            </a:r>
            <a:endParaRPr lang="es-ES" sz="3200" b="1" u="none" strike="noStrike">
              <a:solidFill>
                <a:srgbClr val="000000"/>
              </a:solidFill>
              <a:effectLst/>
              <a:uFillTx/>
              <a:latin typeface="Century Schoolbook"/>
            </a:endParaRPr>
          </a:p>
          <a:p>
            <a:pPr marL="3108960" lvl="6"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entury Schoolbook"/>
              </a:rPr>
              <a:t>Seventh Outline Level</a:t>
            </a:r>
            <a:endParaRPr lang="es-ES" sz="3200" b="1" u="none" strike="noStrike">
              <a:solidFill>
                <a:srgbClr val="000000"/>
              </a:solidFill>
              <a:effectLst/>
              <a:uFillTx/>
              <a:latin typeface="Century Schoolbook"/>
            </a:endParaRPr>
          </a:p>
        </p:txBody>
      </p:sp>
      <p:sp>
        <p:nvSpPr>
          <p:cNvPr id="52" name="PlaceHolder 4"/>
          <p:cNvSpPr>
            <a:spLocks noGrp="1"/>
          </p:cNvSpPr>
          <p:nvPr>
            <p:ph type="sldNum" idx="12"/>
          </p:nvPr>
        </p:nvSpPr>
        <p:spPr>
          <a:xfrm>
            <a:off x="6553080" y="6356520"/>
            <a:ext cx="358200" cy="3704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ólo el título">
    <p:bg>
      <p:bgPr>
        <a:solidFill>
          <a:srgbClr val="FFFFFF"/>
        </a:solidFill>
      </p:bgPr>
    </p:bg>
    <p:spTree>
      <p:nvGrpSpPr>
        <p:cNvPr id="1" name=""/>
        <p:cNvGrpSpPr/>
        <p:nvPr/>
      </p:nvGrpSpPr>
      <p:grpSpPr>
        <a:xfrm>
          <a:off x="0" y="0"/>
          <a:ext cx="0" cy="0"/>
          <a:chOff x="0" y="0"/>
          <a:chExt cx="0" cy="0"/>
        </a:xfrm>
      </p:grpSpPr>
      <p:pic>
        <p:nvPicPr>
          <p:cNvPr id="53" name="image1.jpeg"/>
          <p:cNvPicPr/>
          <p:nvPr/>
        </p:nvPicPr>
        <p:blipFill>
          <a:blip r:embed="rId2"/>
          <a:stretch/>
        </p:blipFill>
        <p:spPr>
          <a:xfrm>
            <a:off x="0" y="0"/>
            <a:ext cx="9143640" cy="6849720"/>
          </a:xfrm>
          <a:prstGeom prst="rect">
            <a:avLst/>
          </a:prstGeom>
          <a:noFill/>
          <a:ln w="12700">
            <a:noFill/>
          </a:ln>
        </p:spPr>
      </p:pic>
      <p:sp>
        <p:nvSpPr>
          <p:cNvPr id="54"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55" name="PlaceHolder 2"/>
          <p:cNvSpPr>
            <a:spLocks noGrp="1"/>
          </p:cNvSpPr>
          <p:nvPr>
            <p:ph type="sldNum" idx="13"/>
          </p:nvPr>
        </p:nvSpPr>
        <p:spPr>
          <a:xfrm>
            <a:off x="6553080" y="6356520"/>
            <a:ext cx="358200" cy="3704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 blanco">
    <p:bg>
      <p:bgPr>
        <a:solidFill>
          <a:srgbClr val="FFFFFF"/>
        </a:solidFill>
      </p:bgPr>
    </p:bg>
    <p:spTree>
      <p:nvGrpSpPr>
        <p:cNvPr id="1" name=""/>
        <p:cNvGrpSpPr/>
        <p:nvPr/>
      </p:nvGrpSpPr>
      <p:grpSpPr>
        <a:xfrm>
          <a:off x="0" y="0"/>
          <a:ext cx="0" cy="0"/>
          <a:chOff x="0" y="0"/>
          <a:chExt cx="0" cy="0"/>
        </a:xfrm>
      </p:grpSpPr>
      <p:pic>
        <p:nvPicPr>
          <p:cNvPr id="56" name="image1.jpeg"/>
          <p:cNvPicPr/>
          <p:nvPr/>
        </p:nvPicPr>
        <p:blipFill>
          <a:blip r:embed="rId2"/>
          <a:stretch/>
        </p:blipFill>
        <p:spPr>
          <a:xfrm>
            <a:off x="0" y="0"/>
            <a:ext cx="9143640" cy="6849720"/>
          </a:xfrm>
          <a:prstGeom prst="rect">
            <a:avLst/>
          </a:prstGeom>
          <a:noFill/>
          <a:ln w="12700">
            <a:noFill/>
          </a:ln>
        </p:spPr>
      </p:pic>
      <p:sp>
        <p:nvSpPr>
          <p:cNvPr id="57" name="PlaceHolder 1"/>
          <p:cNvSpPr>
            <a:spLocks noGrp="1"/>
          </p:cNvSpPr>
          <p:nvPr>
            <p:ph type="sldNum" idx="14"/>
          </p:nvPr>
        </p:nvSpPr>
        <p:spPr>
          <a:xfrm>
            <a:off x="6553080" y="6356520"/>
            <a:ext cx="358200" cy="3704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Imagen con título">
    <p:bg>
      <p:bgPr>
        <a:solidFill>
          <a:srgbClr val="FFFFFF"/>
        </a:solidFill>
      </p:bgPr>
    </p:bg>
    <p:spTree>
      <p:nvGrpSpPr>
        <p:cNvPr id="1" name=""/>
        <p:cNvGrpSpPr/>
        <p:nvPr/>
      </p:nvGrpSpPr>
      <p:grpSpPr>
        <a:xfrm>
          <a:off x="0" y="0"/>
          <a:ext cx="0" cy="0"/>
          <a:chOff x="0" y="0"/>
          <a:chExt cx="0" cy="0"/>
        </a:xfrm>
      </p:grpSpPr>
      <p:pic>
        <p:nvPicPr>
          <p:cNvPr id="7" name="image1.jpeg"/>
          <p:cNvPicPr/>
          <p:nvPr/>
        </p:nvPicPr>
        <p:blipFill>
          <a:blip r:embed="rId2"/>
          <a:stretch/>
        </p:blipFill>
        <p:spPr>
          <a:xfrm>
            <a:off x="0" y="0"/>
            <a:ext cx="9143640" cy="6849720"/>
          </a:xfrm>
          <a:prstGeom prst="rect">
            <a:avLst/>
          </a:prstGeom>
          <a:noFill/>
          <a:ln w="12700">
            <a:noFill/>
          </a:ln>
        </p:spPr>
      </p:pic>
      <p:sp>
        <p:nvSpPr>
          <p:cNvPr id="8" name="PlaceHolder 1"/>
          <p:cNvSpPr>
            <a:spLocks noGrp="1"/>
          </p:cNvSpPr>
          <p:nvPr>
            <p:ph type="title"/>
          </p:nvPr>
        </p:nvSpPr>
        <p:spPr>
          <a:xfrm>
            <a:off x="1792440" y="4800600"/>
            <a:ext cx="5486040" cy="56628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r>
              <a:rPr lang="es-ES" sz="2000" b="1" u="none" strike="noStrike">
                <a:solidFill>
                  <a:srgbClr val="000000"/>
                </a:solidFill>
                <a:effectLst/>
                <a:uFillTx/>
                <a:latin typeface="Century Schoolbook"/>
                <a:ea typeface="Century Schoolbook"/>
              </a:rPr>
              <a:t>Title Text</a:t>
            </a:r>
            <a:endParaRPr lang="es-ES" sz="2000" b="1" u="none" strike="noStrike">
              <a:solidFill>
                <a:srgbClr val="000000"/>
              </a:solidFill>
              <a:effectLst/>
              <a:uFillTx/>
              <a:latin typeface="Century Schoolbook"/>
            </a:endParaRPr>
          </a:p>
        </p:txBody>
      </p:sp>
      <p:sp>
        <p:nvSpPr>
          <p:cNvPr id="9" name="PlaceHolder 2"/>
          <p:cNvSpPr>
            <a:spLocks noGrp="1"/>
          </p:cNvSpPr>
          <p:nvPr>
            <p:ph type="body"/>
          </p:nvPr>
        </p:nvSpPr>
        <p:spPr>
          <a:xfrm>
            <a:off x="1792440" y="612720"/>
            <a:ext cx="5486040" cy="4114440"/>
          </a:xfrm>
          <a:prstGeom prst="rect">
            <a:avLst/>
          </a:prstGeom>
          <a:noFill/>
          <a:ln w="0">
            <a:noFill/>
          </a:ln>
        </p:spPr>
        <p:txBody>
          <a:bodyPr lIns="91440" tIns="45000" rIns="91440" bIns="45000" anchor="t">
            <a:noAutofit/>
          </a:bodyPr>
          <a:lstStyle>
            <a:lvl1pPr algn="l" defTabSz="914400">
              <a:spcBef>
                <a:spcPts val="300"/>
              </a:spcBef>
              <a:buClr>
                <a:srgbClr val="000000"/>
              </a:buClr>
              <a:buFont typeface="Arial"/>
              <a:buChar char="•"/>
              <a:tabLst>
                <a:tab pos="0" algn="l"/>
              </a:tabLst>
              <a:defRPr lang="es-ES" sz="1800" b="0" u="none" strike="noStrike">
                <a:solidFill>
                  <a:srgbClr val="000000"/>
                </a:solidFill>
                <a:effectLst/>
                <a:uFillTx/>
                <a:latin typeface="Century Schoolbook"/>
              </a:defRPr>
            </a:lvl1pPr>
            <a:lvl2pPr lvl="1" indent="4572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entury Schoolbook"/>
              </a:defRPr>
            </a:lvl2pPr>
            <a:lvl3pPr lvl="2" indent="9144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entury Schoolbook"/>
              </a:defRPr>
            </a:lvl3pPr>
            <a:lvl4pPr lvl="3" indent="13716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entury Schoolbook"/>
              </a:defRPr>
            </a:lvl4pPr>
            <a:lvl5pPr lvl="4" indent="18288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entury Schoolbook"/>
              </a:defRPr>
            </a:lvl5pPr>
            <a:lvl6pPr lvl="5"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entury Schoolbook"/>
              </a:defRPr>
            </a:lvl6pPr>
            <a:lvl7pPr lvl="6"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entury Schoolbook"/>
              </a:defRPr>
            </a:lvl7pPr>
          </a:lstStyle>
          <a:p>
            <a:pPr algn="l" defTabSz="914400">
              <a:spcBef>
                <a:spcPts val="300"/>
              </a:spcBef>
              <a:buClr>
                <a:srgbClr val="000000"/>
              </a:buClr>
              <a:buFont typeface="Arial"/>
              <a:buChar char="•"/>
              <a:tabLst>
                <a:tab pos="0" algn="l"/>
              </a:tabLst>
            </a:pPr>
            <a:r>
              <a:rPr lang="es-ES" sz="1800" b="0" u="none" strike="noStrike">
                <a:solidFill>
                  <a:srgbClr val="000000"/>
                </a:solidFill>
                <a:effectLst/>
                <a:uFillTx/>
                <a:latin typeface="Century Schoolbook"/>
              </a:rPr>
              <a:t>Click to edit the outline text format</a:t>
            </a:r>
            <a:endParaRPr lang="es-ES" sz="1800" b="0" u="none" strike="noStrike">
              <a:solidFill>
                <a:srgbClr val="000000"/>
              </a:solidFill>
              <a:effectLst/>
              <a:uFillTx/>
              <a:latin typeface="Century Schoolbook"/>
            </a:endParaRPr>
          </a:p>
          <a:p>
            <a:pPr lvl="1"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entury Schoolbook"/>
              </a:rPr>
              <a:t>Second Outline Level</a:t>
            </a:r>
            <a:endParaRPr lang="es-ES" sz="1800" b="0" u="none" strike="noStrike">
              <a:solidFill>
                <a:srgbClr val="000000"/>
              </a:solidFill>
              <a:effectLst/>
              <a:uFillTx/>
              <a:latin typeface="Century Schoolbook"/>
            </a:endParaRPr>
          </a:p>
          <a:p>
            <a:pPr lvl="2"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entury Schoolbook"/>
              </a:rPr>
              <a:t>Third Outline Level</a:t>
            </a:r>
            <a:endParaRPr lang="es-ES" sz="1800" b="0" u="none" strike="noStrike">
              <a:solidFill>
                <a:srgbClr val="000000"/>
              </a:solidFill>
              <a:effectLst/>
              <a:uFillTx/>
              <a:latin typeface="Century Schoolbook"/>
            </a:endParaRPr>
          </a:p>
          <a:p>
            <a:pPr lvl="3"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entury Schoolbook"/>
              </a:rPr>
              <a:t>Fourth Outline Level</a:t>
            </a:r>
            <a:endParaRPr lang="es-ES" sz="1800" b="0" u="none" strike="noStrike">
              <a:solidFill>
                <a:srgbClr val="000000"/>
              </a:solidFill>
              <a:effectLst/>
              <a:uFillTx/>
              <a:latin typeface="Century Schoolbook"/>
            </a:endParaRPr>
          </a:p>
          <a:p>
            <a:pPr lvl="4"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entury Schoolbook"/>
              </a:rPr>
              <a:t>Fifth Outline Level</a:t>
            </a:r>
            <a:endParaRPr lang="es-ES" sz="1800" b="0" u="none" strike="noStrike">
              <a:solidFill>
                <a:srgbClr val="000000"/>
              </a:solidFill>
              <a:effectLst/>
              <a:uFillTx/>
              <a:latin typeface="Century Schoolbook"/>
            </a:endParaRPr>
          </a:p>
          <a:p>
            <a:pPr lvl="5"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entury Schoolbook"/>
              </a:rPr>
              <a:t>Sixth Outline Level</a:t>
            </a:r>
            <a:endParaRPr lang="es-ES" sz="1800" b="0" u="none" strike="noStrike">
              <a:solidFill>
                <a:srgbClr val="000000"/>
              </a:solidFill>
              <a:effectLst/>
              <a:uFillTx/>
              <a:latin typeface="Century Schoolbook"/>
            </a:endParaRPr>
          </a:p>
          <a:p>
            <a:pPr lvl="6"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entury Schoolbook"/>
              </a:rPr>
              <a:t>Seventh Outline Level</a:t>
            </a:r>
            <a:endParaRPr lang="es-ES" sz="1800" b="0" u="none" strike="noStrike">
              <a:solidFill>
                <a:srgbClr val="000000"/>
              </a:solidFill>
              <a:effectLst/>
              <a:uFillTx/>
              <a:latin typeface="Century Schoolbook"/>
            </a:endParaRPr>
          </a:p>
        </p:txBody>
      </p:sp>
      <p:sp>
        <p:nvSpPr>
          <p:cNvPr id="10" name="PlaceHolder 3"/>
          <p:cNvSpPr>
            <a:spLocks noGrp="1"/>
          </p:cNvSpPr>
          <p:nvPr>
            <p:ph type="body"/>
          </p:nvPr>
        </p:nvSpPr>
        <p:spPr>
          <a:xfrm>
            <a:off x="1792440" y="5367240"/>
            <a:ext cx="5486040" cy="804600"/>
          </a:xfrm>
          <a:prstGeom prst="rect">
            <a:avLst/>
          </a:prstGeom>
          <a:noFill/>
          <a:ln w="12600">
            <a:noFill/>
          </a:ln>
        </p:spPr>
        <p:txBody>
          <a:bodyPr lIns="45720" tIns="45000" rIns="45720" bIns="45000" anchor="t">
            <a:noAutofit/>
          </a:bodyPr>
          <a:lstStyle>
            <a:lvl1pPr indent="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1pPr>
            <a:lvl2pPr indent="45720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2pPr>
            <a:lvl3pPr indent="91440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3pPr>
            <a:lvl4pPr indent="137160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4pPr>
            <a:lvl5pPr indent="182880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5pPr>
          </a:lstStyle>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One</a:t>
            </a:r>
            <a:endParaRPr lang="es-ES" sz="1400" b="0" u="none" strike="noStrike">
              <a:solidFill>
                <a:srgbClr val="000000"/>
              </a:solidFill>
              <a:effectLst/>
              <a:uFillTx/>
              <a:latin typeface="Century Schoolbook"/>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Two</a:t>
            </a:r>
            <a:endParaRPr lang="es-ES" sz="1400" b="0" u="none" strike="noStrike">
              <a:solidFill>
                <a:srgbClr val="000000"/>
              </a:solidFill>
              <a:effectLst/>
              <a:uFillTx/>
              <a:latin typeface="Century Schoolbook"/>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Three</a:t>
            </a:r>
            <a:endParaRPr lang="es-ES" sz="1400" b="0" u="none" strike="noStrike">
              <a:solidFill>
                <a:srgbClr val="000000"/>
              </a:solidFill>
              <a:effectLst/>
              <a:uFillTx/>
              <a:latin typeface="Century Schoolbook"/>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Four</a:t>
            </a:r>
            <a:endParaRPr lang="es-ES" sz="1400" b="0" u="none" strike="noStrike">
              <a:solidFill>
                <a:srgbClr val="000000"/>
              </a:solidFill>
              <a:effectLst/>
              <a:uFillTx/>
              <a:latin typeface="Century Schoolbook"/>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Five</a:t>
            </a:r>
            <a:endParaRPr lang="es-ES" sz="1400" b="0" u="none" strike="noStrike">
              <a:solidFill>
                <a:srgbClr val="000000"/>
              </a:solidFill>
              <a:effectLst/>
              <a:uFillTx/>
              <a:latin typeface="Century Schoolbook"/>
            </a:endParaRPr>
          </a:p>
        </p:txBody>
      </p:sp>
      <p:sp>
        <p:nvSpPr>
          <p:cNvPr id="11" name="PlaceHolder 4"/>
          <p:cNvSpPr>
            <a:spLocks noGrp="1"/>
          </p:cNvSpPr>
          <p:nvPr>
            <p:ph type="sldNum" idx="2"/>
          </p:nvPr>
        </p:nvSpPr>
        <p:spPr>
          <a:xfrm>
            <a:off x="6553080" y="6356520"/>
            <a:ext cx="358200" cy="3704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texto vertical">
    <p:bg>
      <p:bgPr>
        <a:solidFill>
          <a:srgbClr val="FFFFFF"/>
        </a:solidFill>
      </p:bgPr>
    </p:bg>
    <p:spTree>
      <p:nvGrpSpPr>
        <p:cNvPr id="1" name=""/>
        <p:cNvGrpSpPr/>
        <p:nvPr/>
      </p:nvGrpSpPr>
      <p:grpSpPr>
        <a:xfrm>
          <a:off x="0" y="0"/>
          <a:ext cx="0" cy="0"/>
          <a:chOff x="0" y="0"/>
          <a:chExt cx="0" cy="0"/>
        </a:xfrm>
      </p:grpSpPr>
      <p:pic>
        <p:nvPicPr>
          <p:cNvPr id="12" name="image1.jpeg"/>
          <p:cNvPicPr/>
          <p:nvPr/>
        </p:nvPicPr>
        <p:blipFill>
          <a:blip r:embed="rId2"/>
          <a:stretch/>
        </p:blipFill>
        <p:spPr>
          <a:xfrm>
            <a:off x="0" y="0"/>
            <a:ext cx="9143640" cy="6849720"/>
          </a:xfrm>
          <a:prstGeom prst="rect">
            <a:avLst/>
          </a:prstGeom>
          <a:noFill/>
          <a:ln w="12700">
            <a:noFill/>
          </a:ln>
        </p:spPr>
      </p:pic>
      <p:sp>
        <p:nvSpPr>
          <p:cNvPr id="13"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14"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One</a:t>
            </a:r>
            <a:endParaRPr lang="es-ES" sz="3200" b="0" u="none" strike="noStrike">
              <a:solidFill>
                <a:srgbClr val="000000"/>
              </a:solidFill>
              <a:effectLst/>
              <a:uFillTx/>
              <a:latin typeface="Century Schoolbook"/>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Two</a:t>
            </a:r>
            <a:endParaRPr lang="es-ES" sz="3200" b="0" u="none" strike="noStrike">
              <a:solidFill>
                <a:srgbClr val="000000"/>
              </a:solidFill>
              <a:effectLst/>
              <a:uFillTx/>
              <a:latin typeface="Century Schoolbook"/>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Three</a:t>
            </a:r>
            <a:endParaRPr lang="es-ES" sz="3200" b="0" u="none" strike="noStrike">
              <a:solidFill>
                <a:srgbClr val="000000"/>
              </a:solidFill>
              <a:effectLst/>
              <a:uFillTx/>
              <a:latin typeface="Century Schoolbook"/>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Four</a:t>
            </a:r>
            <a:endParaRPr lang="es-ES" sz="3200" b="0" u="none" strike="noStrike">
              <a:solidFill>
                <a:srgbClr val="000000"/>
              </a:solidFill>
              <a:effectLst/>
              <a:uFillTx/>
              <a:latin typeface="Century Schoolbook"/>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Five</a:t>
            </a:r>
            <a:endParaRPr lang="es-ES" sz="3200" b="0" u="none" strike="noStrike">
              <a:solidFill>
                <a:srgbClr val="000000"/>
              </a:solidFill>
              <a:effectLst/>
              <a:uFillTx/>
              <a:latin typeface="Century Schoolbook"/>
            </a:endParaRPr>
          </a:p>
        </p:txBody>
      </p:sp>
      <p:sp>
        <p:nvSpPr>
          <p:cNvPr id="15" name="PlaceHolder 3"/>
          <p:cNvSpPr>
            <a:spLocks noGrp="1"/>
          </p:cNvSpPr>
          <p:nvPr>
            <p:ph type="sldNum" idx="3"/>
          </p:nvPr>
        </p:nvSpPr>
        <p:spPr>
          <a:xfrm>
            <a:off x="6553080" y="6356520"/>
            <a:ext cx="358200" cy="3704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vertical y texto">
    <p:bg>
      <p:bgPr>
        <a:solidFill>
          <a:srgbClr val="FFFFFF"/>
        </a:solidFill>
      </p:bgPr>
    </p:bg>
    <p:spTree>
      <p:nvGrpSpPr>
        <p:cNvPr id="1" name=""/>
        <p:cNvGrpSpPr/>
        <p:nvPr/>
      </p:nvGrpSpPr>
      <p:grpSpPr>
        <a:xfrm>
          <a:off x="0" y="0"/>
          <a:ext cx="0" cy="0"/>
          <a:chOff x="0" y="0"/>
          <a:chExt cx="0" cy="0"/>
        </a:xfrm>
      </p:grpSpPr>
      <p:pic>
        <p:nvPicPr>
          <p:cNvPr id="16" name="image1.jpeg"/>
          <p:cNvPicPr/>
          <p:nvPr/>
        </p:nvPicPr>
        <p:blipFill>
          <a:blip r:embed="rId2"/>
          <a:stretch/>
        </p:blipFill>
        <p:spPr>
          <a:xfrm>
            <a:off x="0" y="0"/>
            <a:ext cx="9143640" cy="6849720"/>
          </a:xfrm>
          <a:prstGeom prst="rect">
            <a:avLst/>
          </a:prstGeom>
          <a:noFill/>
          <a:ln w="12700">
            <a:noFill/>
          </a:ln>
        </p:spPr>
      </p:pic>
      <p:sp>
        <p:nvSpPr>
          <p:cNvPr id="17" name="PlaceHolder 1"/>
          <p:cNvSpPr>
            <a:spLocks noGrp="1"/>
          </p:cNvSpPr>
          <p:nvPr>
            <p:ph type="title"/>
          </p:nvPr>
        </p:nvSpPr>
        <p:spPr>
          <a:xfrm>
            <a:off x="6629400" y="274680"/>
            <a:ext cx="2057040" cy="585108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18" name="PlaceHolder 2"/>
          <p:cNvSpPr>
            <a:spLocks noGrp="1"/>
          </p:cNvSpPr>
          <p:nvPr>
            <p:ph type="body"/>
          </p:nvPr>
        </p:nvSpPr>
        <p:spPr>
          <a:xfrm>
            <a:off x="457200" y="274680"/>
            <a:ext cx="6019560" cy="58510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One</a:t>
            </a:r>
            <a:endParaRPr lang="es-ES" sz="3200" b="0" u="none" strike="noStrike">
              <a:solidFill>
                <a:srgbClr val="000000"/>
              </a:solidFill>
              <a:effectLst/>
              <a:uFillTx/>
              <a:latin typeface="Century Schoolbook"/>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Two</a:t>
            </a:r>
            <a:endParaRPr lang="es-ES" sz="3200" b="0" u="none" strike="noStrike">
              <a:solidFill>
                <a:srgbClr val="000000"/>
              </a:solidFill>
              <a:effectLst/>
              <a:uFillTx/>
              <a:latin typeface="Century Schoolbook"/>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Three</a:t>
            </a:r>
            <a:endParaRPr lang="es-ES" sz="3200" b="0" u="none" strike="noStrike">
              <a:solidFill>
                <a:srgbClr val="000000"/>
              </a:solidFill>
              <a:effectLst/>
              <a:uFillTx/>
              <a:latin typeface="Century Schoolbook"/>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Four</a:t>
            </a:r>
            <a:endParaRPr lang="es-ES" sz="3200" b="0" u="none" strike="noStrike">
              <a:solidFill>
                <a:srgbClr val="000000"/>
              </a:solidFill>
              <a:effectLst/>
              <a:uFillTx/>
              <a:latin typeface="Century Schoolbook"/>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Five</a:t>
            </a:r>
            <a:endParaRPr lang="es-ES" sz="3200" b="0" u="none" strike="noStrike">
              <a:solidFill>
                <a:srgbClr val="000000"/>
              </a:solidFill>
              <a:effectLst/>
              <a:uFillTx/>
              <a:latin typeface="Century Schoolbook"/>
            </a:endParaRPr>
          </a:p>
        </p:txBody>
      </p:sp>
      <p:sp>
        <p:nvSpPr>
          <p:cNvPr id="19" name="PlaceHolder 3"/>
          <p:cNvSpPr>
            <a:spLocks noGrp="1"/>
          </p:cNvSpPr>
          <p:nvPr>
            <p:ph type="sldNum" idx="4"/>
          </p:nvPr>
        </p:nvSpPr>
        <p:spPr>
          <a:xfrm>
            <a:off x="6553080" y="6356520"/>
            <a:ext cx="358200" cy="3704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objetos">
    <p:bg>
      <p:bgPr>
        <a:solidFill>
          <a:srgbClr val="FFFFFF"/>
        </a:solidFill>
      </p:bgPr>
    </p:bg>
    <p:spTree>
      <p:nvGrpSpPr>
        <p:cNvPr id="1" name=""/>
        <p:cNvGrpSpPr/>
        <p:nvPr/>
      </p:nvGrpSpPr>
      <p:grpSpPr>
        <a:xfrm>
          <a:off x="0" y="0"/>
          <a:ext cx="0" cy="0"/>
          <a:chOff x="0" y="0"/>
          <a:chExt cx="0" cy="0"/>
        </a:xfrm>
      </p:grpSpPr>
      <p:pic>
        <p:nvPicPr>
          <p:cNvPr id="20" name="image1.jpeg"/>
          <p:cNvPicPr/>
          <p:nvPr/>
        </p:nvPicPr>
        <p:blipFill>
          <a:blip r:embed="rId2"/>
          <a:stretch/>
        </p:blipFill>
        <p:spPr>
          <a:xfrm>
            <a:off x="0" y="0"/>
            <a:ext cx="9143640" cy="6849720"/>
          </a:xfrm>
          <a:prstGeom prst="rect">
            <a:avLst/>
          </a:prstGeom>
          <a:noFill/>
          <a:ln w="12700">
            <a:noFill/>
          </a:ln>
        </p:spPr>
      </p:pic>
      <p:sp>
        <p:nvSpPr>
          <p:cNvPr id="21"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mbria"/>
                <a:ea typeface="Cambria"/>
              </a:defRPr>
            </a:lvl1pPr>
          </a:lstStyle>
          <a:p>
            <a:pPr indent="0" algn="ctr" defTabSz="914400">
              <a:lnSpc>
                <a:spcPct val="100000"/>
              </a:lnSpc>
              <a:buNone/>
              <a:tabLst>
                <a:tab pos="0" algn="l"/>
              </a:tabLst>
            </a:pPr>
            <a:r>
              <a:rPr lang="es-ES" sz="4400" b="0" u="none" strike="noStrike">
                <a:solidFill>
                  <a:srgbClr val="000000"/>
                </a:solidFill>
                <a:effectLst/>
                <a:uFillTx/>
                <a:latin typeface="Cambria"/>
                <a:ea typeface="Cambria"/>
              </a:rPr>
              <a:t>Title Text</a:t>
            </a:r>
            <a:endParaRPr lang="es-ES" sz="4400" b="0" u="none" strike="noStrike">
              <a:solidFill>
                <a:srgbClr val="000000"/>
              </a:solidFill>
              <a:effectLst/>
              <a:uFillTx/>
              <a:latin typeface="Cambria"/>
            </a:endParaRPr>
          </a:p>
        </p:txBody>
      </p:sp>
      <p:sp>
        <p:nvSpPr>
          <p:cNvPr id="22" name="PlaceHolder 2"/>
          <p:cNvSpPr>
            <a:spLocks noGrp="1"/>
          </p:cNvSpPr>
          <p:nvPr>
            <p:ph type="body"/>
          </p:nvPr>
        </p:nvSpPr>
        <p:spPr>
          <a:xfrm>
            <a:off x="457200" y="1600200"/>
            <a:ext cx="8229240" cy="525744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a:ea typeface="Century"/>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a:ea typeface="Century"/>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a:ea typeface="Century"/>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a:ea typeface="Century"/>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a:ea typeface="Century"/>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a:ea typeface="Century"/>
              </a:rPr>
              <a:t>Body Level One</a:t>
            </a:r>
            <a:endParaRPr lang="es-ES" sz="3200" b="0" u="none" strike="noStrike">
              <a:solidFill>
                <a:srgbClr val="000000"/>
              </a:solidFill>
              <a:effectLst/>
              <a:uFillTx/>
              <a:latin typeface="Century"/>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a:ea typeface="Century"/>
              </a:rPr>
              <a:t>Body Level Two</a:t>
            </a:r>
            <a:endParaRPr lang="es-ES" sz="3200" b="0" u="none" strike="noStrike">
              <a:solidFill>
                <a:srgbClr val="000000"/>
              </a:solidFill>
              <a:effectLst/>
              <a:uFillTx/>
              <a:latin typeface="Century"/>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a:ea typeface="Century"/>
              </a:rPr>
              <a:t>Body Level Three</a:t>
            </a:r>
            <a:endParaRPr lang="es-ES" sz="3200" b="0" u="none" strike="noStrike">
              <a:solidFill>
                <a:srgbClr val="000000"/>
              </a:solidFill>
              <a:effectLst/>
              <a:uFillTx/>
              <a:latin typeface="Century"/>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a:ea typeface="Century"/>
              </a:rPr>
              <a:t>Body Level Four</a:t>
            </a:r>
            <a:endParaRPr lang="es-ES" sz="3200" b="0" u="none" strike="noStrike">
              <a:solidFill>
                <a:srgbClr val="000000"/>
              </a:solidFill>
              <a:effectLst/>
              <a:uFillTx/>
              <a:latin typeface="Century"/>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a:ea typeface="Century"/>
              </a:rPr>
              <a:t>Body Level Five</a:t>
            </a:r>
            <a:endParaRPr lang="es-ES" sz="3200" b="0" u="none" strike="noStrike">
              <a:solidFill>
                <a:srgbClr val="000000"/>
              </a:solidFill>
              <a:effectLst/>
              <a:uFillTx/>
              <a:latin typeface="Century"/>
            </a:endParaRPr>
          </a:p>
        </p:txBody>
      </p:sp>
      <p:sp>
        <p:nvSpPr>
          <p:cNvPr id="23" name="PlaceHolder 3"/>
          <p:cNvSpPr>
            <a:spLocks noGrp="1"/>
          </p:cNvSpPr>
          <p:nvPr>
            <p:ph type="sldNum" idx="5"/>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iapositiva de título">
    <p:bg>
      <p:bgPr>
        <a:solidFill>
          <a:srgbClr val="FFFFFF"/>
        </a:solidFill>
      </p:bgPr>
    </p:bg>
    <p:spTree>
      <p:nvGrpSpPr>
        <p:cNvPr id="1" name=""/>
        <p:cNvGrpSpPr/>
        <p:nvPr/>
      </p:nvGrpSpPr>
      <p:grpSpPr>
        <a:xfrm>
          <a:off x="0" y="0"/>
          <a:ext cx="0" cy="0"/>
          <a:chOff x="0" y="0"/>
          <a:chExt cx="0" cy="0"/>
        </a:xfrm>
      </p:grpSpPr>
      <p:pic>
        <p:nvPicPr>
          <p:cNvPr id="24" name="image1.jpeg"/>
          <p:cNvPicPr/>
          <p:nvPr/>
        </p:nvPicPr>
        <p:blipFill>
          <a:blip r:embed="rId2"/>
          <a:stretch/>
        </p:blipFill>
        <p:spPr>
          <a:xfrm>
            <a:off x="0" y="0"/>
            <a:ext cx="9143640" cy="6849720"/>
          </a:xfrm>
          <a:prstGeom prst="rect">
            <a:avLst/>
          </a:prstGeom>
          <a:noFill/>
          <a:ln w="12700">
            <a:noFill/>
          </a:ln>
        </p:spPr>
      </p:pic>
      <p:sp>
        <p:nvSpPr>
          <p:cNvPr id="25"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26"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One</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Two</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Three</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Four</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Five</a:t>
            </a:r>
            <a:endParaRPr lang="es-ES" sz="3200" b="0" u="none" strike="noStrike">
              <a:solidFill>
                <a:srgbClr val="888888"/>
              </a:solidFill>
              <a:effectLst/>
              <a:uFillTx/>
              <a:latin typeface="Century Schoolbook"/>
            </a:endParaRPr>
          </a:p>
        </p:txBody>
      </p:sp>
      <p:sp>
        <p:nvSpPr>
          <p:cNvPr id="27" name="PlaceHolder 3"/>
          <p:cNvSpPr>
            <a:spLocks noGrp="1"/>
          </p:cNvSpPr>
          <p:nvPr>
            <p:ph type="sldNum" idx="6"/>
          </p:nvPr>
        </p:nvSpPr>
        <p:spPr>
          <a:xfrm>
            <a:off x="6553080" y="6356520"/>
            <a:ext cx="358200" cy="3704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amp; Subtitle">
    <p:bg>
      <p:bgPr>
        <a:solidFill>
          <a:srgbClr val="FFFFFF"/>
        </a:solidFill>
      </p:bgPr>
    </p:bg>
    <p:spTree>
      <p:nvGrpSpPr>
        <p:cNvPr id="1" name=""/>
        <p:cNvGrpSpPr/>
        <p:nvPr/>
      </p:nvGrpSpPr>
      <p:grpSpPr>
        <a:xfrm>
          <a:off x="0" y="0"/>
          <a:ext cx="0" cy="0"/>
          <a:chOff x="0" y="0"/>
          <a:chExt cx="0" cy="0"/>
        </a:xfrm>
      </p:grpSpPr>
      <p:pic>
        <p:nvPicPr>
          <p:cNvPr id="28" name="image1.jpeg" hidden="1"/>
          <p:cNvPicPr/>
          <p:nvPr/>
        </p:nvPicPr>
        <p:blipFill>
          <a:blip r:embed="rId2"/>
          <a:stretch/>
        </p:blipFill>
        <p:spPr>
          <a:xfrm>
            <a:off x="0" y="0"/>
            <a:ext cx="9143640" cy="6849720"/>
          </a:xfrm>
          <a:prstGeom prst="rect">
            <a:avLst/>
          </a:prstGeom>
          <a:noFill/>
          <a:ln w="12700">
            <a:noFill/>
          </a:ln>
        </p:spPr>
      </p:pic>
      <p:sp>
        <p:nvSpPr>
          <p:cNvPr id="29"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Autofit/>
          </a:bodyPr>
          <a:lstStyle>
            <a:lvl1pPr indent="0" algn="ctr" defTabSz="410760">
              <a:lnSpc>
                <a:spcPct val="100000"/>
              </a:lnSpc>
              <a:buNone/>
              <a:tabLst>
                <a:tab pos="0" algn="l"/>
              </a:tabLst>
              <a:defRPr lang="es-ES" sz="56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600" b="0" u="none" strike="noStrike">
                <a:solidFill>
                  <a:srgbClr val="000000"/>
                </a:solidFill>
                <a:effectLst/>
                <a:uFillTx/>
                <a:latin typeface="Helvetica Light"/>
                <a:ea typeface="Helvetica Light"/>
              </a:rPr>
              <a:t>Title Text</a:t>
            </a:r>
            <a:endParaRPr lang="es-ES" sz="5600" b="0" u="none" strike="noStrike">
              <a:solidFill>
                <a:srgbClr val="000000"/>
              </a:solidFill>
              <a:effectLst/>
              <a:uFillTx/>
              <a:latin typeface="Helvetica Light"/>
            </a:endParaRPr>
          </a:p>
        </p:txBody>
      </p:sp>
      <p:sp>
        <p:nvSpPr>
          <p:cNvPr id="30"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Autofit/>
          </a:bodyPr>
          <a:lstStyle>
            <a:lvl1pPr indent="0" algn="ctr" defTabSz="410760">
              <a:lnSpc>
                <a:spcPct val="100000"/>
              </a:lnSpc>
              <a:buNone/>
              <a:tabLst>
                <a:tab pos="0" algn="l"/>
              </a:tabLst>
              <a:defRPr lang="es-ES" sz="22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2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2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2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2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One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Two</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Three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Four</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Five</a:t>
            </a:r>
            <a:endParaRPr lang="es-ES" sz="2200" b="0" u="none" strike="noStrike">
              <a:solidFill>
                <a:srgbClr val="000000"/>
              </a:solidFill>
              <a:effectLst/>
              <a:uFillTx/>
              <a:latin typeface="Helvetica Light"/>
            </a:endParaRPr>
          </a:p>
        </p:txBody>
      </p:sp>
      <p:sp>
        <p:nvSpPr>
          <p:cNvPr id="31" name="PlaceHolder 3"/>
          <p:cNvSpPr>
            <a:spLocks noGrp="1"/>
          </p:cNvSpPr>
          <p:nvPr>
            <p:ph type="sldNum" idx="7"/>
          </p:nvPr>
        </p:nvSpPr>
        <p:spPr>
          <a:xfrm>
            <a:off x="4440600" y="6505200"/>
            <a:ext cx="253080" cy="248760"/>
          </a:xfrm>
          <a:prstGeom prst="rect">
            <a:avLst/>
          </a:prstGeom>
          <a:noFill/>
          <a:ln w="12600">
            <a:noFill/>
          </a:ln>
        </p:spPr>
        <p:txBody>
          <a:bodyPr lIns="35640" tIns="35640" rIns="35640" bIns="35640" anchor="t">
            <a:noAutofit/>
          </a:bodyPr>
          <a:p>
            <a:pPr indent="0" algn="l">
              <a:buNone/>
            </a:pPr>
            <a:endParaRPr lang="es-ES" sz="12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p:bg>
      <p:bgPr>
        <a:solidFill>
          <a:srgbClr val="FFFFFF"/>
        </a:solidFill>
      </p:bgPr>
    </p:bg>
    <p:spTree>
      <p:nvGrpSpPr>
        <p:cNvPr id="1" name=""/>
        <p:cNvGrpSpPr/>
        <p:nvPr/>
      </p:nvGrpSpPr>
      <p:grpSpPr>
        <a:xfrm>
          <a:off x="0" y="0"/>
          <a:ext cx="0" cy="0"/>
          <a:chOff x="0" y="0"/>
          <a:chExt cx="0" cy="0"/>
        </a:xfrm>
      </p:grpSpPr>
      <p:pic>
        <p:nvPicPr>
          <p:cNvPr id="32" name="image1.jpeg"/>
          <p:cNvPicPr/>
          <p:nvPr/>
        </p:nvPicPr>
        <p:blipFill>
          <a:blip r:embed="rId2"/>
          <a:stretch/>
        </p:blipFill>
        <p:spPr>
          <a:xfrm>
            <a:off x="0" y="0"/>
            <a:ext cx="9143640" cy="6849720"/>
          </a:xfrm>
          <a:prstGeom prst="rect">
            <a:avLst/>
          </a:prstGeom>
          <a:noFill/>
          <a:ln w="12700">
            <a:noFill/>
          </a:ln>
        </p:spPr>
      </p:pic>
      <p:sp>
        <p:nvSpPr>
          <p:cNvPr id="33"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34"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One</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Two</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Three</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Four</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Five</a:t>
            </a:r>
            <a:endParaRPr lang="es-ES" sz="3200" b="0" u="none" strike="noStrike">
              <a:solidFill>
                <a:srgbClr val="888888"/>
              </a:solidFill>
              <a:effectLst/>
              <a:uFillTx/>
              <a:latin typeface="Century Schoolbook"/>
            </a:endParaRPr>
          </a:p>
        </p:txBody>
      </p:sp>
      <p:sp>
        <p:nvSpPr>
          <p:cNvPr id="35" name="PlaceHolder 3"/>
          <p:cNvSpPr>
            <a:spLocks noGrp="1"/>
          </p:cNvSpPr>
          <p:nvPr>
            <p:ph type="sldNum" idx="8"/>
          </p:nvPr>
        </p:nvSpPr>
        <p:spPr>
          <a:xfrm>
            <a:off x="6553080" y="6356520"/>
            <a:ext cx="358200" cy="3704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1">
    <p:bg>
      <p:bgPr>
        <a:solidFill>
          <a:srgbClr val="FFFFFF"/>
        </a:solidFill>
      </p:bgPr>
    </p:bg>
    <p:spTree>
      <p:nvGrpSpPr>
        <p:cNvPr id="1" name=""/>
        <p:cNvGrpSpPr/>
        <p:nvPr/>
      </p:nvGrpSpPr>
      <p:grpSpPr>
        <a:xfrm>
          <a:off x="0" y="0"/>
          <a:ext cx="0" cy="0"/>
          <a:chOff x="0" y="0"/>
          <a:chExt cx="0" cy="0"/>
        </a:xfrm>
      </p:grpSpPr>
      <p:pic>
        <p:nvPicPr>
          <p:cNvPr id="36" name="image1.jpeg"/>
          <p:cNvPicPr/>
          <p:nvPr/>
        </p:nvPicPr>
        <p:blipFill>
          <a:blip r:embed="rId2"/>
          <a:stretch/>
        </p:blipFill>
        <p:spPr>
          <a:xfrm>
            <a:off x="0" y="0"/>
            <a:ext cx="9143640" cy="6849720"/>
          </a:xfrm>
          <a:prstGeom prst="rect">
            <a:avLst/>
          </a:prstGeom>
          <a:noFill/>
          <a:ln w="12700">
            <a:noFill/>
          </a:ln>
        </p:spPr>
      </p:pic>
      <p:sp>
        <p:nvSpPr>
          <p:cNvPr id="37"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38"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One</a:t>
            </a:r>
            <a:endParaRPr lang="es-ES" sz="3200" b="0" u="none" strike="noStrike">
              <a:solidFill>
                <a:srgbClr val="000000"/>
              </a:solidFill>
              <a:effectLst/>
              <a:uFillTx/>
              <a:latin typeface="Century Schoolbook"/>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Two</a:t>
            </a:r>
            <a:endParaRPr lang="es-ES" sz="3200" b="0" u="none" strike="noStrike">
              <a:solidFill>
                <a:srgbClr val="000000"/>
              </a:solidFill>
              <a:effectLst/>
              <a:uFillTx/>
              <a:latin typeface="Century Schoolbook"/>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Three</a:t>
            </a:r>
            <a:endParaRPr lang="es-ES" sz="3200" b="0" u="none" strike="noStrike">
              <a:solidFill>
                <a:srgbClr val="000000"/>
              </a:solidFill>
              <a:effectLst/>
              <a:uFillTx/>
              <a:latin typeface="Century Schoolbook"/>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Four</a:t>
            </a:r>
            <a:endParaRPr lang="es-ES" sz="3200" b="0" u="none" strike="noStrike">
              <a:solidFill>
                <a:srgbClr val="000000"/>
              </a:solidFill>
              <a:effectLst/>
              <a:uFillTx/>
              <a:latin typeface="Century Schoolbook"/>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Five</a:t>
            </a:r>
            <a:endParaRPr lang="es-ES" sz="3200" b="0" u="none" strike="noStrike">
              <a:solidFill>
                <a:srgbClr val="000000"/>
              </a:solidFill>
              <a:effectLst/>
              <a:uFillTx/>
              <a:latin typeface="Century Schoolbook"/>
            </a:endParaRPr>
          </a:p>
        </p:txBody>
      </p:sp>
      <p:sp>
        <p:nvSpPr>
          <p:cNvPr id="39" name="PlaceHolder 3"/>
          <p:cNvSpPr>
            <a:spLocks noGrp="1"/>
          </p:cNvSpPr>
          <p:nvPr>
            <p:ph type="sldNum" idx="9"/>
          </p:nvPr>
        </p:nvSpPr>
        <p:spPr>
          <a:xfrm>
            <a:off x="6553080" y="6356520"/>
            <a:ext cx="358200" cy="3704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7.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49.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8" name="pasted-image.pdf"/>
          <p:cNvPicPr/>
          <p:nvPr/>
        </p:nvPicPr>
        <p:blipFill>
          <a:blip r:embed="rId1"/>
          <a:stretch/>
        </p:blipFill>
        <p:spPr>
          <a:xfrm>
            <a:off x="0" y="0"/>
            <a:ext cx="9143640" cy="6857640"/>
          </a:xfrm>
          <a:prstGeom prst="rect">
            <a:avLst/>
          </a:prstGeom>
          <a:noFill/>
          <a:ln w="127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 name="PlaceHolder 1"/>
          <p:cNvSpPr>
            <a:spLocks noGrp="1"/>
          </p:cNvSpPr>
          <p:nvPr>
            <p:ph/>
          </p:nvPr>
        </p:nvSpPr>
        <p:spPr>
          <a:xfrm>
            <a:off x="1229400" y="1337400"/>
            <a:ext cx="6544800" cy="4386960"/>
          </a:xfrm>
          <a:prstGeom prst="rect">
            <a:avLst/>
          </a:prstGeom>
          <a:noFill/>
          <a:ln w="12600">
            <a:noFill/>
          </a:ln>
        </p:spPr>
        <p:txBody>
          <a:bodyPr lIns="45720" tIns="45000" rIns="45720" bIns="45000" anchor="t">
            <a:noAutofit/>
          </a:bodyPr>
          <a:p>
            <a:pPr indent="0" algn="l" defTabSz="722520">
              <a:lnSpc>
                <a:spcPct val="100000"/>
              </a:lnSpc>
              <a:spcBef>
                <a:spcPts val="601"/>
              </a:spcBef>
              <a:buNone/>
              <a:tabLst>
                <a:tab pos="0" algn="l"/>
              </a:tabLst>
            </a:pPr>
            <a:r>
              <a:rPr lang="es-ES" sz="3000" b="0" i="1" u="none" strike="noStrike">
                <a:solidFill>
                  <a:srgbClr val="000000"/>
                </a:solidFill>
                <a:effectLst/>
                <a:uFillTx/>
                <a:latin typeface="Cambria"/>
                <a:ea typeface="Cambria"/>
              </a:rPr>
              <a:t>“Pues mirad, hermanos, vuestra vocación, que no sois muchos sabios según la carne, ni muchos poderosos, ni muchos nobles; sino que lo necio del mundo escogió Dios, para avergonzar a los sabios; y lo débil del mundo escogió Dios para avergonzar a los fuertes… a fin de que nadie se jacte en su presencia”.</a:t>
            </a:r>
            <a:endParaRPr lang="es-ES" sz="3000" b="0" u="none" strike="noStrike">
              <a:solidFill>
                <a:srgbClr val="000000"/>
              </a:solidFill>
              <a:effectLst/>
              <a:uFillTx/>
              <a:latin typeface="Century Schoolbook"/>
            </a:endParaRPr>
          </a:p>
          <a:p>
            <a:pPr indent="0" algn="l" defTabSz="722520">
              <a:lnSpc>
                <a:spcPct val="100000"/>
              </a:lnSpc>
              <a:buNone/>
              <a:tabLst>
                <a:tab pos="0" algn="l"/>
              </a:tabLst>
            </a:pPr>
            <a:r>
              <a:rPr lang="es-ES" sz="3000" b="0" i="1" u="none" strike="noStrike">
                <a:solidFill>
                  <a:srgbClr val="FF2600"/>
                </a:solidFill>
                <a:effectLst/>
                <a:uFillTx/>
                <a:latin typeface="Cambria"/>
                <a:ea typeface="Cambria"/>
              </a:rPr>
              <a:t>1 Corintios 1:26-27, 29</a:t>
            </a:r>
            <a:endParaRPr lang="es-ES" sz="3000" b="0" u="none" strike="noStrike">
              <a:solidFill>
                <a:srgbClr val="000000"/>
              </a:solidFill>
              <a:effectLst/>
              <a:uFillTx/>
              <a:latin typeface="Century Schoolbook"/>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 name="PlaceHolder 1"/>
          <p:cNvSpPr>
            <a:spLocks noGrp="1"/>
          </p:cNvSpPr>
          <p:nvPr>
            <p:ph/>
          </p:nvPr>
        </p:nvSpPr>
        <p:spPr>
          <a:xfrm>
            <a:off x="1374480" y="2272320"/>
            <a:ext cx="6394320" cy="3688200"/>
          </a:xfrm>
          <a:prstGeom prst="rect">
            <a:avLst/>
          </a:prstGeom>
          <a:noFill/>
          <a:ln w="12600">
            <a:noFill/>
          </a:ln>
        </p:spPr>
        <p:txBody>
          <a:bodyPr lIns="45720" tIns="45000" rIns="45720" bIns="45000" anchor="t">
            <a:noAutofit/>
          </a:bodyPr>
          <a:p>
            <a:pPr marL="260640" indent="-260640" algn="l" defTabSz="694800">
              <a:lnSpc>
                <a:spcPct val="100000"/>
              </a:lnSpc>
              <a:spcBef>
                <a:spcPts val="700"/>
              </a:spcBef>
              <a:buClr>
                <a:srgbClr val="000000"/>
              </a:buClr>
              <a:buFont typeface="Arial"/>
              <a:buChar char="•"/>
            </a:pPr>
            <a:r>
              <a:rPr lang="es-ES" sz="3040" b="0" u="none" strike="noStrike">
                <a:solidFill>
                  <a:srgbClr val="000000"/>
                </a:solidFill>
                <a:effectLst/>
                <a:uFillTx/>
                <a:latin typeface="Cambria"/>
                <a:ea typeface="Cambria"/>
              </a:rPr>
              <a:t>Se deprimen si alguien los critica o si no están de acuerdo con sus </a:t>
            </a:r>
            <a:r>
              <a:rPr lang="es-ES" sz="3040" b="1" i="1" u="none" strike="noStrike">
                <a:solidFill>
                  <a:srgbClr val="000000"/>
                </a:solidFill>
                <a:effectLst/>
                <a:uFillTx/>
                <a:latin typeface="Cambria"/>
                <a:ea typeface="Cambria"/>
              </a:rPr>
              <a:t>opiniones.</a:t>
            </a:r>
            <a:endParaRPr lang="es-ES" sz="3040" b="0" u="none" strike="noStrike">
              <a:solidFill>
                <a:srgbClr val="000000"/>
              </a:solidFill>
              <a:effectLst/>
              <a:uFillTx/>
              <a:latin typeface="Century Schoolbook"/>
            </a:endParaRPr>
          </a:p>
          <a:p>
            <a:pPr marL="260640" indent="-260640" algn="l" defTabSz="694800">
              <a:lnSpc>
                <a:spcPct val="100000"/>
              </a:lnSpc>
              <a:spcBef>
                <a:spcPts val="700"/>
              </a:spcBef>
              <a:buClr>
                <a:srgbClr val="000000"/>
              </a:buClr>
              <a:buFont typeface="Arial"/>
              <a:buChar char="•"/>
            </a:pPr>
            <a:r>
              <a:rPr lang="es-ES" sz="3040" b="0" u="none" strike="noStrike">
                <a:solidFill>
                  <a:srgbClr val="000000"/>
                </a:solidFill>
                <a:effectLst/>
                <a:uFillTx/>
                <a:latin typeface="Cambria"/>
                <a:ea typeface="Cambria"/>
              </a:rPr>
              <a:t>Están siempre dispuestos a </a:t>
            </a:r>
            <a:r>
              <a:rPr lang="es-ES" sz="3040" b="1" i="1" u="none" strike="noStrike">
                <a:solidFill>
                  <a:srgbClr val="000000"/>
                </a:solidFill>
                <a:effectLst/>
                <a:uFillTx/>
                <a:latin typeface="Cambria"/>
                <a:ea typeface="Cambria"/>
              </a:rPr>
              <a:t>enfrentar</a:t>
            </a:r>
            <a:r>
              <a:rPr lang="es-ES" sz="3040" b="0" u="none" strike="noStrike">
                <a:solidFill>
                  <a:srgbClr val="000000"/>
                </a:solidFill>
                <a:effectLst/>
                <a:uFillTx/>
                <a:latin typeface="Cambria"/>
                <a:ea typeface="Cambria"/>
              </a:rPr>
              <a:t> a los que le critiquen.</a:t>
            </a:r>
            <a:endParaRPr lang="es-ES" sz="3040" b="0" u="none" strike="noStrike">
              <a:solidFill>
                <a:srgbClr val="000000"/>
              </a:solidFill>
              <a:effectLst/>
              <a:uFillTx/>
              <a:latin typeface="Century Schoolbook"/>
            </a:endParaRPr>
          </a:p>
          <a:p>
            <a:pPr marL="260640" indent="-260640" algn="l" defTabSz="694800">
              <a:lnSpc>
                <a:spcPct val="100000"/>
              </a:lnSpc>
              <a:spcBef>
                <a:spcPts val="700"/>
              </a:spcBef>
              <a:buClr>
                <a:srgbClr val="000000"/>
              </a:buClr>
              <a:buFont typeface="Arial"/>
              <a:buChar char="•"/>
            </a:pPr>
            <a:r>
              <a:rPr lang="es-ES" sz="3040" b="1" i="1" u="none" strike="noStrike">
                <a:solidFill>
                  <a:srgbClr val="000000"/>
                </a:solidFill>
                <a:effectLst/>
                <a:uFillTx/>
                <a:latin typeface="Cambria"/>
                <a:ea typeface="Cambria"/>
              </a:rPr>
              <a:t>No analizan las críticas</a:t>
            </a:r>
            <a:r>
              <a:rPr lang="es-ES" sz="3040" b="0" u="none" strike="noStrike">
                <a:solidFill>
                  <a:srgbClr val="000000"/>
                </a:solidFill>
                <a:effectLst/>
                <a:uFillTx/>
                <a:latin typeface="Cambria"/>
                <a:ea typeface="Cambria"/>
              </a:rPr>
              <a:t> para saber si tienen algo de cierto y poder corregir a tiempo el error.</a:t>
            </a:r>
            <a:endParaRPr lang="es-ES" sz="3040" b="0" u="none" strike="noStrike">
              <a:solidFill>
                <a:srgbClr val="000000"/>
              </a:solidFill>
              <a:effectLst/>
              <a:uFillTx/>
              <a:latin typeface="Century Schoolbook"/>
            </a:endParaRPr>
          </a:p>
        </p:txBody>
      </p:sp>
      <p:sp>
        <p:nvSpPr>
          <p:cNvPr id="71" name="Shape 163"/>
          <p:cNvSpPr/>
          <p:nvPr/>
        </p:nvSpPr>
        <p:spPr>
          <a:xfrm>
            <a:off x="1120320" y="916920"/>
            <a:ext cx="6664320" cy="1530000"/>
          </a:xfrm>
          <a:prstGeom prst="rect">
            <a:avLst/>
          </a:prstGeom>
          <a:noFill/>
          <a:ln w="12700">
            <a:noFill/>
          </a:ln>
        </p:spPr>
        <p:style>
          <a:lnRef idx="0"/>
          <a:fillRef idx="0"/>
          <a:effectRef idx="0"/>
          <a:fontRef idx="minor"/>
        </p:style>
        <p:txBody>
          <a:bodyPr lIns="45720" tIns="45000" rIns="45720" bIns="45000" anchor="t">
            <a:normAutofit/>
          </a:bodyPr>
          <a:p>
            <a:pPr marL="622440" indent="-622440" defTabSz="914400">
              <a:lnSpc>
                <a:spcPct val="100000"/>
              </a:lnSpc>
              <a:tabLst>
                <a:tab pos="0" algn="l"/>
              </a:tabLst>
            </a:pPr>
            <a:r>
              <a:rPr lang="es-ES" sz="3800" b="1" u="none" strike="noStrike">
                <a:solidFill>
                  <a:srgbClr val="48002B"/>
                </a:solidFill>
                <a:effectLst/>
                <a:uFillTx/>
                <a:latin typeface="Cambria"/>
                <a:ea typeface="Cambria"/>
              </a:rPr>
              <a:t>3. Tornarse muy sensibles a las críticas</a:t>
            </a:r>
            <a:endParaRPr lang="es-ES" sz="3800" b="0" u="none" strike="noStrike">
              <a:solidFill>
                <a:srgbClr val="000000"/>
              </a:solidFill>
              <a:effectLst/>
              <a:uFillTx/>
              <a:latin typeface="Arial"/>
            </a:endParaRPr>
          </a:p>
        </p:txBody>
      </p:sp>
    </p:spTree>
  </p:cSld>
  <p:timing>
    <p:tnLst>
      <p:par>
        <p:cTn id="86" dur="indefinite" restart="never" nodeType="tmRoot">
          <p:childTnLst>
            <p:seq>
              <p:cTn id="87" dur="indefinite" nodeType="mainSeq">
                <p:childTnLst>
                  <p:par>
                    <p:cTn id="88" fill="hold">
                      <p:stCondLst>
                        <p:cond delay="indefinite"/>
                      </p:stCondLst>
                      <p:childTnLst>
                        <p:par>
                          <p:cTn id="89" fill="hold">
                            <p:stCondLst>
                              <p:cond delay="0"/>
                            </p:stCondLst>
                            <p:childTnLst>
                              <p:par>
                                <p:cTn id="90" presetID="9" presetClass="entr" fill="hold" nodeType="clickEffect">
                                  <p:stCondLst>
                                    <p:cond delay="0"/>
                                  </p:stCondLst>
                                  <p:iterate type="el">
                                    <p:tmAbs val="0"/>
                                  </p:iterate>
                                  <p:childTnLst>
                                    <p:set>
                                      <p:cBhvr>
                                        <p:cTn id="91" fill="hold"/>
                                        <p:tgtEl>
                                          <p:spTgt spid="70"/>
                                        </p:tgtEl>
                                        <p:attrNameLst>
                                          <p:attrName>style.visibility</p:attrName>
                                        </p:attrNameLst>
                                      </p:cBhvr>
                                      <p:to>
                                        <p:strVal val="visible"/>
                                      </p:to>
                                    </p:set>
                                    <p:animEffect transition="in" filter="dissolve">
                                      <p:cBhvr additive="repl">
                                        <p:cTn id="92" dur="500"/>
                                        <p:tgtEl>
                                          <p:spTgt spid="70"/>
                                        </p:tgtEl>
                                      </p:cBhvr>
                                    </p:animEffect>
                                  </p:childTnLst>
                                </p:cTn>
                              </p:par>
                              <p:par>
                                <p:cTn id="93" presetID="9" presetClass="entr" fill="hold" nodeType="withEffect">
                                  <p:stCondLst>
                                    <p:cond delay="0"/>
                                  </p:stCondLst>
                                  <p:iterate type="el">
                                    <p:tmAbs val="0"/>
                                  </p:iterate>
                                  <p:childTnLst>
                                    <p:set>
                                      <p:cBhvr>
                                        <p:cTn id="94" fill="hold"/>
                                        <p:tgtEl>
                                          <p:spTgt spid="70">
                                            <p:txEl>
                                              <p:pRg st="0" end="0"/>
                                            </p:txEl>
                                          </p:spTgt>
                                        </p:tgtEl>
                                        <p:attrNameLst>
                                          <p:attrName>style.visibility</p:attrName>
                                        </p:attrNameLst>
                                      </p:cBhvr>
                                      <p:to>
                                        <p:strVal val="visible"/>
                                      </p:to>
                                    </p:set>
                                    <p:animEffect transition="in" filter="dissolve">
                                      <p:cBhvr additive="repl">
                                        <p:cTn id="95" dur="500"/>
                                        <p:tgtEl>
                                          <p:spTgt spid="70">
                                            <p:txEl>
                                              <p:pRg st="0" end="0"/>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9" presetClass="entr" fill="hold" nodeType="clickEffect">
                                  <p:stCondLst>
                                    <p:cond delay="0"/>
                                  </p:stCondLst>
                                  <p:iterate type="el">
                                    <p:tmAbs val="0"/>
                                  </p:iterate>
                                  <p:childTnLst>
                                    <p:set>
                                      <p:cBhvr>
                                        <p:cTn id="99" fill="hold"/>
                                        <p:tgtEl>
                                          <p:spTgt spid="70">
                                            <p:txEl>
                                              <p:pRg st="1" end="1"/>
                                            </p:txEl>
                                          </p:spTgt>
                                        </p:tgtEl>
                                        <p:attrNameLst>
                                          <p:attrName>style.visibility</p:attrName>
                                        </p:attrNameLst>
                                      </p:cBhvr>
                                      <p:to>
                                        <p:strVal val="visible"/>
                                      </p:to>
                                    </p:set>
                                    <p:animEffect transition="in" filter="dissolve">
                                      <p:cBhvr additive="repl">
                                        <p:cTn id="100" dur="500"/>
                                        <p:tgtEl>
                                          <p:spTgt spid="70">
                                            <p:txEl>
                                              <p:pRg st="1" end="1"/>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9" presetClass="entr" fill="hold" nodeType="clickEffect">
                                  <p:stCondLst>
                                    <p:cond delay="0"/>
                                  </p:stCondLst>
                                  <p:iterate type="el">
                                    <p:tmAbs val="0"/>
                                  </p:iterate>
                                  <p:childTnLst>
                                    <p:set>
                                      <p:cBhvr>
                                        <p:cTn id="104" fill="hold"/>
                                        <p:tgtEl>
                                          <p:spTgt spid="70">
                                            <p:txEl>
                                              <p:pRg st="2" end="2"/>
                                            </p:txEl>
                                          </p:spTgt>
                                        </p:tgtEl>
                                        <p:attrNameLst>
                                          <p:attrName>style.visibility</p:attrName>
                                        </p:attrNameLst>
                                      </p:cBhvr>
                                      <p:to>
                                        <p:strVal val="visible"/>
                                      </p:to>
                                    </p:set>
                                    <p:animEffect transition="in" filter="dissolve">
                                      <p:cBhvr additive="repl">
                                        <p:cTn id="105" dur="500"/>
                                        <p:tgtEl>
                                          <p:spTgt spid="7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PlaceHolder 1"/>
          <p:cNvSpPr>
            <a:spLocks noGrp="1"/>
          </p:cNvSpPr>
          <p:nvPr>
            <p:ph/>
          </p:nvPr>
        </p:nvSpPr>
        <p:spPr>
          <a:xfrm>
            <a:off x="1474920" y="870480"/>
            <a:ext cx="6654240" cy="5116680"/>
          </a:xfrm>
          <a:prstGeom prst="rect">
            <a:avLst/>
          </a:prstGeom>
          <a:noFill/>
          <a:ln w="12600">
            <a:noFill/>
          </a:ln>
        </p:spPr>
        <p:txBody>
          <a:bodyPr lIns="45720" tIns="45000" rIns="45720" bIns="45000" anchor="t">
            <a:noAutofit/>
          </a:bodyPr>
          <a:p>
            <a:pPr marL="298440" indent="-298440" algn="l" defTabSz="795600">
              <a:lnSpc>
                <a:spcPct val="100000"/>
              </a:lnSpc>
              <a:spcBef>
                <a:spcPts val="799"/>
              </a:spcBef>
              <a:buClr>
                <a:srgbClr val="000000"/>
              </a:buClr>
              <a:buFont typeface="Arial"/>
              <a:buChar char="•"/>
            </a:pPr>
            <a:r>
              <a:rPr lang="es-ES" sz="3480" b="0" u="none" strike="noStrike">
                <a:solidFill>
                  <a:srgbClr val="000000"/>
                </a:solidFill>
                <a:effectLst/>
                <a:uFillTx/>
                <a:latin typeface="Cambria"/>
                <a:ea typeface="Cambria"/>
              </a:rPr>
              <a:t>Se mantienen a la </a:t>
            </a:r>
            <a:r>
              <a:rPr lang="es-ES" sz="3480" b="1" i="1" u="none" strike="noStrike">
                <a:solidFill>
                  <a:srgbClr val="000000"/>
                </a:solidFill>
                <a:effectLst/>
                <a:uFillTx/>
                <a:latin typeface="Cambria"/>
                <a:ea typeface="Cambria"/>
              </a:rPr>
              <a:t>defensiva pensando que todos los persiguen</a:t>
            </a:r>
            <a:r>
              <a:rPr lang="es-ES" sz="3480" b="0" i="1" u="none" strike="noStrike">
                <a:solidFill>
                  <a:srgbClr val="000000"/>
                </a:solidFill>
                <a:effectLst/>
                <a:uFillTx/>
                <a:latin typeface="Cambria"/>
                <a:ea typeface="Cambria"/>
              </a:rPr>
              <a:t>.</a:t>
            </a:r>
            <a:endParaRPr lang="es-ES" sz="3480" b="0" u="none" strike="noStrike">
              <a:solidFill>
                <a:srgbClr val="000000"/>
              </a:solidFill>
              <a:effectLst/>
              <a:uFillTx/>
              <a:latin typeface="Century Schoolbook"/>
            </a:endParaRPr>
          </a:p>
          <a:p>
            <a:pPr marL="298440" indent="-298440" algn="l" defTabSz="795600">
              <a:lnSpc>
                <a:spcPct val="100000"/>
              </a:lnSpc>
              <a:spcBef>
                <a:spcPts val="799"/>
              </a:spcBef>
              <a:buClr>
                <a:srgbClr val="000000"/>
              </a:buClr>
              <a:buFont typeface="Arial"/>
              <a:buChar char="•"/>
            </a:pPr>
            <a:r>
              <a:rPr lang="es-ES" sz="3480" b="1" i="1" u="none" strike="noStrike">
                <a:solidFill>
                  <a:srgbClr val="000000"/>
                </a:solidFill>
                <a:effectLst/>
                <a:uFillTx/>
                <a:latin typeface="Cambria"/>
                <a:ea typeface="Cambria"/>
              </a:rPr>
              <a:t>No hacen diferencia</a:t>
            </a:r>
            <a:r>
              <a:rPr lang="es-ES" sz="3480" b="0" u="none" strike="noStrike">
                <a:solidFill>
                  <a:srgbClr val="000000"/>
                </a:solidFill>
                <a:effectLst/>
                <a:uFillTx/>
                <a:latin typeface="Cambria"/>
                <a:ea typeface="Cambria"/>
              </a:rPr>
              <a:t> entre una crítica y otra.</a:t>
            </a:r>
            <a:endParaRPr lang="es-ES" sz="3480" b="0" u="none" strike="noStrike">
              <a:solidFill>
                <a:srgbClr val="000000"/>
              </a:solidFill>
              <a:effectLst/>
              <a:uFillTx/>
              <a:latin typeface="Century Schoolbook"/>
            </a:endParaRPr>
          </a:p>
          <a:p>
            <a:pPr marL="298440" indent="-298440" algn="l" defTabSz="795600">
              <a:lnSpc>
                <a:spcPct val="100000"/>
              </a:lnSpc>
              <a:spcBef>
                <a:spcPts val="799"/>
              </a:spcBef>
              <a:buClr>
                <a:srgbClr val="000000"/>
              </a:buClr>
              <a:buFont typeface="Arial"/>
              <a:buChar char="•"/>
            </a:pPr>
            <a:r>
              <a:rPr lang="es-ES" sz="3480" b="0" u="none" strike="noStrike">
                <a:solidFill>
                  <a:srgbClr val="000000"/>
                </a:solidFill>
                <a:effectLst/>
                <a:uFillTx/>
                <a:latin typeface="Cambria"/>
                <a:ea typeface="Cambria"/>
              </a:rPr>
              <a:t>Es posible que lleguen a </a:t>
            </a:r>
            <a:r>
              <a:rPr lang="es-ES" sz="3480" b="1" i="1" u="none" strike="noStrike">
                <a:solidFill>
                  <a:srgbClr val="000000"/>
                </a:solidFill>
                <a:effectLst/>
                <a:uFillTx/>
                <a:latin typeface="Cambria"/>
                <a:ea typeface="Cambria"/>
              </a:rPr>
              <a:t>no aceptar los consejos</a:t>
            </a:r>
            <a:r>
              <a:rPr lang="es-ES" sz="3480" b="0" u="none" strike="noStrike">
                <a:solidFill>
                  <a:srgbClr val="000000"/>
                </a:solidFill>
                <a:effectLst/>
                <a:uFillTx/>
                <a:latin typeface="Cambria"/>
                <a:ea typeface="Cambria"/>
              </a:rPr>
              <a:t>.</a:t>
            </a:r>
            <a:endParaRPr lang="es-ES" sz="3480" b="0" u="none" strike="noStrike">
              <a:solidFill>
                <a:srgbClr val="000000"/>
              </a:solidFill>
              <a:effectLst/>
              <a:uFillTx/>
              <a:latin typeface="Century Schoolbook"/>
            </a:endParaRPr>
          </a:p>
          <a:p>
            <a:pPr marL="298440" indent="-298440" algn="l" defTabSz="795600">
              <a:lnSpc>
                <a:spcPct val="100000"/>
              </a:lnSpc>
              <a:spcBef>
                <a:spcPts val="799"/>
              </a:spcBef>
              <a:buClr>
                <a:srgbClr val="000000"/>
              </a:buClr>
              <a:buFont typeface="Arial"/>
              <a:buChar char="•"/>
            </a:pPr>
            <a:r>
              <a:rPr lang="es-ES" sz="3480" b="0" u="none" strike="noStrike">
                <a:solidFill>
                  <a:srgbClr val="000000"/>
                </a:solidFill>
                <a:effectLst/>
                <a:uFillTx/>
                <a:latin typeface="Cambria"/>
                <a:ea typeface="Cambria"/>
              </a:rPr>
              <a:t>Piensan que sólo ellos tienen la razón y </a:t>
            </a:r>
            <a:r>
              <a:rPr lang="es-ES" sz="3480" b="1" i="1" u="none" strike="noStrike">
                <a:solidFill>
                  <a:srgbClr val="000000"/>
                </a:solidFill>
                <a:effectLst/>
                <a:uFillTx/>
                <a:latin typeface="Cambria"/>
                <a:ea typeface="Cambria"/>
              </a:rPr>
              <a:t>que no se pueden equivocar</a:t>
            </a:r>
            <a:r>
              <a:rPr lang="es-ES" sz="3480" b="0" u="none" strike="noStrike">
                <a:solidFill>
                  <a:srgbClr val="000000"/>
                </a:solidFill>
                <a:effectLst/>
                <a:uFillTx/>
                <a:latin typeface="Cambria"/>
                <a:ea typeface="Cambria"/>
              </a:rPr>
              <a:t>.</a:t>
            </a:r>
            <a:endParaRPr lang="es-ES" sz="3480" b="0" u="none" strike="noStrike">
              <a:solidFill>
                <a:srgbClr val="000000"/>
              </a:solidFill>
              <a:effectLst/>
              <a:uFillTx/>
              <a:latin typeface="Century Schoolbook"/>
            </a:endParaRPr>
          </a:p>
        </p:txBody>
      </p:sp>
    </p:spTree>
  </p:cSld>
  <p:timing>
    <p:tnLst>
      <p:par>
        <p:cTn id="106" dur="indefinite" restart="never" nodeType="tmRoot">
          <p:childTnLst>
            <p:seq>
              <p:cTn id="107" dur="indefinite" nodeType="mainSeq">
                <p:childTnLst>
                  <p:par>
                    <p:cTn id="108" fill="hold">
                      <p:stCondLst>
                        <p:cond delay="indefinite"/>
                      </p:stCondLst>
                      <p:childTnLst>
                        <p:par>
                          <p:cTn id="109" fill="hold">
                            <p:stCondLst>
                              <p:cond delay="0"/>
                            </p:stCondLst>
                            <p:childTnLst>
                              <p:par>
                                <p:cTn id="110" presetID="9" presetClass="entr" fill="hold" nodeType="clickEffect">
                                  <p:stCondLst>
                                    <p:cond delay="0"/>
                                  </p:stCondLst>
                                  <p:iterate type="el">
                                    <p:tmAbs val="0"/>
                                  </p:iterate>
                                  <p:childTnLst>
                                    <p:set>
                                      <p:cBhvr>
                                        <p:cTn id="111" fill="hold"/>
                                        <p:tgtEl>
                                          <p:spTgt spid="72"/>
                                        </p:tgtEl>
                                        <p:attrNameLst>
                                          <p:attrName>style.visibility</p:attrName>
                                        </p:attrNameLst>
                                      </p:cBhvr>
                                      <p:to>
                                        <p:strVal val="visible"/>
                                      </p:to>
                                    </p:set>
                                    <p:animEffect transition="in" filter="dissolve">
                                      <p:cBhvr additive="repl">
                                        <p:cTn id="112" dur="500"/>
                                        <p:tgtEl>
                                          <p:spTgt spid="72"/>
                                        </p:tgtEl>
                                      </p:cBhvr>
                                    </p:animEffect>
                                  </p:childTnLst>
                                </p:cTn>
                              </p:par>
                              <p:par>
                                <p:cTn id="113" presetID="9" presetClass="entr" fill="hold" nodeType="withEffect">
                                  <p:stCondLst>
                                    <p:cond delay="0"/>
                                  </p:stCondLst>
                                  <p:iterate type="el">
                                    <p:tmAbs val="0"/>
                                  </p:iterate>
                                  <p:childTnLst>
                                    <p:set>
                                      <p:cBhvr>
                                        <p:cTn id="114" fill="hold"/>
                                        <p:tgtEl>
                                          <p:spTgt spid="72">
                                            <p:txEl>
                                              <p:pRg st="0" end="0"/>
                                            </p:txEl>
                                          </p:spTgt>
                                        </p:tgtEl>
                                        <p:attrNameLst>
                                          <p:attrName>style.visibility</p:attrName>
                                        </p:attrNameLst>
                                      </p:cBhvr>
                                      <p:to>
                                        <p:strVal val="visible"/>
                                      </p:to>
                                    </p:set>
                                    <p:animEffect transition="in" filter="dissolve">
                                      <p:cBhvr additive="repl">
                                        <p:cTn id="115" dur="500"/>
                                        <p:tgtEl>
                                          <p:spTgt spid="72">
                                            <p:txEl>
                                              <p:pRg st="0" end="0"/>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9" presetClass="entr" fill="hold" nodeType="clickEffect">
                                  <p:stCondLst>
                                    <p:cond delay="0"/>
                                  </p:stCondLst>
                                  <p:iterate type="el">
                                    <p:tmAbs val="0"/>
                                  </p:iterate>
                                  <p:childTnLst>
                                    <p:set>
                                      <p:cBhvr>
                                        <p:cTn id="119" fill="hold"/>
                                        <p:tgtEl>
                                          <p:spTgt spid="72">
                                            <p:txEl>
                                              <p:pRg st="1" end="1"/>
                                            </p:txEl>
                                          </p:spTgt>
                                        </p:tgtEl>
                                        <p:attrNameLst>
                                          <p:attrName>style.visibility</p:attrName>
                                        </p:attrNameLst>
                                      </p:cBhvr>
                                      <p:to>
                                        <p:strVal val="visible"/>
                                      </p:to>
                                    </p:set>
                                    <p:animEffect transition="in" filter="dissolve">
                                      <p:cBhvr additive="repl">
                                        <p:cTn id="120" dur="500"/>
                                        <p:tgtEl>
                                          <p:spTgt spid="72">
                                            <p:txEl>
                                              <p:pRg st="1" end="1"/>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9" presetClass="entr" fill="hold" nodeType="clickEffect">
                                  <p:stCondLst>
                                    <p:cond delay="0"/>
                                  </p:stCondLst>
                                  <p:iterate type="el">
                                    <p:tmAbs val="0"/>
                                  </p:iterate>
                                  <p:childTnLst>
                                    <p:set>
                                      <p:cBhvr>
                                        <p:cTn id="124" fill="hold"/>
                                        <p:tgtEl>
                                          <p:spTgt spid="72">
                                            <p:txEl>
                                              <p:pRg st="2" end="2"/>
                                            </p:txEl>
                                          </p:spTgt>
                                        </p:tgtEl>
                                        <p:attrNameLst>
                                          <p:attrName>style.visibility</p:attrName>
                                        </p:attrNameLst>
                                      </p:cBhvr>
                                      <p:to>
                                        <p:strVal val="visible"/>
                                      </p:to>
                                    </p:set>
                                    <p:animEffect transition="in" filter="dissolve">
                                      <p:cBhvr additive="repl">
                                        <p:cTn id="125" dur="500"/>
                                        <p:tgtEl>
                                          <p:spTgt spid="72">
                                            <p:txEl>
                                              <p:pRg st="2" end="2"/>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9" presetClass="entr" fill="hold" nodeType="clickEffect">
                                  <p:stCondLst>
                                    <p:cond delay="0"/>
                                  </p:stCondLst>
                                  <p:iterate type="el">
                                    <p:tmAbs val="0"/>
                                  </p:iterate>
                                  <p:childTnLst>
                                    <p:set>
                                      <p:cBhvr>
                                        <p:cTn id="129" fill="hold"/>
                                        <p:tgtEl>
                                          <p:spTgt spid="72">
                                            <p:txEl>
                                              <p:pRg st="3" end="3"/>
                                            </p:txEl>
                                          </p:spTgt>
                                        </p:tgtEl>
                                        <p:attrNameLst>
                                          <p:attrName>style.visibility</p:attrName>
                                        </p:attrNameLst>
                                      </p:cBhvr>
                                      <p:to>
                                        <p:strVal val="visible"/>
                                      </p:to>
                                    </p:set>
                                    <p:animEffect transition="in" filter="dissolve">
                                      <p:cBhvr additive="repl">
                                        <p:cTn id="130" dur="500"/>
                                        <p:tgtEl>
                                          <p:spTgt spid="7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 name="PlaceHolder 1"/>
          <p:cNvSpPr>
            <a:spLocks noGrp="1"/>
          </p:cNvSpPr>
          <p:nvPr>
            <p:ph/>
          </p:nvPr>
        </p:nvSpPr>
        <p:spPr>
          <a:xfrm>
            <a:off x="1304640" y="1676520"/>
            <a:ext cx="6534360" cy="3876840"/>
          </a:xfrm>
          <a:prstGeom prst="rect">
            <a:avLst/>
          </a:prstGeom>
          <a:noFill/>
          <a:ln w="12600">
            <a:noFill/>
          </a:ln>
        </p:spPr>
        <p:txBody>
          <a:bodyPr lIns="45720" tIns="45000" rIns="45720" bIns="45000" anchor="t">
            <a:noAutofit/>
          </a:bodyPr>
          <a:p>
            <a:pPr marL="343080" indent="-343080" algn="l" defTabSz="914400">
              <a:lnSpc>
                <a:spcPct val="100000"/>
              </a:lnSpc>
              <a:spcBef>
                <a:spcPts val="1001"/>
              </a:spcBef>
              <a:buClr>
                <a:srgbClr val="000000"/>
              </a:buClr>
              <a:buFont typeface="Arial"/>
              <a:buChar char="•"/>
            </a:pPr>
            <a:r>
              <a:rPr lang="es-ES" sz="4400" b="0" u="none" strike="noStrike">
                <a:solidFill>
                  <a:srgbClr val="000000"/>
                </a:solidFill>
                <a:effectLst/>
                <a:uFillTx/>
                <a:latin typeface="Cambria"/>
                <a:ea typeface="Cambria"/>
              </a:rPr>
              <a:t>Puede que quieran </a:t>
            </a:r>
            <a:r>
              <a:rPr lang="es-ES" sz="4400" b="1" i="1" u="none" strike="noStrike">
                <a:solidFill>
                  <a:srgbClr val="000000"/>
                </a:solidFill>
                <a:effectLst/>
                <a:uFillTx/>
                <a:latin typeface="Cambria"/>
                <a:ea typeface="Cambria"/>
              </a:rPr>
              <a:t>pagarle con la misma moneda</a:t>
            </a:r>
            <a:r>
              <a:rPr lang="es-ES" sz="4400" b="0" u="none" strike="noStrike">
                <a:solidFill>
                  <a:srgbClr val="000000"/>
                </a:solidFill>
                <a:effectLst/>
                <a:uFillTx/>
                <a:latin typeface="Cambria"/>
                <a:ea typeface="Cambria"/>
              </a:rPr>
              <a:t> a los que los critican</a:t>
            </a:r>
            <a:r>
              <a:rPr lang="es-ES" sz="4400" b="1" u="none" strike="noStrike">
                <a:solidFill>
                  <a:srgbClr val="000000"/>
                </a:solidFill>
                <a:effectLst/>
                <a:uFillTx/>
                <a:latin typeface="Cambria"/>
                <a:ea typeface="Cambria"/>
              </a:rPr>
              <a:t>.</a:t>
            </a:r>
            <a:endParaRPr lang="es-ES" sz="4400" b="0" u="none" strike="noStrike">
              <a:solidFill>
                <a:srgbClr val="000000"/>
              </a:solidFill>
              <a:effectLst/>
              <a:uFillTx/>
              <a:latin typeface="Century Schoolbook"/>
            </a:endParaRPr>
          </a:p>
          <a:p>
            <a:pPr marL="343080" indent="-343080" algn="l" defTabSz="914400">
              <a:lnSpc>
                <a:spcPct val="100000"/>
              </a:lnSpc>
              <a:spcBef>
                <a:spcPts val="1001"/>
              </a:spcBef>
              <a:buClr>
                <a:srgbClr val="000000"/>
              </a:buClr>
              <a:buFont typeface="Arial"/>
              <a:buChar char="•"/>
            </a:pPr>
            <a:r>
              <a:rPr lang="es-ES" sz="4400" b="0" u="none" strike="noStrike">
                <a:solidFill>
                  <a:srgbClr val="000000"/>
                </a:solidFill>
                <a:effectLst/>
                <a:uFillTx/>
                <a:latin typeface="Cambria"/>
                <a:ea typeface="Cambria"/>
              </a:rPr>
              <a:t>Todo el que los critique es su </a:t>
            </a:r>
            <a:r>
              <a:rPr lang="es-ES" sz="4400" b="1" i="1" u="none" strike="noStrike">
                <a:solidFill>
                  <a:srgbClr val="000000"/>
                </a:solidFill>
                <a:effectLst/>
                <a:uFillTx/>
                <a:latin typeface="Cambria"/>
                <a:ea typeface="Cambria"/>
              </a:rPr>
              <a:t>enemigo</a:t>
            </a:r>
            <a:r>
              <a:rPr lang="es-ES" sz="4400" b="1" u="none" strike="noStrike">
                <a:solidFill>
                  <a:srgbClr val="000000"/>
                </a:solidFill>
                <a:effectLst/>
                <a:uFillTx/>
                <a:latin typeface="Cambria"/>
                <a:ea typeface="Cambria"/>
              </a:rPr>
              <a:t>.</a:t>
            </a:r>
            <a:endParaRPr lang="es-ES" sz="4400" b="0" u="none" strike="noStrike">
              <a:solidFill>
                <a:srgbClr val="000000"/>
              </a:solidFill>
              <a:effectLst/>
              <a:uFillTx/>
              <a:latin typeface="Century Schoolbook"/>
            </a:endParaRPr>
          </a:p>
        </p:txBody>
      </p:sp>
    </p:spTree>
  </p:cSld>
  <p:timing>
    <p:tnLst>
      <p:par>
        <p:cTn id="131" dur="indefinite" restart="never" nodeType="tmRoot">
          <p:childTnLst>
            <p:seq>
              <p:cTn id="132" dur="indefinite" nodeType="mainSeq">
                <p:childTnLst>
                  <p:par>
                    <p:cTn id="133" fill="hold">
                      <p:stCondLst>
                        <p:cond delay="indefinite"/>
                      </p:stCondLst>
                      <p:childTnLst>
                        <p:par>
                          <p:cTn id="134" fill="hold">
                            <p:stCondLst>
                              <p:cond delay="0"/>
                            </p:stCondLst>
                            <p:childTnLst>
                              <p:par>
                                <p:cTn id="135" presetID="9" presetClass="entr" fill="hold" nodeType="clickEffect">
                                  <p:stCondLst>
                                    <p:cond delay="0"/>
                                  </p:stCondLst>
                                  <p:iterate type="el">
                                    <p:tmAbs val="0"/>
                                  </p:iterate>
                                  <p:childTnLst>
                                    <p:set>
                                      <p:cBhvr>
                                        <p:cTn id="136" fill="hold"/>
                                        <p:tgtEl>
                                          <p:spTgt spid="73"/>
                                        </p:tgtEl>
                                        <p:attrNameLst>
                                          <p:attrName>style.visibility</p:attrName>
                                        </p:attrNameLst>
                                      </p:cBhvr>
                                      <p:to>
                                        <p:strVal val="visible"/>
                                      </p:to>
                                    </p:set>
                                    <p:animEffect transition="in" filter="dissolve">
                                      <p:cBhvr additive="repl">
                                        <p:cTn id="137" dur="500"/>
                                        <p:tgtEl>
                                          <p:spTgt spid="73"/>
                                        </p:tgtEl>
                                      </p:cBhvr>
                                    </p:animEffect>
                                  </p:childTnLst>
                                </p:cTn>
                              </p:par>
                              <p:par>
                                <p:cTn id="138" presetID="9" presetClass="entr" fill="hold" nodeType="withEffect">
                                  <p:stCondLst>
                                    <p:cond delay="0"/>
                                  </p:stCondLst>
                                  <p:iterate type="el">
                                    <p:tmAbs val="0"/>
                                  </p:iterate>
                                  <p:childTnLst>
                                    <p:set>
                                      <p:cBhvr>
                                        <p:cTn id="139" fill="hold"/>
                                        <p:tgtEl>
                                          <p:spTgt spid="73">
                                            <p:txEl>
                                              <p:pRg st="0" end="0"/>
                                            </p:txEl>
                                          </p:spTgt>
                                        </p:tgtEl>
                                        <p:attrNameLst>
                                          <p:attrName>style.visibility</p:attrName>
                                        </p:attrNameLst>
                                      </p:cBhvr>
                                      <p:to>
                                        <p:strVal val="visible"/>
                                      </p:to>
                                    </p:set>
                                    <p:animEffect transition="in" filter="dissolve">
                                      <p:cBhvr additive="repl">
                                        <p:cTn id="140" dur="500"/>
                                        <p:tgtEl>
                                          <p:spTgt spid="73">
                                            <p:txEl>
                                              <p:pRg st="0" end="0"/>
                                            </p:txEl>
                                          </p:spTgt>
                                        </p:tgtEl>
                                      </p:cBhvr>
                                    </p:animEffect>
                                  </p:childTnLst>
                                </p:cTn>
                              </p:par>
                            </p:childTnLst>
                          </p:cTn>
                        </p:par>
                      </p:childTnLst>
                    </p:cTn>
                  </p:par>
                  <p:par>
                    <p:cTn id="141" fill="hold">
                      <p:stCondLst>
                        <p:cond delay="indefinite"/>
                      </p:stCondLst>
                      <p:childTnLst>
                        <p:par>
                          <p:cTn id="142" fill="hold">
                            <p:stCondLst>
                              <p:cond delay="0"/>
                            </p:stCondLst>
                            <p:childTnLst>
                              <p:par>
                                <p:cTn id="143" presetID="9" presetClass="entr" fill="hold" nodeType="clickEffect">
                                  <p:stCondLst>
                                    <p:cond delay="0"/>
                                  </p:stCondLst>
                                  <p:iterate type="el">
                                    <p:tmAbs val="0"/>
                                  </p:iterate>
                                  <p:childTnLst>
                                    <p:set>
                                      <p:cBhvr>
                                        <p:cTn id="144" fill="hold"/>
                                        <p:tgtEl>
                                          <p:spTgt spid="73">
                                            <p:txEl>
                                              <p:pRg st="1" end="1"/>
                                            </p:txEl>
                                          </p:spTgt>
                                        </p:tgtEl>
                                        <p:attrNameLst>
                                          <p:attrName>style.visibility</p:attrName>
                                        </p:attrNameLst>
                                      </p:cBhvr>
                                      <p:to>
                                        <p:strVal val="visible"/>
                                      </p:to>
                                    </p:set>
                                    <p:animEffect transition="in" filter="dissolve">
                                      <p:cBhvr additive="repl">
                                        <p:cTn id="145" dur="500"/>
                                        <p:tgtEl>
                                          <p:spTgt spid="73">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PlaceHolder 1"/>
          <p:cNvSpPr>
            <a:spLocks noGrp="1"/>
          </p:cNvSpPr>
          <p:nvPr>
            <p:ph/>
          </p:nvPr>
        </p:nvSpPr>
        <p:spPr>
          <a:xfrm>
            <a:off x="1268640" y="1501920"/>
            <a:ext cx="6606360" cy="4310640"/>
          </a:xfrm>
          <a:prstGeom prst="rect">
            <a:avLst/>
          </a:prstGeom>
          <a:noFill/>
          <a:ln w="12600">
            <a:noFill/>
          </a:ln>
        </p:spPr>
        <p:txBody>
          <a:bodyPr lIns="45720" tIns="45000" rIns="45720" bIns="45000" anchor="t">
            <a:noAutofit/>
          </a:bodyPr>
          <a:p>
            <a:pPr marL="339480" indent="-339480" algn="l" defTabSz="905400">
              <a:lnSpc>
                <a:spcPct val="100000"/>
              </a:lnSpc>
              <a:spcBef>
                <a:spcPts val="901"/>
              </a:spcBef>
              <a:buClr>
                <a:srgbClr val="000000"/>
              </a:buClr>
              <a:buFont typeface="Arial"/>
              <a:buChar char="•"/>
            </a:pPr>
            <a:r>
              <a:rPr lang="es-ES" sz="3959" b="1" i="1" u="none" strike="noStrike">
                <a:solidFill>
                  <a:srgbClr val="000000"/>
                </a:solidFill>
                <a:effectLst/>
                <a:uFillTx/>
                <a:latin typeface="Cambria"/>
                <a:ea typeface="Cambria"/>
              </a:rPr>
              <a:t>“</a:t>
            </a:r>
            <a:r>
              <a:rPr lang="es-ES" sz="3959" b="0" i="1" u="none" strike="noStrike">
                <a:solidFill>
                  <a:srgbClr val="000000"/>
                </a:solidFill>
                <a:effectLst/>
                <a:uFillTx/>
                <a:latin typeface="Cambria"/>
                <a:ea typeface="Cambria"/>
              </a:rPr>
              <a:t>Si le tiene miedo al calor, no se meta a la cocina”.</a:t>
            </a:r>
            <a:endParaRPr lang="es-ES" sz="3959" b="0" u="none" strike="noStrike">
              <a:solidFill>
                <a:srgbClr val="000000"/>
              </a:solidFill>
              <a:effectLst/>
              <a:uFillTx/>
              <a:latin typeface="Century Schoolbook"/>
            </a:endParaRPr>
          </a:p>
          <a:p>
            <a:pPr indent="0" algn="l" defTabSz="905400">
              <a:lnSpc>
                <a:spcPct val="100000"/>
              </a:lnSpc>
              <a:buNone/>
              <a:tabLst>
                <a:tab pos="0" algn="l"/>
              </a:tabLst>
            </a:pPr>
            <a:r>
              <a:rPr lang="es-ES" sz="3959" b="0" i="1" u="none" strike="noStrike">
                <a:solidFill>
                  <a:srgbClr val="FF2600"/>
                </a:solidFill>
                <a:effectLst/>
                <a:uFillTx/>
                <a:latin typeface="Cambria"/>
                <a:ea typeface="Cambria"/>
              </a:rPr>
              <a:t>Anónimo</a:t>
            </a:r>
            <a:endParaRPr lang="es-ES" sz="3959" b="0" u="none" strike="noStrike">
              <a:solidFill>
                <a:srgbClr val="000000"/>
              </a:solidFill>
              <a:effectLst/>
              <a:uFillTx/>
              <a:latin typeface="Century Schoolbook"/>
            </a:endParaRPr>
          </a:p>
          <a:p>
            <a:pPr marL="339480" indent="-339480" algn="l" defTabSz="905400">
              <a:lnSpc>
                <a:spcPct val="100000"/>
              </a:lnSpc>
              <a:spcBef>
                <a:spcPts val="901"/>
              </a:spcBef>
              <a:buClr>
                <a:srgbClr val="000000"/>
              </a:buClr>
              <a:buFont typeface="Arial"/>
              <a:buChar char="•"/>
              <a:tabLst>
                <a:tab pos="0" algn="l"/>
              </a:tabLst>
            </a:pPr>
            <a:r>
              <a:rPr lang="es-ES" sz="3959" b="0" i="1" u="none" strike="noStrike">
                <a:solidFill>
                  <a:srgbClr val="000000"/>
                </a:solidFill>
                <a:effectLst/>
                <a:uFillTx/>
                <a:latin typeface="Cambria"/>
                <a:ea typeface="Cambria"/>
              </a:rPr>
              <a:t>“La única forma de salir ganando una discusión, es evitándola”.</a:t>
            </a:r>
            <a:endParaRPr lang="es-ES" sz="3959" b="0" u="none" strike="noStrike">
              <a:solidFill>
                <a:srgbClr val="000000"/>
              </a:solidFill>
              <a:effectLst/>
              <a:uFillTx/>
              <a:latin typeface="Century Schoolbook"/>
            </a:endParaRPr>
          </a:p>
          <a:p>
            <a:pPr indent="0" algn="l" defTabSz="905400">
              <a:lnSpc>
                <a:spcPct val="100000"/>
              </a:lnSpc>
              <a:buNone/>
              <a:tabLst>
                <a:tab pos="0" algn="l"/>
              </a:tabLst>
            </a:pPr>
            <a:r>
              <a:rPr lang="es-ES" sz="3959" b="0" i="1" u="none" strike="noStrike">
                <a:solidFill>
                  <a:srgbClr val="FF2600"/>
                </a:solidFill>
                <a:effectLst/>
                <a:uFillTx/>
                <a:latin typeface="Cambria"/>
                <a:ea typeface="Cambria"/>
              </a:rPr>
              <a:t>Dale Carnegie</a:t>
            </a:r>
            <a:endParaRPr lang="es-ES" sz="3959" b="0" u="none" strike="noStrike">
              <a:solidFill>
                <a:srgbClr val="000000"/>
              </a:solidFill>
              <a:effectLst/>
              <a:uFillTx/>
              <a:latin typeface="Century Schoolbook"/>
            </a:endParaRPr>
          </a:p>
        </p:txBody>
      </p:sp>
    </p:spTree>
  </p:cSld>
  <p:timing>
    <p:tnLst>
      <p:par>
        <p:cTn id="146" dur="indefinite" restart="never" nodeType="tmRoot">
          <p:childTnLst>
            <p:seq>
              <p:cTn id="147" dur="indefinite" nodeType="mainSeq">
                <p:childTnLst>
                  <p:par>
                    <p:cTn id="148" fill="hold">
                      <p:stCondLst>
                        <p:cond delay="indefinite"/>
                      </p:stCondLst>
                      <p:childTnLst>
                        <p:par>
                          <p:cTn id="149" fill="hold">
                            <p:stCondLst>
                              <p:cond delay="0"/>
                            </p:stCondLst>
                            <p:childTnLst>
                              <p:par>
                                <p:cTn id="150" presetID="9" presetClass="entr" fill="hold" nodeType="clickEffect">
                                  <p:stCondLst>
                                    <p:cond delay="0"/>
                                  </p:stCondLst>
                                  <p:iterate type="el">
                                    <p:tmAbs val="0"/>
                                  </p:iterate>
                                  <p:childTnLst>
                                    <p:set>
                                      <p:cBhvr>
                                        <p:cTn id="151" fill="hold"/>
                                        <p:tgtEl>
                                          <p:spTgt spid="74"/>
                                        </p:tgtEl>
                                        <p:attrNameLst>
                                          <p:attrName>style.visibility</p:attrName>
                                        </p:attrNameLst>
                                      </p:cBhvr>
                                      <p:to>
                                        <p:strVal val="visible"/>
                                      </p:to>
                                    </p:set>
                                    <p:animEffect transition="in" filter="dissolve">
                                      <p:cBhvr additive="repl">
                                        <p:cTn id="152" dur="500"/>
                                        <p:tgtEl>
                                          <p:spTgt spid="74"/>
                                        </p:tgtEl>
                                      </p:cBhvr>
                                    </p:animEffect>
                                  </p:childTnLst>
                                </p:cTn>
                              </p:par>
                              <p:par>
                                <p:cTn id="153" presetID="9" presetClass="entr" fill="hold" nodeType="withEffect">
                                  <p:stCondLst>
                                    <p:cond delay="0"/>
                                  </p:stCondLst>
                                  <p:iterate type="el">
                                    <p:tmAbs val="0"/>
                                  </p:iterate>
                                  <p:childTnLst>
                                    <p:set>
                                      <p:cBhvr>
                                        <p:cTn id="154" fill="hold"/>
                                        <p:tgtEl>
                                          <p:spTgt spid="74">
                                            <p:txEl>
                                              <p:pRg st="0" end="0"/>
                                            </p:txEl>
                                          </p:spTgt>
                                        </p:tgtEl>
                                        <p:attrNameLst>
                                          <p:attrName>style.visibility</p:attrName>
                                        </p:attrNameLst>
                                      </p:cBhvr>
                                      <p:to>
                                        <p:strVal val="visible"/>
                                      </p:to>
                                    </p:set>
                                    <p:animEffect transition="in" filter="dissolve">
                                      <p:cBhvr additive="repl">
                                        <p:cTn id="155" dur="500"/>
                                        <p:tgtEl>
                                          <p:spTgt spid="74">
                                            <p:txEl>
                                              <p:pRg st="0" end="0"/>
                                            </p:txEl>
                                          </p:spTgt>
                                        </p:tgtEl>
                                      </p:cBhvr>
                                    </p:animEffect>
                                  </p:childTnLst>
                                </p:cTn>
                              </p:par>
                            </p:childTnLst>
                          </p:cTn>
                        </p:par>
                        <p:par>
                          <p:cTn id="156" fill="hold">
                            <p:stCondLst>
                              <p:cond delay="500"/>
                            </p:stCondLst>
                            <p:childTnLst>
                              <p:par>
                                <p:cTn id="157" presetID="9" presetClass="entr" fill="hold" nodeType="afterEffect">
                                  <p:stCondLst>
                                    <p:cond delay="0"/>
                                  </p:stCondLst>
                                  <p:iterate type="el">
                                    <p:tmAbs val="0"/>
                                  </p:iterate>
                                  <p:childTnLst>
                                    <p:set>
                                      <p:cBhvr>
                                        <p:cTn id="158" fill="hold"/>
                                        <p:tgtEl>
                                          <p:spTgt spid="74">
                                            <p:txEl>
                                              <p:pRg st="1" end="1"/>
                                            </p:txEl>
                                          </p:spTgt>
                                        </p:tgtEl>
                                        <p:attrNameLst>
                                          <p:attrName>style.visibility</p:attrName>
                                        </p:attrNameLst>
                                      </p:cBhvr>
                                      <p:to>
                                        <p:strVal val="visible"/>
                                      </p:to>
                                    </p:set>
                                    <p:animEffect transition="in" filter="dissolve">
                                      <p:cBhvr additive="repl">
                                        <p:cTn id="159" dur="500"/>
                                        <p:tgtEl>
                                          <p:spTgt spid="74">
                                            <p:txEl>
                                              <p:pRg st="1" end="1"/>
                                            </p:txEl>
                                          </p:spTgt>
                                        </p:tgtEl>
                                      </p:cBhvr>
                                    </p:animEffect>
                                  </p:childTnLst>
                                </p:cTn>
                              </p:par>
                            </p:childTnLst>
                          </p:cTn>
                        </p:par>
                        <p:par>
                          <p:cTn id="160" fill="hold">
                            <p:stCondLst>
                              <p:cond delay="1000"/>
                            </p:stCondLst>
                            <p:childTnLst>
                              <p:par>
                                <p:cTn id="161" presetID="9" presetClass="entr" fill="hold" nodeType="afterEffect">
                                  <p:stCondLst>
                                    <p:cond delay="0"/>
                                  </p:stCondLst>
                                  <p:iterate type="el">
                                    <p:tmAbs val="0"/>
                                  </p:iterate>
                                  <p:childTnLst>
                                    <p:set>
                                      <p:cBhvr>
                                        <p:cTn id="162" fill="hold"/>
                                        <p:tgtEl>
                                          <p:spTgt spid="74">
                                            <p:txEl>
                                              <p:pRg st="2" end="2"/>
                                            </p:txEl>
                                          </p:spTgt>
                                        </p:tgtEl>
                                        <p:attrNameLst>
                                          <p:attrName>style.visibility</p:attrName>
                                        </p:attrNameLst>
                                      </p:cBhvr>
                                      <p:to>
                                        <p:strVal val="visible"/>
                                      </p:to>
                                    </p:set>
                                    <p:animEffect transition="in" filter="dissolve">
                                      <p:cBhvr additive="repl">
                                        <p:cTn id="163" dur="500"/>
                                        <p:tgtEl>
                                          <p:spTgt spid="74">
                                            <p:txEl>
                                              <p:pRg st="2" end="2"/>
                                            </p:txEl>
                                          </p:spTgt>
                                        </p:tgtEl>
                                      </p:cBhvr>
                                    </p:animEffect>
                                  </p:childTnLst>
                                </p:cTn>
                              </p:par>
                            </p:childTnLst>
                          </p:cTn>
                        </p:par>
                        <p:par>
                          <p:cTn id="164" fill="hold">
                            <p:stCondLst>
                              <p:cond delay="1500"/>
                            </p:stCondLst>
                            <p:childTnLst>
                              <p:par>
                                <p:cTn id="165" presetID="9" presetClass="entr" fill="hold" nodeType="afterEffect">
                                  <p:stCondLst>
                                    <p:cond delay="0"/>
                                  </p:stCondLst>
                                  <p:iterate type="el">
                                    <p:tmAbs val="0"/>
                                  </p:iterate>
                                  <p:childTnLst>
                                    <p:set>
                                      <p:cBhvr>
                                        <p:cTn id="166" fill="hold"/>
                                        <p:tgtEl>
                                          <p:spTgt spid="74">
                                            <p:txEl>
                                              <p:pRg st="3" end="3"/>
                                            </p:txEl>
                                          </p:spTgt>
                                        </p:tgtEl>
                                        <p:attrNameLst>
                                          <p:attrName>style.visibility</p:attrName>
                                        </p:attrNameLst>
                                      </p:cBhvr>
                                      <p:to>
                                        <p:strVal val="visible"/>
                                      </p:to>
                                    </p:set>
                                    <p:animEffect transition="in" filter="dissolve">
                                      <p:cBhvr additive="repl">
                                        <p:cTn id="167" dur="500"/>
                                        <p:tgtEl>
                                          <p:spTgt spid="74">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 name="PlaceHolder 1"/>
          <p:cNvSpPr>
            <a:spLocks noGrp="1"/>
          </p:cNvSpPr>
          <p:nvPr>
            <p:ph type="title"/>
          </p:nvPr>
        </p:nvSpPr>
        <p:spPr>
          <a:xfrm>
            <a:off x="1115280" y="1052640"/>
            <a:ext cx="7033320" cy="1676880"/>
          </a:xfrm>
          <a:prstGeom prst="rect">
            <a:avLst/>
          </a:prstGeom>
          <a:noFill/>
          <a:ln w="12600">
            <a:noFill/>
          </a:ln>
        </p:spPr>
        <p:txBody>
          <a:bodyPr lIns="45720" tIns="45000" rIns="45720" bIns="45000" anchor="t">
            <a:noAutofit/>
          </a:bodyPr>
          <a:p>
            <a:pPr marL="558720" indent="-558720" algn="l" defTabSz="914400">
              <a:lnSpc>
                <a:spcPct val="100000"/>
              </a:lnSpc>
              <a:buNone/>
              <a:tabLst>
                <a:tab pos="0" algn="l"/>
              </a:tabLst>
            </a:pPr>
            <a:r>
              <a:rPr lang="es-ES" sz="3800" b="1" u="none" strike="noStrike">
                <a:solidFill>
                  <a:srgbClr val="48002B"/>
                </a:solidFill>
                <a:effectLst/>
                <a:uFillTx/>
                <a:latin typeface="Cambria"/>
                <a:ea typeface="Cambria"/>
              </a:rPr>
              <a:t>4. Creer que su misión es llevarle la contraria al pastor</a:t>
            </a:r>
            <a:endParaRPr lang="es-ES" sz="3800" b="0" u="none" strike="noStrike">
              <a:solidFill>
                <a:srgbClr val="000000"/>
              </a:solidFill>
              <a:effectLst/>
              <a:uFillTx/>
              <a:latin typeface="Century Schoolbook"/>
            </a:endParaRPr>
          </a:p>
        </p:txBody>
      </p:sp>
      <p:sp>
        <p:nvSpPr>
          <p:cNvPr id="76" name="PlaceHolder 2"/>
          <p:cNvSpPr>
            <a:spLocks noGrp="1"/>
          </p:cNvSpPr>
          <p:nvPr>
            <p:ph/>
          </p:nvPr>
        </p:nvSpPr>
        <p:spPr>
          <a:xfrm>
            <a:off x="1343160" y="2408400"/>
            <a:ext cx="6577200" cy="3417120"/>
          </a:xfrm>
          <a:prstGeom prst="rect">
            <a:avLst/>
          </a:prstGeom>
          <a:noFill/>
          <a:ln w="12600">
            <a:noFill/>
          </a:ln>
        </p:spPr>
        <p:txBody>
          <a:bodyPr lIns="45720" tIns="45000" rIns="45720" bIns="45000" anchor="t">
            <a:noAutofit/>
          </a:bodyPr>
          <a:p>
            <a:pPr marL="301680" indent="-301680" algn="l" defTabSz="804600">
              <a:lnSpc>
                <a:spcPct val="100000"/>
              </a:lnSpc>
              <a:spcBef>
                <a:spcPts val="799"/>
              </a:spcBef>
              <a:buClr>
                <a:srgbClr val="000000"/>
              </a:buClr>
              <a:buFont typeface="Arial"/>
              <a:buChar char="•"/>
            </a:pPr>
            <a:r>
              <a:rPr lang="es-ES" sz="3520" b="1" i="1" u="none" strike="noStrike">
                <a:solidFill>
                  <a:srgbClr val="000000"/>
                </a:solidFill>
                <a:effectLst/>
                <a:uFillTx/>
                <a:latin typeface="Cambria"/>
                <a:ea typeface="Cambria"/>
              </a:rPr>
              <a:t>Si el pastor es más joven</a:t>
            </a:r>
            <a:r>
              <a:rPr lang="es-ES" sz="3520" b="0" u="none" strike="noStrike">
                <a:solidFill>
                  <a:srgbClr val="000000"/>
                </a:solidFill>
                <a:effectLst/>
                <a:uFillTx/>
                <a:latin typeface="Cambria"/>
                <a:ea typeface="Cambria"/>
              </a:rPr>
              <a:t> que ellos, piensan que ese pastor joven no debe estar por encima de ellos y por lo tanto no deben apoyarlo.</a:t>
            </a:r>
            <a:endParaRPr lang="es-ES" sz="3520" b="0" u="none" strike="noStrike">
              <a:solidFill>
                <a:srgbClr val="000000"/>
              </a:solidFill>
              <a:effectLst/>
              <a:uFillTx/>
              <a:latin typeface="Century Schoolbook"/>
            </a:endParaRPr>
          </a:p>
          <a:p>
            <a:pPr marL="301680" indent="-301680" algn="l" defTabSz="804600">
              <a:lnSpc>
                <a:spcPct val="100000"/>
              </a:lnSpc>
              <a:spcBef>
                <a:spcPts val="799"/>
              </a:spcBef>
              <a:buClr>
                <a:srgbClr val="000000"/>
              </a:buClr>
              <a:buFont typeface="Arial"/>
              <a:buChar char="•"/>
            </a:pPr>
            <a:r>
              <a:rPr lang="es-ES" sz="3520" b="0" u="none" strike="noStrike">
                <a:solidFill>
                  <a:srgbClr val="000000"/>
                </a:solidFill>
                <a:effectLst/>
                <a:uFillTx/>
                <a:latin typeface="Cambria"/>
                <a:ea typeface="Cambria"/>
              </a:rPr>
              <a:t>Citan las juntas de iglesia </a:t>
            </a:r>
            <a:r>
              <a:rPr lang="es-ES" sz="3520" b="1" i="1" u="none" strike="noStrike">
                <a:solidFill>
                  <a:srgbClr val="000000"/>
                </a:solidFill>
                <a:effectLst/>
                <a:uFillTx/>
                <a:latin typeface="Cambria"/>
                <a:ea typeface="Cambria"/>
              </a:rPr>
              <a:t>sin previo acuerdo con el pastor</a:t>
            </a:r>
            <a:r>
              <a:rPr lang="es-ES" sz="3520" b="0" i="1" u="none" strike="noStrike">
                <a:solidFill>
                  <a:srgbClr val="000000"/>
                </a:solidFill>
                <a:effectLst/>
                <a:uFillTx/>
                <a:latin typeface="Cambria"/>
                <a:ea typeface="Cambria"/>
              </a:rPr>
              <a:t>.</a:t>
            </a:r>
            <a:endParaRPr lang="es-ES" sz="3520" b="0" u="none" strike="noStrike">
              <a:solidFill>
                <a:srgbClr val="000000"/>
              </a:solidFill>
              <a:effectLst/>
              <a:uFillTx/>
              <a:latin typeface="Century Schoolbook"/>
            </a:endParaRPr>
          </a:p>
        </p:txBody>
      </p:sp>
    </p:spTree>
  </p:cSld>
  <p:timing>
    <p:tnLst>
      <p:par>
        <p:cTn id="168" dur="indefinite" restart="never" nodeType="tmRoot">
          <p:childTnLst>
            <p:seq>
              <p:cTn id="169" dur="indefinite" nodeType="mainSeq">
                <p:childTnLst>
                  <p:par>
                    <p:cTn id="170" fill="hold">
                      <p:stCondLst>
                        <p:cond delay="indefinite"/>
                      </p:stCondLst>
                      <p:childTnLst>
                        <p:par>
                          <p:cTn id="171" fill="hold">
                            <p:stCondLst>
                              <p:cond delay="0"/>
                            </p:stCondLst>
                            <p:childTnLst>
                              <p:par>
                                <p:cTn id="172" presetID="9" presetClass="entr" fill="hold" nodeType="clickEffect">
                                  <p:stCondLst>
                                    <p:cond delay="0"/>
                                  </p:stCondLst>
                                  <p:iterate type="el">
                                    <p:tmAbs val="0"/>
                                  </p:iterate>
                                  <p:childTnLst>
                                    <p:set>
                                      <p:cBhvr>
                                        <p:cTn id="173" fill="hold"/>
                                        <p:tgtEl>
                                          <p:spTgt spid="76"/>
                                        </p:tgtEl>
                                        <p:attrNameLst>
                                          <p:attrName>style.visibility</p:attrName>
                                        </p:attrNameLst>
                                      </p:cBhvr>
                                      <p:to>
                                        <p:strVal val="visible"/>
                                      </p:to>
                                    </p:set>
                                    <p:animEffect transition="in" filter="dissolve">
                                      <p:cBhvr additive="repl">
                                        <p:cTn id="174" dur="500"/>
                                        <p:tgtEl>
                                          <p:spTgt spid="76"/>
                                        </p:tgtEl>
                                      </p:cBhvr>
                                    </p:animEffect>
                                  </p:childTnLst>
                                </p:cTn>
                              </p:par>
                              <p:par>
                                <p:cTn id="175" presetID="9" presetClass="entr" fill="hold" nodeType="withEffect">
                                  <p:stCondLst>
                                    <p:cond delay="0"/>
                                  </p:stCondLst>
                                  <p:iterate type="el">
                                    <p:tmAbs val="0"/>
                                  </p:iterate>
                                  <p:childTnLst>
                                    <p:set>
                                      <p:cBhvr>
                                        <p:cTn id="176" fill="hold"/>
                                        <p:tgtEl>
                                          <p:spTgt spid="76">
                                            <p:txEl>
                                              <p:pRg st="0" end="0"/>
                                            </p:txEl>
                                          </p:spTgt>
                                        </p:tgtEl>
                                        <p:attrNameLst>
                                          <p:attrName>style.visibility</p:attrName>
                                        </p:attrNameLst>
                                      </p:cBhvr>
                                      <p:to>
                                        <p:strVal val="visible"/>
                                      </p:to>
                                    </p:set>
                                    <p:animEffect transition="in" filter="dissolve">
                                      <p:cBhvr additive="repl">
                                        <p:cTn id="177" dur="500"/>
                                        <p:tgtEl>
                                          <p:spTgt spid="76">
                                            <p:txEl>
                                              <p:pRg st="0" end="0"/>
                                            </p:txEl>
                                          </p:spTgt>
                                        </p:tgtEl>
                                      </p:cBhvr>
                                    </p:animEffect>
                                  </p:childTnLst>
                                </p:cTn>
                              </p:par>
                            </p:childTnLst>
                          </p:cTn>
                        </p:par>
                      </p:childTnLst>
                    </p:cTn>
                  </p:par>
                  <p:par>
                    <p:cTn id="178" fill="hold">
                      <p:stCondLst>
                        <p:cond delay="indefinite"/>
                      </p:stCondLst>
                      <p:childTnLst>
                        <p:par>
                          <p:cTn id="179" fill="hold">
                            <p:stCondLst>
                              <p:cond delay="0"/>
                            </p:stCondLst>
                            <p:childTnLst>
                              <p:par>
                                <p:cTn id="180" presetID="9" presetClass="entr" fill="hold" nodeType="clickEffect">
                                  <p:stCondLst>
                                    <p:cond delay="0"/>
                                  </p:stCondLst>
                                  <p:iterate type="el">
                                    <p:tmAbs val="0"/>
                                  </p:iterate>
                                  <p:childTnLst>
                                    <p:set>
                                      <p:cBhvr>
                                        <p:cTn id="181" fill="hold"/>
                                        <p:tgtEl>
                                          <p:spTgt spid="76">
                                            <p:txEl>
                                              <p:pRg st="1" end="1"/>
                                            </p:txEl>
                                          </p:spTgt>
                                        </p:tgtEl>
                                        <p:attrNameLst>
                                          <p:attrName>style.visibility</p:attrName>
                                        </p:attrNameLst>
                                      </p:cBhvr>
                                      <p:to>
                                        <p:strVal val="visible"/>
                                      </p:to>
                                    </p:set>
                                    <p:animEffect transition="in" filter="dissolve">
                                      <p:cBhvr additive="repl">
                                        <p:cTn id="182" dur="500"/>
                                        <p:tgtEl>
                                          <p:spTgt spid="76">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 name="PlaceHolder 1"/>
          <p:cNvSpPr>
            <a:spLocks noGrp="1"/>
          </p:cNvSpPr>
          <p:nvPr>
            <p:ph/>
          </p:nvPr>
        </p:nvSpPr>
        <p:spPr>
          <a:xfrm>
            <a:off x="1309320" y="1018800"/>
            <a:ext cx="6850080" cy="4460400"/>
          </a:xfrm>
          <a:prstGeom prst="rect">
            <a:avLst/>
          </a:prstGeom>
          <a:noFill/>
          <a:ln w="12600">
            <a:noFill/>
          </a:ln>
        </p:spPr>
        <p:txBody>
          <a:bodyPr lIns="45720" tIns="45000" rIns="45720" bIns="45000" anchor="t">
            <a:noAutofit/>
          </a:bodyPr>
          <a:p>
            <a:pPr marL="284760" indent="-284760" algn="l" defTabSz="758880">
              <a:lnSpc>
                <a:spcPct val="100000"/>
              </a:lnSpc>
              <a:spcBef>
                <a:spcPts val="700"/>
              </a:spcBef>
              <a:buClr>
                <a:srgbClr val="000000"/>
              </a:buClr>
              <a:buFont typeface="Arial"/>
              <a:buChar char="•"/>
            </a:pPr>
            <a:r>
              <a:rPr lang="es-ES" sz="3320" b="0" u="none" strike="noStrike">
                <a:solidFill>
                  <a:srgbClr val="000000"/>
                </a:solidFill>
                <a:effectLst/>
                <a:uFillTx/>
                <a:latin typeface="Cambria"/>
                <a:ea typeface="Cambria"/>
              </a:rPr>
              <a:t>No le sirven de </a:t>
            </a:r>
            <a:r>
              <a:rPr lang="es-ES" sz="3320" b="1" i="1" u="none" strike="noStrike">
                <a:solidFill>
                  <a:srgbClr val="000000"/>
                </a:solidFill>
                <a:effectLst/>
                <a:uFillTx/>
                <a:latin typeface="Cambria"/>
                <a:ea typeface="Cambria"/>
              </a:rPr>
              <a:t>escudo a su pastor, sino que más bien son ellos quienes siempre están </a:t>
            </a:r>
            <a:r>
              <a:rPr lang="es-ES" sz="3320" b="0" u="none" strike="noStrike">
                <a:solidFill>
                  <a:srgbClr val="000000"/>
                </a:solidFill>
                <a:effectLst/>
                <a:uFillTx/>
                <a:latin typeface="Cambria"/>
                <a:ea typeface="Cambria"/>
              </a:rPr>
              <a:t>dispuesto a atacarlo.</a:t>
            </a:r>
            <a:endParaRPr lang="es-ES" sz="3320" b="0" u="none" strike="noStrike">
              <a:solidFill>
                <a:srgbClr val="000000"/>
              </a:solidFill>
              <a:effectLst/>
              <a:uFillTx/>
              <a:latin typeface="Century Schoolbook"/>
            </a:endParaRPr>
          </a:p>
          <a:p>
            <a:pPr marL="284760" indent="-284760" algn="l" defTabSz="758880">
              <a:lnSpc>
                <a:spcPct val="100000"/>
              </a:lnSpc>
              <a:spcBef>
                <a:spcPts val="700"/>
              </a:spcBef>
              <a:buClr>
                <a:srgbClr val="000000"/>
              </a:buClr>
              <a:buFont typeface="Arial"/>
              <a:buChar char="•"/>
            </a:pPr>
            <a:r>
              <a:rPr lang="es-ES" sz="3320" b="0" u="none" strike="noStrike">
                <a:solidFill>
                  <a:srgbClr val="000000"/>
                </a:solidFill>
                <a:effectLst/>
                <a:uFillTx/>
                <a:latin typeface="Cambria"/>
                <a:ea typeface="Cambria"/>
              </a:rPr>
              <a:t>No tienen buena </a:t>
            </a:r>
            <a:r>
              <a:rPr lang="es-ES" sz="3320" b="1" i="1" u="none" strike="noStrike">
                <a:solidFill>
                  <a:srgbClr val="000000"/>
                </a:solidFill>
                <a:effectLst/>
                <a:uFillTx/>
                <a:latin typeface="Cambria"/>
                <a:ea typeface="Cambria"/>
              </a:rPr>
              <a:t>comunicación con el pastor</a:t>
            </a:r>
            <a:r>
              <a:rPr lang="es-ES" sz="3320" b="0" u="none" strike="noStrike">
                <a:solidFill>
                  <a:srgbClr val="000000"/>
                </a:solidFill>
                <a:effectLst/>
                <a:uFillTx/>
                <a:latin typeface="Cambria"/>
                <a:ea typeface="Cambria"/>
              </a:rPr>
              <a:t>.</a:t>
            </a:r>
            <a:endParaRPr lang="es-ES" sz="3320" b="0" u="none" strike="noStrike">
              <a:solidFill>
                <a:srgbClr val="000000"/>
              </a:solidFill>
              <a:effectLst/>
              <a:uFillTx/>
              <a:latin typeface="Century Schoolbook"/>
            </a:endParaRPr>
          </a:p>
          <a:p>
            <a:pPr indent="0" algn="l" defTabSz="758880">
              <a:lnSpc>
                <a:spcPct val="100000"/>
              </a:lnSpc>
              <a:buNone/>
              <a:tabLst>
                <a:tab pos="0" algn="l"/>
              </a:tabLst>
            </a:pPr>
            <a:endParaRPr lang="es-ES" sz="1660" b="0" u="none" strike="noStrike">
              <a:solidFill>
                <a:srgbClr val="000000"/>
              </a:solidFill>
              <a:effectLst/>
              <a:uFillTx/>
              <a:latin typeface="Century Schoolbook"/>
            </a:endParaRPr>
          </a:p>
          <a:p>
            <a:pPr indent="0" algn="l" defTabSz="758880">
              <a:lnSpc>
                <a:spcPct val="100000"/>
              </a:lnSpc>
              <a:spcBef>
                <a:spcPts val="700"/>
              </a:spcBef>
              <a:buNone/>
              <a:tabLst>
                <a:tab pos="0" algn="l"/>
              </a:tabLst>
            </a:pPr>
            <a:r>
              <a:rPr lang="es-ES" sz="3320" b="0" i="1" u="none" strike="noStrike">
                <a:solidFill>
                  <a:srgbClr val="000000"/>
                </a:solidFill>
                <a:effectLst/>
                <a:uFillTx/>
                <a:latin typeface="Cambria"/>
                <a:ea typeface="Cambria"/>
              </a:rPr>
              <a:t>“Contra un anciano no admitas acusación sino con dos o tres testigos”.</a:t>
            </a:r>
            <a:endParaRPr lang="es-ES" sz="3320" b="0" u="none" strike="noStrike">
              <a:solidFill>
                <a:srgbClr val="000000"/>
              </a:solidFill>
              <a:effectLst/>
              <a:uFillTx/>
              <a:latin typeface="Century Schoolbook"/>
            </a:endParaRPr>
          </a:p>
          <a:p>
            <a:pPr indent="0" algn="l" defTabSz="758880">
              <a:lnSpc>
                <a:spcPct val="100000"/>
              </a:lnSpc>
              <a:buNone/>
              <a:tabLst>
                <a:tab pos="0" algn="l"/>
              </a:tabLst>
            </a:pPr>
            <a:r>
              <a:rPr lang="es-ES" sz="3320" b="0" i="1" u="none" strike="noStrike">
                <a:solidFill>
                  <a:srgbClr val="FF2600"/>
                </a:solidFill>
                <a:effectLst/>
                <a:uFillTx/>
                <a:latin typeface="Cambria"/>
                <a:ea typeface="Cambria"/>
              </a:rPr>
              <a:t>1 Timoteo 5:19</a:t>
            </a:r>
            <a:endParaRPr lang="es-ES" sz="3320" b="0" u="none" strike="noStrike">
              <a:solidFill>
                <a:srgbClr val="000000"/>
              </a:solidFill>
              <a:effectLst/>
              <a:uFillTx/>
              <a:latin typeface="Century Schoolbook"/>
            </a:endParaRPr>
          </a:p>
        </p:txBody>
      </p:sp>
    </p:spTree>
  </p:cSld>
  <p:timing>
    <p:tnLst>
      <p:par>
        <p:cTn id="183" dur="indefinite" restart="never" nodeType="tmRoot">
          <p:childTnLst>
            <p:seq>
              <p:cTn id="184" dur="indefinite" nodeType="mainSeq">
                <p:childTnLst>
                  <p:par>
                    <p:cTn id="185" fill="hold">
                      <p:stCondLst>
                        <p:cond delay="indefinite"/>
                      </p:stCondLst>
                      <p:childTnLst>
                        <p:par>
                          <p:cTn id="186" fill="hold">
                            <p:stCondLst>
                              <p:cond delay="0"/>
                            </p:stCondLst>
                            <p:childTnLst>
                              <p:par>
                                <p:cTn id="187" presetID="9" presetClass="entr" fill="hold" nodeType="clickEffect">
                                  <p:stCondLst>
                                    <p:cond delay="0"/>
                                  </p:stCondLst>
                                  <p:iterate type="el">
                                    <p:tmAbs val="0"/>
                                  </p:iterate>
                                  <p:childTnLst>
                                    <p:set>
                                      <p:cBhvr>
                                        <p:cTn id="188" fill="hold"/>
                                        <p:tgtEl>
                                          <p:spTgt spid="77"/>
                                        </p:tgtEl>
                                        <p:attrNameLst>
                                          <p:attrName>style.visibility</p:attrName>
                                        </p:attrNameLst>
                                      </p:cBhvr>
                                      <p:to>
                                        <p:strVal val="visible"/>
                                      </p:to>
                                    </p:set>
                                    <p:animEffect transition="in" filter="dissolve">
                                      <p:cBhvr additive="repl">
                                        <p:cTn id="189" dur="500"/>
                                        <p:tgtEl>
                                          <p:spTgt spid="77"/>
                                        </p:tgtEl>
                                      </p:cBhvr>
                                    </p:animEffect>
                                  </p:childTnLst>
                                </p:cTn>
                              </p:par>
                              <p:par>
                                <p:cTn id="190" presetID="9" presetClass="entr" fill="hold" nodeType="withEffect">
                                  <p:stCondLst>
                                    <p:cond delay="0"/>
                                  </p:stCondLst>
                                  <p:iterate type="el">
                                    <p:tmAbs val="0"/>
                                  </p:iterate>
                                  <p:childTnLst>
                                    <p:set>
                                      <p:cBhvr>
                                        <p:cTn id="191" fill="hold"/>
                                        <p:tgtEl>
                                          <p:spTgt spid="77">
                                            <p:txEl>
                                              <p:pRg st="0" end="0"/>
                                            </p:txEl>
                                          </p:spTgt>
                                        </p:tgtEl>
                                        <p:attrNameLst>
                                          <p:attrName>style.visibility</p:attrName>
                                        </p:attrNameLst>
                                      </p:cBhvr>
                                      <p:to>
                                        <p:strVal val="visible"/>
                                      </p:to>
                                    </p:set>
                                    <p:animEffect transition="in" filter="dissolve">
                                      <p:cBhvr additive="repl">
                                        <p:cTn id="192" dur="500"/>
                                        <p:tgtEl>
                                          <p:spTgt spid="77">
                                            <p:txEl>
                                              <p:pRg st="0" end="0"/>
                                            </p:txEl>
                                          </p:spTgt>
                                        </p:tgtEl>
                                      </p:cBhvr>
                                    </p:animEffect>
                                  </p:childTnLst>
                                </p:cTn>
                              </p:par>
                            </p:childTnLst>
                          </p:cTn>
                        </p:par>
                      </p:childTnLst>
                    </p:cTn>
                  </p:par>
                  <p:par>
                    <p:cTn id="193" fill="hold">
                      <p:stCondLst>
                        <p:cond delay="indefinite"/>
                      </p:stCondLst>
                      <p:childTnLst>
                        <p:par>
                          <p:cTn id="194" fill="hold">
                            <p:stCondLst>
                              <p:cond delay="0"/>
                            </p:stCondLst>
                            <p:childTnLst>
                              <p:par>
                                <p:cTn id="195" presetID="9" presetClass="entr" fill="hold" nodeType="clickEffect">
                                  <p:stCondLst>
                                    <p:cond delay="0"/>
                                  </p:stCondLst>
                                  <p:iterate type="el">
                                    <p:tmAbs val="0"/>
                                  </p:iterate>
                                  <p:childTnLst>
                                    <p:set>
                                      <p:cBhvr>
                                        <p:cTn id="196" fill="hold"/>
                                        <p:tgtEl>
                                          <p:spTgt spid="77">
                                            <p:txEl>
                                              <p:pRg st="1" end="1"/>
                                            </p:txEl>
                                          </p:spTgt>
                                        </p:tgtEl>
                                        <p:attrNameLst>
                                          <p:attrName>style.visibility</p:attrName>
                                        </p:attrNameLst>
                                      </p:cBhvr>
                                      <p:to>
                                        <p:strVal val="visible"/>
                                      </p:to>
                                    </p:set>
                                    <p:animEffect transition="in" filter="dissolve">
                                      <p:cBhvr additive="repl">
                                        <p:cTn id="197" dur="500"/>
                                        <p:tgtEl>
                                          <p:spTgt spid="77">
                                            <p:txEl>
                                              <p:pRg st="1" end="1"/>
                                            </p:txEl>
                                          </p:spTgt>
                                        </p:tgtEl>
                                      </p:cBhvr>
                                    </p:animEffect>
                                  </p:childTnLst>
                                </p:cTn>
                              </p:par>
                            </p:childTnLst>
                          </p:cTn>
                        </p:par>
                      </p:childTnLst>
                    </p:cTn>
                  </p:par>
                  <p:par>
                    <p:cTn id="198" fill="hold">
                      <p:stCondLst>
                        <p:cond delay="indefinite"/>
                      </p:stCondLst>
                      <p:childTnLst>
                        <p:par>
                          <p:cTn id="199" fill="hold">
                            <p:stCondLst>
                              <p:cond delay="0"/>
                            </p:stCondLst>
                            <p:childTnLst>
                              <p:par>
                                <p:cTn id="200" presetID="9" presetClass="entr" fill="hold" nodeType="clickEffect">
                                  <p:stCondLst>
                                    <p:cond delay="0"/>
                                  </p:stCondLst>
                                  <p:iterate type="el">
                                    <p:tmAbs val="0"/>
                                  </p:iterate>
                                  <p:childTnLst>
                                    <p:set>
                                      <p:cBhvr>
                                        <p:cTn id="201" fill="hold"/>
                                        <p:tgtEl>
                                          <p:spTgt spid="77">
                                            <p:txEl>
                                              <p:pRg st="2" end="2"/>
                                            </p:txEl>
                                          </p:spTgt>
                                        </p:tgtEl>
                                        <p:attrNameLst>
                                          <p:attrName>style.visibility</p:attrName>
                                        </p:attrNameLst>
                                      </p:cBhvr>
                                      <p:to>
                                        <p:strVal val="visible"/>
                                      </p:to>
                                    </p:set>
                                    <p:animEffect transition="in" filter="dissolve">
                                      <p:cBhvr additive="repl">
                                        <p:cTn id="202" dur="500"/>
                                        <p:tgtEl>
                                          <p:spTgt spid="77">
                                            <p:txEl>
                                              <p:pRg st="2" end="2"/>
                                            </p:txEl>
                                          </p:spTgt>
                                        </p:tgtEl>
                                      </p:cBhvr>
                                    </p:animEffect>
                                  </p:childTnLst>
                                </p:cTn>
                              </p:par>
                            </p:childTnLst>
                          </p:cTn>
                        </p:par>
                      </p:childTnLst>
                    </p:cTn>
                  </p:par>
                  <p:par>
                    <p:cTn id="203" fill="hold">
                      <p:stCondLst>
                        <p:cond delay="indefinite"/>
                      </p:stCondLst>
                      <p:childTnLst>
                        <p:par>
                          <p:cTn id="204" fill="hold">
                            <p:stCondLst>
                              <p:cond delay="0"/>
                            </p:stCondLst>
                            <p:childTnLst>
                              <p:par>
                                <p:cTn id="205" presetID="9" presetClass="entr" fill="hold" nodeType="clickEffect">
                                  <p:stCondLst>
                                    <p:cond delay="0"/>
                                  </p:stCondLst>
                                  <p:iterate type="el">
                                    <p:tmAbs val="0"/>
                                  </p:iterate>
                                  <p:childTnLst>
                                    <p:set>
                                      <p:cBhvr>
                                        <p:cTn id="206" fill="hold"/>
                                        <p:tgtEl>
                                          <p:spTgt spid="77">
                                            <p:txEl>
                                              <p:pRg st="3" end="3"/>
                                            </p:txEl>
                                          </p:spTgt>
                                        </p:tgtEl>
                                        <p:attrNameLst>
                                          <p:attrName>style.visibility</p:attrName>
                                        </p:attrNameLst>
                                      </p:cBhvr>
                                      <p:to>
                                        <p:strVal val="visible"/>
                                      </p:to>
                                    </p:set>
                                    <p:animEffect transition="in" filter="dissolve">
                                      <p:cBhvr additive="repl">
                                        <p:cTn id="207" dur="500"/>
                                        <p:tgtEl>
                                          <p:spTgt spid="77">
                                            <p:txEl>
                                              <p:pRg st="3" end="3"/>
                                            </p:txEl>
                                          </p:spTgt>
                                        </p:tgtEl>
                                      </p:cBhvr>
                                    </p:animEffect>
                                  </p:childTnLst>
                                </p:cTn>
                              </p:par>
                            </p:childTnLst>
                          </p:cTn>
                        </p:par>
                      </p:childTnLst>
                    </p:cTn>
                  </p:par>
                  <p:par>
                    <p:cTn id="208" fill="hold">
                      <p:stCondLst>
                        <p:cond delay="indefinite"/>
                      </p:stCondLst>
                      <p:childTnLst>
                        <p:par>
                          <p:cTn id="209" fill="hold">
                            <p:stCondLst>
                              <p:cond delay="0"/>
                            </p:stCondLst>
                            <p:childTnLst>
                              <p:par>
                                <p:cTn id="210" presetID="9" presetClass="entr" fill="hold" nodeType="clickEffect">
                                  <p:stCondLst>
                                    <p:cond delay="0"/>
                                  </p:stCondLst>
                                  <p:iterate type="el">
                                    <p:tmAbs val="0"/>
                                  </p:iterate>
                                  <p:childTnLst>
                                    <p:set>
                                      <p:cBhvr>
                                        <p:cTn id="211" fill="hold"/>
                                        <p:tgtEl>
                                          <p:spTgt spid="77">
                                            <p:txEl>
                                              <p:pRg st="4" end="4"/>
                                            </p:txEl>
                                          </p:spTgt>
                                        </p:tgtEl>
                                        <p:attrNameLst>
                                          <p:attrName>style.visibility</p:attrName>
                                        </p:attrNameLst>
                                      </p:cBhvr>
                                      <p:to>
                                        <p:strVal val="visible"/>
                                      </p:to>
                                    </p:set>
                                    <p:animEffect transition="in" filter="dissolve">
                                      <p:cBhvr additive="repl">
                                        <p:cTn id="212" dur="500"/>
                                        <p:tgtEl>
                                          <p:spTgt spid="77">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p:nvPr>
        </p:nvSpPr>
        <p:spPr>
          <a:xfrm>
            <a:off x="1287000" y="2365920"/>
            <a:ext cx="6290280" cy="3622680"/>
          </a:xfrm>
          <a:prstGeom prst="rect">
            <a:avLst/>
          </a:prstGeom>
          <a:noFill/>
          <a:ln w="12600">
            <a:noFill/>
          </a:ln>
        </p:spPr>
        <p:txBody>
          <a:bodyPr lIns="45720" tIns="45000" rIns="45720" bIns="45000" anchor="t">
            <a:noAutofit/>
          </a:bodyPr>
          <a:p>
            <a:pPr marL="240120" indent="-240120" algn="l" defTabSz="640080">
              <a:lnSpc>
                <a:spcPct val="100000"/>
              </a:lnSpc>
              <a:spcBef>
                <a:spcPts val="400"/>
              </a:spcBef>
              <a:buClr>
                <a:srgbClr val="000000"/>
              </a:buClr>
              <a:buFont typeface="Arial"/>
              <a:buChar char="•"/>
            </a:pPr>
            <a:r>
              <a:rPr lang="es-ES" sz="2520" b="0" u="none" strike="noStrike">
                <a:solidFill>
                  <a:srgbClr val="000000"/>
                </a:solidFill>
                <a:effectLst/>
                <a:uFillTx/>
                <a:latin typeface="Cambria"/>
                <a:ea typeface="Cambria"/>
              </a:rPr>
              <a:t>Pensar que deben ser </a:t>
            </a:r>
            <a:r>
              <a:rPr lang="es-ES" sz="2520" b="1" i="1" u="none" strike="noStrike">
                <a:solidFill>
                  <a:srgbClr val="000000"/>
                </a:solidFill>
                <a:effectLst/>
                <a:uFillTx/>
                <a:latin typeface="Cambria"/>
                <a:ea typeface="Cambria"/>
              </a:rPr>
              <a:t>ancianos toda la vida</a:t>
            </a:r>
            <a:r>
              <a:rPr lang="es-ES" sz="2520" b="0" i="1" u="none" strike="noStrike">
                <a:solidFill>
                  <a:srgbClr val="000000"/>
                </a:solidFill>
                <a:effectLst/>
                <a:uFillTx/>
                <a:latin typeface="Cambria"/>
                <a:ea typeface="Cambria"/>
              </a:rPr>
              <a:t>.</a:t>
            </a:r>
            <a:endParaRPr lang="es-ES" sz="2520" b="0" u="none" strike="noStrike">
              <a:solidFill>
                <a:srgbClr val="000000"/>
              </a:solidFill>
              <a:effectLst/>
              <a:uFillTx/>
              <a:latin typeface="Century Schoolbook"/>
            </a:endParaRPr>
          </a:p>
          <a:p>
            <a:pPr marL="240120" indent="-240120" algn="l" defTabSz="640080">
              <a:lnSpc>
                <a:spcPct val="100000"/>
              </a:lnSpc>
              <a:spcBef>
                <a:spcPts val="400"/>
              </a:spcBef>
              <a:buClr>
                <a:srgbClr val="000000"/>
              </a:buClr>
              <a:buFont typeface="Arial"/>
              <a:buChar char="•"/>
            </a:pPr>
            <a:r>
              <a:rPr lang="es-ES" sz="2520" b="0" u="none" strike="noStrike">
                <a:solidFill>
                  <a:srgbClr val="000000"/>
                </a:solidFill>
                <a:effectLst/>
                <a:uFillTx/>
                <a:latin typeface="Cambria"/>
                <a:ea typeface="Cambria"/>
              </a:rPr>
              <a:t>Si la iglesia decide darles otro cargo </a:t>
            </a:r>
            <a:r>
              <a:rPr lang="es-ES" sz="2520" b="1" i="1" u="none" strike="noStrike">
                <a:solidFill>
                  <a:srgbClr val="000000"/>
                </a:solidFill>
                <a:effectLst/>
                <a:uFillTx/>
                <a:latin typeface="Cambria"/>
                <a:ea typeface="Cambria"/>
              </a:rPr>
              <a:t>no lo aceptan y se tornan críticos</a:t>
            </a:r>
            <a:r>
              <a:rPr lang="es-ES" sz="2520" b="0" u="none" strike="noStrike">
                <a:solidFill>
                  <a:srgbClr val="000000"/>
                </a:solidFill>
                <a:effectLst/>
                <a:uFillTx/>
                <a:latin typeface="Cambria"/>
                <a:ea typeface="Cambria"/>
              </a:rPr>
              <a:t> de los nuevos ancianos.</a:t>
            </a:r>
            <a:endParaRPr lang="es-ES" sz="2520" b="0" u="none" strike="noStrike">
              <a:solidFill>
                <a:srgbClr val="000000"/>
              </a:solidFill>
              <a:effectLst/>
              <a:uFillTx/>
              <a:latin typeface="Century Schoolbook"/>
            </a:endParaRPr>
          </a:p>
          <a:p>
            <a:pPr marL="240120" indent="-240120" algn="l" defTabSz="640080">
              <a:lnSpc>
                <a:spcPct val="100000"/>
              </a:lnSpc>
              <a:spcBef>
                <a:spcPts val="400"/>
              </a:spcBef>
              <a:buClr>
                <a:srgbClr val="000000"/>
              </a:buClr>
              <a:buFont typeface="Arial"/>
              <a:buChar char="•"/>
            </a:pPr>
            <a:r>
              <a:rPr lang="es-ES" sz="2520" b="0" u="none" strike="noStrike">
                <a:solidFill>
                  <a:srgbClr val="000000"/>
                </a:solidFill>
                <a:effectLst/>
                <a:uFillTx/>
                <a:latin typeface="Cambria"/>
                <a:ea typeface="Cambria"/>
              </a:rPr>
              <a:t>Creer que el </a:t>
            </a:r>
            <a:r>
              <a:rPr lang="es-ES" sz="2520" b="1" i="1" u="none" strike="noStrike">
                <a:solidFill>
                  <a:srgbClr val="000000"/>
                </a:solidFill>
                <a:effectLst/>
                <a:uFillTx/>
                <a:latin typeface="Cambria"/>
                <a:ea typeface="Cambria"/>
              </a:rPr>
              <a:t>único cargo importante</a:t>
            </a:r>
            <a:r>
              <a:rPr lang="es-ES" sz="2520" b="0" u="none" strike="noStrike">
                <a:solidFill>
                  <a:srgbClr val="000000"/>
                </a:solidFill>
                <a:effectLst/>
                <a:uFillTx/>
                <a:latin typeface="Cambria"/>
                <a:ea typeface="Cambria"/>
              </a:rPr>
              <a:t> que hay es el de </a:t>
            </a:r>
            <a:r>
              <a:rPr lang="es-ES" sz="2520" b="1" i="1" u="none" strike="noStrike">
                <a:solidFill>
                  <a:srgbClr val="000000"/>
                </a:solidFill>
                <a:effectLst/>
                <a:uFillTx/>
                <a:latin typeface="Cambria"/>
                <a:ea typeface="Cambria"/>
              </a:rPr>
              <a:t>ancianos de Iglesia,</a:t>
            </a:r>
            <a:r>
              <a:rPr lang="es-ES" sz="2520" b="0" u="none" strike="noStrike">
                <a:solidFill>
                  <a:srgbClr val="000000"/>
                </a:solidFill>
                <a:effectLst/>
                <a:uFillTx/>
                <a:latin typeface="Cambria"/>
                <a:ea typeface="Cambria"/>
              </a:rPr>
              <a:t> y no comprender, que: </a:t>
            </a:r>
            <a:r>
              <a:rPr lang="es-ES" sz="2520" b="1" i="1" u="none" strike="noStrike">
                <a:solidFill>
                  <a:srgbClr val="FF2600"/>
                </a:solidFill>
                <a:effectLst/>
                <a:uFillTx/>
                <a:latin typeface="Cambria"/>
                <a:ea typeface="Cambria"/>
              </a:rPr>
              <a:t>“</a:t>
            </a:r>
            <a:r>
              <a:rPr lang="es-ES" sz="2520" b="1" i="1" u="sng" strike="noStrike">
                <a:solidFill>
                  <a:srgbClr val="FF2600"/>
                </a:solidFill>
                <a:effectLst/>
                <a:uFillTx/>
                <a:latin typeface="Cambria"/>
                <a:ea typeface="Cambria"/>
              </a:rPr>
              <a:t>Son las personas las que hacen importantes a los cargos y no los cargos a las personas</a:t>
            </a:r>
            <a:r>
              <a:rPr lang="es-ES" sz="2520" b="1" i="1" u="none" strike="noStrike">
                <a:solidFill>
                  <a:srgbClr val="FF2600"/>
                </a:solidFill>
                <a:effectLst/>
                <a:uFillTx/>
                <a:latin typeface="Cambria"/>
                <a:ea typeface="Cambria"/>
              </a:rPr>
              <a:t>”</a:t>
            </a:r>
            <a:r>
              <a:rPr lang="es-ES" sz="2520" b="1" u="none" strike="noStrike">
                <a:solidFill>
                  <a:srgbClr val="000000"/>
                </a:solidFill>
                <a:effectLst/>
                <a:uFillTx/>
                <a:latin typeface="Cambria"/>
                <a:ea typeface="Cambria"/>
              </a:rPr>
              <a:t>.</a:t>
            </a:r>
            <a:endParaRPr lang="es-ES" sz="2520" b="0" u="none" strike="noStrike">
              <a:solidFill>
                <a:srgbClr val="000000"/>
              </a:solidFill>
              <a:effectLst/>
              <a:uFillTx/>
              <a:latin typeface="Century Schoolbook"/>
            </a:endParaRPr>
          </a:p>
        </p:txBody>
      </p:sp>
      <p:sp>
        <p:nvSpPr>
          <p:cNvPr id="79" name="Shape 177"/>
          <p:cNvSpPr/>
          <p:nvPr/>
        </p:nvSpPr>
        <p:spPr>
          <a:xfrm>
            <a:off x="1144080" y="1065600"/>
            <a:ext cx="7033320" cy="1256760"/>
          </a:xfrm>
          <a:prstGeom prst="rect">
            <a:avLst/>
          </a:prstGeom>
          <a:noFill/>
          <a:ln w="12700">
            <a:noFill/>
          </a:ln>
        </p:spPr>
        <p:style>
          <a:lnRef idx="0"/>
          <a:fillRef idx="0"/>
          <a:effectRef idx="0"/>
          <a:fontRef idx="minor"/>
        </p:style>
        <p:txBody>
          <a:bodyPr lIns="45720" tIns="45000" rIns="45720" bIns="45000" anchor="t">
            <a:normAutofit fontScale="92500" lnSpcReduction="9999"/>
          </a:bodyPr>
          <a:p>
            <a:pPr marL="558720" indent="-558720" defTabSz="914400">
              <a:lnSpc>
                <a:spcPct val="100000"/>
              </a:lnSpc>
              <a:tabLst>
                <a:tab pos="0" algn="l"/>
              </a:tabLst>
            </a:pPr>
            <a:r>
              <a:rPr lang="es-ES" sz="3800" b="1" u="none" strike="noStrike">
                <a:solidFill>
                  <a:srgbClr val="48002B"/>
                </a:solidFill>
                <a:effectLst/>
                <a:uFillTx/>
                <a:latin typeface="Cambria"/>
                <a:ea typeface="Cambria"/>
              </a:rPr>
              <a:t>5. Aferrarse al cargo y pensar que nunca los deben cambiar</a:t>
            </a:r>
            <a:endParaRPr lang="es-ES" sz="3800" b="0" u="none" strike="noStrike">
              <a:solidFill>
                <a:srgbClr val="000000"/>
              </a:solidFill>
              <a:effectLst/>
              <a:uFillTx/>
              <a:latin typeface="Arial"/>
            </a:endParaRPr>
          </a:p>
        </p:txBody>
      </p:sp>
    </p:spTree>
  </p:cSld>
  <p:timing>
    <p:tnLst>
      <p:par>
        <p:cTn id="213" dur="indefinite" restart="never" nodeType="tmRoot">
          <p:childTnLst>
            <p:seq>
              <p:cTn id="214" dur="indefinite" nodeType="mainSeq">
                <p:childTnLst>
                  <p:par>
                    <p:cTn id="215" fill="hold">
                      <p:stCondLst>
                        <p:cond delay="indefinite"/>
                      </p:stCondLst>
                      <p:childTnLst>
                        <p:par>
                          <p:cTn id="216" fill="hold">
                            <p:stCondLst>
                              <p:cond delay="0"/>
                            </p:stCondLst>
                            <p:childTnLst>
                              <p:par>
                                <p:cTn id="217" presetID="9" presetClass="entr" fill="hold" nodeType="clickEffect">
                                  <p:stCondLst>
                                    <p:cond delay="0"/>
                                  </p:stCondLst>
                                  <p:iterate type="el">
                                    <p:tmAbs val="0"/>
                                  </p:iterate>
                                  <p:childTnLst>
                                    <p:set>
                                      <p:cBhvr>
                                        <p:cTn id="218" fill="hold"/>
                                        <p:tgtEl>
                                          <p:spTgt spid="78"/>
                                        </p:tgtEl>
                                        <p:attrNameLst>
                                          <p:attrName>style.visibility</p:attrName>
                                        </p:attrNameLst>
                                      </p:cBhvr>
                                      <p:to>
                                        <p:strVal val="visible"/>
                                      </p:to>
                                    </p:set>
                                    <p:animEffect transition="in" filter="dissolve">
                                      <p:cBhvr additive="repl">
                                        <p:cTn id="219" dur="500"/>
                                        <p:tgtEl>
                                          <p:spTgt spid="78"/>
                                        </p:tgtEl>
                                      </p:cBhvr>
                                    </p:animEffect>
                                  </p:childTnLst>
                                </p:cTn>
                              </p:par>
                              <p:par>
                                <p:cTn id="220" presetID="9" presetClass="entr" fill="hold" nodeType="withEffect">
                                  <p:stCondLst>
                                    <p:cond delay="0"/>
                                  </p:stCondLst>
                                  <p:iterate type="el">
                                    <p:tmAbs val="0"/>
                                  </p:iterate>
                                  <p:childTnLst>
                                    <p:set>
                                      <p:cBhvr>
                                        <p:cTn id="221" fill="hold"/>
                                        <p:tgtEl>
                                          <p:spTgt spid="78">
                                            <p:txEl>
                                              <p:pRg st="0" end="0"/>
                                            </p:txEl>
                                          </p:spTgt>
                                        </p:tgtEl>
                                        <p:attrNameLst>
                                          <p:attrName>style.visibility</p:attrName>
                                        </p:attrNameLst>
                                      </p:cBhvr>
                                      <p:to>
                                        <p:strVal val="visible"/>
                                      </p:to>
                                    </p:set>
                                    <p:animEffect transition="in" filter="dissolve">
                                      <p:cBhvr additive="repl">
                                        <p:cTn id="222" dur="500"/>
                                        <p:tgtEl>
                                          <p:spTgt spid="78">
                                            <p:txEl>
                                              <p:pRg st="0" end="0"/>
                                            </p:txEl>
                                          </p:spTgt>
                                        </p:tgtEl>
                                      </p:cBhvr>
                                    </p:animEffect>
                                  </p:childTnLst>
                                </p:cTn>
                              </p:par>
                            </p:childTnLst>
                          </p:cTn>
                        </p:par>
                      </p:childTnLst>
                    </p:cTn>
                  </p:par>
                  <p:par>
                    <p:cTn id="223" fill="hold">
                      <p:stCondLst>
                        <p:cond delay="indefinite"/>
                      </p:stCondLst>
                      <p:childTnLst>
                        <p:par>
                          <p:cTn id="224" fill="hold">
                            <p:stCondLst>
                              <p:cond delay="0"/>
                            </p:stCondLst>
                            <p:childTnLst>
                              <p:par>
                                <p:cTn id="225" presetID="9" presetClass="entr" fill="hold" nodeType="clickEffect">
                                  <p:stCondLst>
                                    <p:cond delay="0"/>
                                  </p:stCondLst>
                                  <p:iterate type="el">
                                    <p:tmAbs val="0"/>
                                  </p:iterate>
                                  <p:childTnLst>
                                    <p:set>
                                      <p:cBhvr>
                                        <p:cTn id="226" fill="hold"/>
                                        <p:tgtEl>
                                          <p:spTgt spid="78">
                                            <p:txEl>
                                              <p:pRg st="1" end="1"/>
                                            </p:txEl>
                                          </p:spTgt>
                                        </p:tgtEl>
                                        <p:attrNameLst>
                                          <p:attrName>style.visibility</p:attrName>
                                        </p:attrNameLst>
                                      </p:cBhvr>
                                      <p:to>
                                        <p:strVal val="visible"/>
                                      </p:to>
                                    </p:set>
                                    <p:animEffect transition="in" filter="dissolve">
                                      <p:cBhvr additive="repl">
                                        <p:cTn id="227" dur="500"/>
                                        <p:tgtEl>
                                          <p:spTgt spid="78">
                                            <p:txEl>
                                              <p:pRg st="1" end="1"/>
                                            </p:txEl>
                                          </p:spTgt>
                                        </p:tgtEl>
                                      </p:cBhvr>
                                    </p:animEffect>
                                  </p:childTnLst>
                                </p:cTn>
                              </p:par>
                            </p:childTnLst>
                          </p:cTn>
                        </p:par>
                      </p:childTnLst>
                    </p:cTn>
                  </p:par>
                  <p:par>
                    <p:cTn id="228" fill="hold">
                      <p:stCondLst>
                        <p:cond delay="indefinite"/>
                      </p:stCondLst>
                      <p:childTnLst>
                        <p:par>
                          <p:cTn id="229" fill="hold">
                            <p:stCondLst>
                              <p:cond delay="0"/>
                            </p:stCondLst>
                            <p:childTnLst>
                              <p:par>
                                <p:cTn id="230" presetID="9" presetClass="entr" fill="hold" nodeType="clickEffect">
                                  <p:stCondLst>
                                    <p:cond delay="0"/>
                                  </p:stCondLst>
                                  <p:iterate type="el">
                                    <p:tmAbs val="0"/>
                                  </p:iterate>
                                  <p:childTnLst>
                                    <p:set>
                                      <p:cBhvr>
                                        <p:cTn id="231" fill="hold"/>
                                        <p:tgtEl>
                                          <p:spTgt spid="78">
                                            <p:txEl>
                                              <p:pRg st="2" end="2"/>
                                            </p:txEl>
                                          </p:spTgt>
                                        </p:tgtEl>
                                        <p:attrNameLst>
                                          <p:attrName>style.visibility</p:attrName>
                                        </p:attrNameLst>
                                      </p:cBhvr>
                                      <p:to>
                                        <p:strVal val="visible"/>
                                      </p:to>
                                    </p:set>
                                    <p:animEffect transition="in" filter="dissolve">
                                      <p:cBhvr additive="repl">
                                        <p:cTn id="232" dur="500"/>
                                        <p:tgtEl>
                                          <p:spTgt spid="78">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PlaceHolder 1"/>
          <p:cNvSpPr>
            <a:spLocks noGrp="1"/>
          </p:cNvSpPr>
          <p:nvPr>
            <p:ph/>
          </p:nvPr>
        </p:nvSpPr>
        <p:spPr>
          <a:xfrm>
            <a:off x="1182240" y="1963080"/>
            <a:ext cx="6778800" cy="3744000"/>
          </a:xfrm>
          <a:prstGeom prst="rect">
            <a:avLst/>
          </a:prstGeom>
          <a:noFill/>
          <a:ln w="12600">
            <a:noFill/>
          </a:ln>
        </p:spPr>
        <p:txBody>
          <a:bodyPr lIns="45720" tIns="45000" rIns="45720" bIns="45000" anchor="t">
            <a:noAutofit/>
          </a:bodyPr>
          <a:p>
            <a:pPr indent="0" algn="l" defTabSz="795600">
              <a:lnSpc>
                <a:spcPct val="100000"/>
              </a:lnSpc>
              <a:spcBef>
                <a:spcPts val="1001"/>
              </a:spcBef>
              <a:buNone/>
              <a:tabLst>
                <a:tab pos="0" algn="l"/>
              </a:tabLst>
            </a:pPr>
            <a:r>
              <a:rPr lang="es-ES" sz="4180" b="0" i="1" u="none" strike="noStrike">
                <a:solidFill>
                  <a:srgbClr val="17375E"/>
                </a:solidFill>
                <a:effectLst/>
                <a:uFillTx/>
                <a:latin typeface="Cambria"/>
                <a:ea typeface="Cambria"/>
              </a:rPr>
              <a:t>“Quien se cree muy importante para hacer las cosas pequeñas, es muy pequeño para hacer las cosas más importantes”.</a:t>
            </a:r>
            <a:endParaRPr lang="es-ES" sz="4180" b="0" u="none" strike="noStrike">
              <a:solidFill>
                <a:srgbClr val="000000"/>
              </a:solidFill>
              <a:effectLst/>
              <a:uFillTx/>
              <a:latin typeface="Century Schoolbook"/>
            </a:endParaRPr>
          </a:p>
          <a:p>
            <a:pPr indent="0" algn="l" defTabSz="795600">
              <a:lnSpc>
                <a:spcPct val="100000"/>
              </a:lnSpc>
              <a:buNone/>
              <a:tabLst>
                <a:tab pos="0" algn="l"/>
              </a:tabLst>
            </a:pPr>
            <a:r>
              <a:rPr lang="es-ES" sz="4180" b="0" i="1" u="none" strike="noStrike">
                <a:solidFill>
                  <a:srgbClr val="FF2600"/>
                </a:solidFill>
                <a:effectLst/>
                <a:uFillTx/>
                <a:latin typeface="Cambria"/>
                <a:ea typeface="Cambria"/>
              </a:rPr>
              <a:t>Anónimo</a:t>
            </a:r>
            <a:endParaRPr lang="es-ES" sz="4180" b="0" u="none" strike="noStrike">
              <a:solidFill>
                <a:srgbClr val="000000"/>
              </a:solidFill>
              <a:effectLst/>
              <a:uFillTx/>
              <a:latin typeface="Century Schoolbook"/>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 name="PlaceHolder 1"/>
          <p:cNvSpPr>
            <a:spLocks noGrp="1"/>
          </p:cNvSpPr>
          <p:nvPr>
            <p:ph/>
          </p:nvPr>
        </p:nvSpPr>
        <p:spPr>
          <a:xfrm>
            <a:off x="1423440" y="2298240"/>
            <a:ext cx="6409080" cy="3728880"/>
          </a:xfrm>
          <a:prstGeom prst="rect">
            <a:avLst/>
          </a:prstGeom>
          <a:noFill/>
          <a:ln w="12600">
            <a:noFill/>
          </a:ln>
        </p:spPr>
        <p:txBody>
          <a:bodyPr lIns="45720" tIns="45000" rIns="45720" bIns="45000" anchor="t">
            <a:noAutofit/>
          </a:bodyPr>
          <a:p>
            <a:pPr marL="284760" indent="-284760" algn="l" defTabSz="758880">
              <a:lnSpc>
                <a:spcPct val="100000"/>
              </a:lnSpc>
              <a:spcBef>
                <a:spcPts val="700"/>
              </a:spcBef>
              <a:buClr>
                <a:srgbClr val="000000"/>
              </a:buClr>
              <a:buFont typeface="Arial"/>
              <a:buChar char="•"/>
            </a:pPr>
            <a:r>
              <a:rPr lang="es-ES" sz="2990" b="0" u="none" strike="noStrike">
                <a:solidFill>
                  <a:srgbClr val="000000"/>
                </a:solidFill>
                <a:effectLst/>
                <a:uFillTx/>
                <a:latin typeface="Cambria"/>
                <a:ea typeface="Cambria"/>
              </a:rPr>
              <a:t>Desarrollan </a:t>
            </a:r>
            <a:r>
              <a:rPr lang="es-ES" sz="2990" b="1" i="1" u="none" strike="noStrike">
                <a:solidFill>
                  <a:srgbClr val="000000"/>
                </a:solidFill>
                <a:effectLst/>
                <a:uFillTx/>
                <a:latin typeface="Cambria"/>
                <a:ea typeface="Cambria"/>
              </a:rPr>
              <a:t>demasiada confianza abiertamente</a:t>
            </a:r>
            <a:r>
              <a:rPr lang="es-ES" sz="2990" b="0" u="none" strike="noStrike">
                <a:solidFill>
                  <a:srgbClr val="000000"/>
                </a:solidFill>
                <a:effectLst/>
                <a:uFillTx/>
                <a:latin typeface="Cambria"/>
                <a:ea typeface="Cambria"/>
              </a:rPr>
              <a:t> con las damas de la iglesia, y esta indiscreción se presta para ser mal interpretada.</a:t>
            </a:r>
            <a:endParaRPr lang="es-ES" sz="2990" b="0" u="none" strike="noStrike">
              <a:solidFill>
                <a:srgbClr val="000000"/>
              </a:solidFill>
              <a:effectLst/>
              <a:uFillTx/>
              <a:latin typeface="Century Schoolbook"/>
            </a:endParaRPr>
          </a:p>
          <a:p>
            <a:pPr marL="284760" indent="-284760" algn="l" defTabSz="758880">
              <a:lnSpc>
                <a:spcPct val="100000"/>
              </a:lnSpc>
              <a:spcBef>
                <a:spcPts val="700"/>
              </a:spcBef>
              <a:buClr>
                <a:srgbClr val="000000"/>
              </a:buClr>
              <a:buFont typeface="Arial"/>
              <a:buChar char="•"/>
            </a:pPr>
            <a:r>
              <a:rPr lang="es-ES" sz="2990" b="0" u="none" strike="noStrike">
                <a:solidFill>
                  <a:srgbClr val="000000"/>
                </a:solidFill>
                <a:effectLst/>
                <a:uFillTx/>
                <a:latin typeface="Cambria"/>
                <a:ea typeface="Cambria"/>
              </a:rPr>
              <a:t>Asiduamente se les ve saludando o despidiendo a las damas</a:t>
            </a:r>
            <a:r>
              <a:rPr lang="es-ES" sz="2990" b="1" i="1" u="none" strike="noStrike">
                <a:solidFill>
                  <a:srgbClr val="000000"/>
                </a:solidFill>
                <a:effectLst/>
                <a:uFillTx/>
                <a:latin typeface="Cambria"/>
                <a:ea typeface="Cambria"/>
              </a:rPr>
              <a:t> utilizando expresiones de mucha familiaridad</a:t>
            </a:r>
            <a:r>
              <a:rPr lang="es-ES" sz="2990" b="0" u="none" strike="noStrike">
                <a:solidFill>
                  <a:srgbClr val="000000"/>
                </a:solidFill>
                <a:effectLst/>
                <a:uFillTx/>
                <a:latin typeface="Cambria"/>
                <a:ea typeface="Cambria"/>
              </a:rPr>
              <a:t>.</a:t>
            </a:r>
            <a:endParaRPr lang="es-ES" sz="2990" b="0" u="none" strike="noStrike">
              <a:solidFill>
                <a:srgbClr val="000000"/>
              </a:solidFill>
              <a:effectLst/>
              <a:uFillTx/>
              <a:latin typeface="Century Schoolbook"/>
            </a:endParaRPr>
          </a:p>
        </p:txBody>
      </p:sp>
      <p:sp>
        <p:nvSpPr>
          <p:cNvPr id="82" name="Shape 182"/>
          <p:cNvSpPr/>
          <p:nvPr/>
        </p:nvSpPr>
        <p:spPr>
          <a:xfrm>
            <a:off x="1055160" y="976680"/>
            <a:ext cx="7033320" cy="1676880"/>
          </a:xfrm>
          <a:prstGeom prst="rect">
            <a:avLst/>
          </a:prstGeom>
          <a:noFill/>
          <a:ln w="12700">
            <a:noFill/>
          </a:ln>
        </p:spPr>
        <p:style>
          <a:lnRef idx="0"/>
          <a:fillRef idx="0"/>
          <a:effectRef idx="0"/>
          <a:fontRef idx="minor"/>
        </p:style>
        <p:txBody>
          <a:bodyPr lIns="45720" tIns="45000" rIns="45720" bIns="45000" anchor="t">
            <a:normAutofit/>
          </a:bodyPr>
          <a:p>
            <a:pPr marL="558720" indent="-558720" defTabSz="914400">
              <a:lnSpc>
                <a:spcPct val="100000"/>
              </a:lnSpc>
              <a:tabLst>
                <a:tab pos="0" algn="l"/>
              </a:tabLst>
            </a:pPr>
            <a:r>
              <a:rPr lang="es-ES" sz="3800" b="1" u="none" strike="noStrike">
                <a:solidFill>
                  <a:srgbClr val="48002B"/>
                </a:solidFill>
                <a:effectLst/>
                <a:uFillTx/>
                <a:latin typeface="Cambria"/>
                <a:ea typeface="Cambria"/>
              </a:rPr>
              <a:t>6. Hombres tener demasiada familiaridad con las damas </a:t>
            </a:r>
            <a:endParaRPr lang="es-ES" sz="3800" b="0" u="none" strike="noStrike">
              <a:solidFill>
                <a:srgbClr val="000000"/>
              </a:solidFill>
              <a:effectLst/>
              <a:uFillTx/>
              <a:latin typeface="Arial"/>
            </a:endParaRPr>
          </a:p>
        </p:txBody>
      </p:sp>
    </p:spTree>
  </p:cSld>
  <p:timing>
    <p:tnLst>
      <p:par>
        <p:cTn id="233" dur="indefinite" restart="never" nodeType="tmRoot">
          <p:childTnLst>
            <p:seq>
              <p:cTn id="234" dur="indefinite" nodeType="mainSeq">
                <p:childTnLst>
                  <p:par>
                    <p:cTn id="235" fill="hold">
                      <p:stCondLst>
                        <p:cond delay="indefinite"/>
                      </p:stCondLst>
                      <p:childTnLst>
                        <p:par>
                          <p:cTn id="236" fill="hold">
                            <p:stCondLst>
                              <p:cond delay="0"/>
                            </p:stCondLst>
                            <p:childTnLst>
                              <p:par>
                                <p:cTn id="237" presetID="9" presetClass="entr" fill="hold" nodeType="clickEffect">
                                  <p:stCondLst>
                                    <p:cond delay="0"/>
                                  </p:stCondLst>
                                  <p:iterate type="el">
                                    <p:tmAbs val="0"/>
                                  </p:iterate>
                                  <p:childTnLst>
                                    <p:set>
                                      <p:cBhvr>
                                        <p:cTn id="238" fill="hold"/>
                                        <p:tgtEl>
                                          <p:spTgt spid="81"/>
                                        </p:tgtEl>
                                        <p:attrNameLst>
                                          <p:attrName>style.visibility</p:attrName>
                                        </p:attrNameLst>
                                      </p:cBhvr>
                                      <p:to>
                                        <p:strVal val="visible"/>
                                      </p:to>
                                    </p:set>
                                    <p:animEffect transition="in" filter="dissolve">
                                      <p:cBhvr additive="repl">
                                        <p:cTn id="239" dur="500"/>
                                        <p:tgtEl>
                                          <p:spTgt spid="81"/>
                                        </p:tgtEl>
                                      </p:cBhvr>
                                    </p:animEffect>
                                  </p:childTnLst>
                                </p:cTn>
                              </p:par>
                              <p:par>
                                <p:cTn id="240" presetID="9" presetClass="entr" fill="hold" nodeType="withEffect">
                                  <p:stCondLst>
                                    <p:cond delay="0"/>
                                  </p:stCondLst>
                                  <p:iterate type="el">
                                    <p:tmAbs val="0"/>
                                  </p:iterate>
                                  <p:childTnLst>
                                    <p:set>
                                      <p:cBhvr>
                                        <p:cTn id="241" fill="hold"/>
                                        <p:tgtEl>
                                          <p:spTgt spid="81">
                                            <p:txEl>
                                              <p:pRg st="0" end="0"/>
                                            </p:txEl>
                                          </p:spTgt>
                                        </p:tgtEl>
                                        <p:attrNameLst>
                                          <p:attrName>style.visibility</p:attrName>
                                        </p:attrNameLst>
                                      </p:cBhvr>
                                      <p:to>
                                        <p:strVal val="visible"/>
                                      </p:to>
                                    </p:set>
                                    <p:animEffect transition="in" filter="dissolve">
                                      <p:cBhvr additive="repl">
                                        <p:cTn id="242" dur="500"/>
                                        <p:tgtEl>
                                          <p:spTgt spid="81">
                                            <p:txEl>
                                              <p:pRg st="0" end="0"/>
                                            </p:txEl>
                                          </p:spTgt>
                                        </p:tgtEl>
                                      </p:cBhvr>
                                    </p:animEffect>
                                  </p:childTnLst>
                                </p:cTn>
                              </p:par>
                            </p:childTnLst>
                          </p:cTn>
                        </p:par>
                      </p:childTnLst>
                    </p:cTn>
                  </p:par>
                  <p:par>
                    <p:cTn id="243" fill="hold">
                      <p:stCondLst>
                        <p:cond delay="indefinite"/>
                      </p:stCondLst>
                      <p:childTnLst>
                        <p:par>
                          <p:cTn id="244" fill="hold">
                            <p:stCondLst>
                              <p:cond delay="0"/>
                            </p:stCondLst>
                            <p:childTnLst>
                              <p:par>
                                <p:cTn id="245" presetID="9" presetClass="entr" fill="hold" nodeType="clickEffect">
                                  <p:stCondLst>
                                    <p:cond delay="0"/>
                                  </p:stCondLst>
                                  <p:iterate type="el">
                                    <p:tmAbs val="0"/>
                                  </p:iterate>
                                  <p:childTnLst>
                                    <p:set>
                                      <p:cBhvr>
                                        <p:cTn id="246" fill="hold"/>
                                        <p:tgtEl>
                                          <p:spTgt spid="81">
                                            <p:txEl>
                                              <p:pRg st="1" end="1"/>
                                            </p:txEl>
                                          </p:spTgt>
                                        </p:tgtEl>
                                        <p:attrNameLst>
                                          <p:attrName>style.visibility</p:attrName>
                                        </p:attrNameLst>
                                      </p:cBhvr>
                                      <p:to>
                                        <p:strVal val="visible"/>
                                      </p:to>
                                    </p:set>
                                    <p:animEffect transition="in" filter="dissolve">
                                      <p:cBhvr additive="repl">
                                        <p:cTn id="247" dur="500"/>
                                        <p:tgtEl>
                                          <p:spTgt spid="81">
                                            <p:txEl>
                                              <p:pRg st="1" end="1"/>
                                            </p:txEl>
                                          </p:spTgt>
                                        </p:tgtEl>
                                      </p:cBhvr>
                                    </p:animEffect>
                                  </p:childTnLst>
                                </p:cTn>
                              </p:par>
                            </p:childTnLst>
                          </p:cTn>
                        </p:par>
                      </p:childTnLst>
                    </p:cTn>
                  </p:par>
                  <p:par>
                    <p:cTn id="248" fill="hold">
                      <p:stCondLst>
                        <p:cond delay="indefinite"/>
                      </p:stCondLst>
                      <p:childTnLst>
                        <p:par>
                          <p:cTn id="249" fill="hold">
                            <p:stCondLst>
                              <p:cond delay="0"/>
                            </p:stCondLst>
                            <p:childTnLst>
                              <p:par>
                                <p:cTn id="250" presetID="9" presetClass="entr" fill="hold" nodeType="clickEffect">
                                  <p:stCondLst>
                                    <p:cond delay="0"/>
                                  </p:stCondLst>
                                  <p:iterate type="el">
                                    <p:tmAbs val="0"/>
                                  </p:iterate>
                                  <p:childTnLst>
                                    <p:set>
                                      <p:cBhvr>
                                        <p:cTn id="251" fill="hold"/>
                                        <p:tgtEl>
                                          <p:spTgt spid="81">
                                            <p:txEl>
                                              <p:pRg st="2" end="2"/>
                                            </p:txEl>
                                          </p:spTgt>
                                        </p:tgtEl>
                                        <p:attrNameLst>
                                          <p:attrName>style.visibility</p:attrName>
                                        </p:attrNameLst>
                                      </p:cBhvr>
                                      <p:to>
                                        <p:strVal val="visible"/>
                                      </p:to>
                                    </p:set>
                                    <p:animEffect transition="in" filter="dissolve">
                                      <p:cBhvr additive="repl">
                                        <p:cTn id="252" dur="500"/>
                                        <p:tgtEl>
                                          <p:spTgt spid="81">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 name="PlaceHolder 1"/>
          <p:cNvSpPr>
            <a:spLocks noGrp="1"/>
          </p:cNvSpPr>
          <p:nvPr>
            <p:ph/>
          </p:nvPr>
        </p:nvSpPr>
        <p:spPr>
          <a:xfrm>
            <a:off x="1227600" y="988920"/>
            <a:ext cx="6688440" cy="4879800"/>
          </a:xfrm>
          <a:prstGeom prst="rect">
            <a:avLst/>
          </a:prstGeom>
          <a:noFill/>
          <a:ln w="12600">
            <a:noFill/>
          </a:ln>
        </p:spPr>
        <p:txBody>
          <a:bodyPr lIns="45720" tIns="45000" rIns="45720" bIns="45000" anchor="t">
            <a:noAutofit/>
          </a:bodyPr>
          <a:p>
            <a:pPr indent="0" algn="l" defTabSz="813960">
              <a:lnSpc>
                <a:spcPct val="100000"/>
              </a:lnSpc>
              <a:spcBef>
                <a:spcPts val="700"/>
              </a:spcBef>
              <a:buNone/>
              <a:tabLst>
                <a:tab pos="0" algn="l"/>
              </a:tabLst>
            </a:pPr>
            <a:r>
              <a:rPr lang="es-ES" sz="3209" b="0" i="1" u="none" strike="noStrike">
                <a:solidFill>
                  <a:srgbClr val="00518E"/>
                </a:solidFill>
                <a:effectLst/>
                <a:uFillTx/>
                <a:latin typeface="Cambria"/>
                <a:ea typeface="Cambria"/>
              </a:rPr>
              <a:t>“</a:t>
            </a:r>
            <a:r>
              <a:rPr lang="es-ES" sz="3209" b="0" i="1" u="none" strike="noStrike">
                <a:solidFill>
                  <a:srgbClr val="000000"/>
                </a:solidFill>
                <a:effectLst/>
                <a:uFillTx/>
                <a:latin typeface="Cambria"/>
                <a:ea typeface="Cambria"/>
              </a:rPr>
              <a:t>No descuides el don que hay en ti, </a:t>
            </a:r>
            <a:r>
              <a:rPr lang="es-ES" sz="3209" b="1" i="1" u="none" strike="noStrike">
                <a:solidFill>
                  <a:srgbClr val="000000"/>
                </a:solidFill>
                <a:effectLst/>
                <a:uFillTx/>
                <a:latin typeface="Cambria"/>
                <a:ea typeface="Cambria"/>
              </a:rPr>
              <a:t>que te fue dado </a:t>
            </a:r>
            <a:r>
              <a:rPr lang="es-ES" sz="3209" b="0" i="1" u="none" strike="noStrike">
                <a:solidFill>
                  <a:srgbClr val="000000"/>
                </a:solidFill>
                <a:effectLst/>
                <a:uFillTx/>
                <a:latin typeface="Cambria"/>
                <a:ea typeface="Cambria"/>
              </a:rPr>
              <a:t>mediante profecía con la imposición de las manos del presbiterio. Ocúpate en estas cosas; permanece en ellas, para que tu aprovechamiento sea manifiesto a todos. Ten cuidado de ti mismo y de la doctrina; persiste en ello, pues haciendo esto, te salvarás a ti mismo y a los que te oyeren”.</a:t>
            </a:r>
            <a:endParaRPr lang="es-ES" sz="3209" b="0" u="none" strike="noStrike">
              <a:solidFill>
                <a:srgbClr val="000000"/>
              </a:solidFill>
              <a:effectLst/>
              <a:uFillTx/>
              <a:latin typeface="Century Schoolbook"/>
            </a:endParaRPr>
          </a:p>
          <a:p>
            <a:pPr indent="0" algn="l" defTabSz="813960">
              <a:lnSpc>
                <a:spcPct val="100000"/>
              </a:lnSpc>
              <a:buNone/>
              <a:tabLst>
                <a:tab pos="0" algn="l"/>
              </a:tabLst>
            </a:pPr>
            <a:r>
              <a:rPr lang="es-ES" sz="3209" b="0" i="1" u="none" strike="noStrike">
                <a:solidFill>
                  <a:srgbClr val="FF2600"/>
                </a:solidFill>
                <a:effectLst/>
                <a:uFillTx/>
                <a:latin typeface="Cambria"/>
                <a:ea typeface="Cambria"/>
              </a:rPr>
              <a:t>1 Timoteo 4:14-16</a:t>
            </a:r>
            <a:endParaRPr lang="es-ES" sz="3209" b="0" u="none" strike="noStrike">
              <a:solidFill>
                <a:srgbClr val="000000"/>
              </a:solidFill>
              <a:effectLst/>
              <a:uFillTx/>
              <a:latin typeface="Century Schoolbook"/>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PlaceHolder 1"/>
          <p:cNvSpPr>
            <a:spLocks noGrp="1"/>
          </p:cNvSpPr>
          <p:nvPr>
            <p:ph/>
          </p:nvPr>
        </p:nvSpPr>
        <p:spPr>
          <a:xfrm>
            <a:off x="1348560" y="1027800"/>
            <a:ext cx="6735960" cy="5213880"/>
          </a:xfrm>
          <a:prstGeom prst="rect">
            <a:avLst/>
          </a:prstGeom>
          <a:noFill/>
          <a:ln w="12600">
            <a:noFill/>
          </a:ln>
        </p:spPr>
        <p:txBody>
          <a:bodyPr lIns="45720" tIns="45000" rIns="45720" bIns="45000" anchor="t">
            <a:noAutofit/>
          </a:bodyPr>
          <a:p>
            <a:pPr marL="253800" indent="-253800" algn="l" defTabSz="676800">
              <a:lnSpc>
                <a:spcPct val="100000"/>
              </a:lnSpc>
              <a:spcBef>
                <a:spcPts val="601"/>
              </a:spcBef>
              <a:buClr>
                <a:srgbClr val="000000"/>
              </a:buClr>
              <a:buFont typeface="Arial"/>
              <a:buChar char="•"/>
            </a:pPr>
            <a:r>
              <a:rPr lang="es-ES" sz="2660" b="0" u="none" strike="noStrike">
                <a:solidFill>
                  <a:srgbClr val="000000"/>
                </a:solidFill>
                <a:effectLst/>
                <a:uFillTx/>
                <a:latin typeface="Cambria"/>
                <a:ea typeface="Cambria"/>
              </a:rPr>
              <a:t>En su trato con la hermandad, es evidente que físicamente </a:t>
            </a:r>
            <a:r>
              <a:rPr lang="es-ES" sz="2660" b="1" i="1" u="none" strike="noStrike">
                <a:solidFill>
                  <a:srgbClr val="000000"/>
                </a:solidFill>
                <a:effectLst/>
                <a:uFillTx/>
                <a:latin typeface="Cambria"/>
                <a:ea typeface="Cambria"/>
              </a:rPr>
              <a:t>se acercan más a las damas que a los hombres</a:t>
            </a:r>
            <a:r>
              <a:rPr lang="es-ES" sz="2660" b="0" u="none" strike="noStrike">
                <a:solidFill>
                  <a:srgbClr val="000000"/>
                </a:solidFill>
                <a:effectLst/>
                <a:uFillTx/>
                <a:latin typeface="Cambria"/>
                <a:ea typeface="Cambria"/>
              </a:rPr>
              <a:t>.</a:t>
            </a:r>
            <a:endParaRPr lang="es-ES" sz="2660" b="0" u="none" strike="noStrike">
              <a:solidFill>
                <a:srgbClr val="000000"/>
              </a:solidFill>
              <a:effectLst/>
              <a:uFillTx/>
              <a:latin typeface="Century Schoolbook"/>
            </a:endParaRPr>
          </a:p>
          <a:p>
            <a:pPr marL="253800" indent="-253800" algn="l" defTabSz="676800">
              <a:lnSpc>
                <a:spcPct val="100000"/>
              </a:lnSpc>
              <a:spcBef>
                <a:spcPts val="601"/>
              </a:spcBef>
              <a:buClr>
                <a:srgbClr val="000000"/>
              </a:buClr>
              <a:buFont typeface="Arial"/>
              <a:buChar char="•"/>
            </a:pPr>
            <a:r>
              <a:rPr lang="es-ES" sz="2660" b="0" u="none" strike="noStrike">
                <a:solidFill>
                  <a:srgbClr val="000000"/>
                </a:solidFill>
                <a:effectLst/>
                <a:uFillTx/>
                <a:latin typeface="Cambria"/>
                <a:ea typeface="Cambria"/>
              </a:rPr>
              <a:t>Se </a:t>
            </a:r>
            <a:r>
              <a:rPr lang="es-ES" sz="2660" b="1" i="1" u="none" strike="noStrike">
                <a:solidFill>
                  <a:srgbClr val="000000"/>
                </a:solidFill>
                <a:effectLst/>
                <a:uFillTx/>
                <a:latin typeface="Cambria"/>
                <a:ea typeface="Cambria"/>
              </a:rPr>
              <a:t>rozan</a:t>
            </a:r>
            <a:r>
              <a:rPr lang="es-ES" sz="2660" b="0" u="none" strike="noStrike">
                <a:solidFill>
                  <a:srgbClr val="000000"/>
                </a:solidFill>
                <a:effectLst/>
                <a:uFillTx/>
                <a:latin typeface="Cambria"/>
                <a:ea typeface="Cambria"/>
              </a:rPr>
              <a:t> corporalmente con las mujeres, las </a:t>
            </a:r>
            <a:r>
              <a:rPr lang="es-ES" sz="2660" b="1" i="1" u="none" strike="noStrike">
                <a:solidFill>
                  <a:srgbClr val="000000"/>
                </a:solidFill>
                <a:effectLst/>
                <a:uFillTx/>
                <a:latin typeface="Cambria"/>
                <a:ea typeface="Cambria"/>
              </a:rPr>
              <a:t>tocan</a:t>
            </a:r>
            <a:r>
              <a:rPr lang="es-ES" sz="2660" b="0" u="none" strike="noStrike">
                <a:solidFill>
                  <a:srgbClr val="000000"/>
                </a:solidFill>
                <a:effectLst/>
                <a:uFillTx/>
                <a:latin typeface="Cambria"/>
                <a:ea typeface="Cambria"/>
              </a:rPr>
              <a:t> inapropiadamente o </a:t>
            </a:r>
            <a:r>
              <a:rPr lang="es-ES" sz="2660" b="1" i="1" u="none" strike="noStrike">
                <a:solidFill>
                  <a:srgbClr val="000000"/>
                </a:solidFill>
                <a:effectLst/>
                <a:uFillTx/>
                <a:latin typeface="Cambria"/>
                <a:ea typeface="Cambria"/>
              </a:rPr>
              <a:t>alargan el tiempo</a:t>
            </a:r>
            <a:r>
              <a:rPr lang="es-ES" sz="2660" b="0" u="none" strike="noStrike">
                <a:solidFill>
                  <a:srgbClr val="000000"/>
                </a:solidFill>
                <a:effectLst/>
                <a:uFillTx/>
                <a:latin typeface="Cambria"/>
                <a:ea typeface="Cambria"/>
              </a:rPr>
              <a:t> de un apretón de manos al saludarlas.</a:t>
            </a:r>
            <a:endParaRPr lang="es-ES" sz="2660" b="0" u="none" strike="noStrike">
              <a:solidFill>
                <a:srgbClr val="000000"/>
              </a:solidFill>
              <a:effectLst/>
              <a:uFillTx/>
              <a:latin typeface="Century Schoolbook"/>
            </a:endParaRPr>
          </a:p>
          <a:p>
            <a:pPr marL="253800" indent="-253800" algn="l" defTabSz="676800">
              <a:lnSpc>
                <a:spcPct val="100000"/>
              </a:lnSpc>
              <a:spcBef>
                <a:spcPts val="700"/>
              </a:spcBef>
              <a:buClr>
                <a:srgbClr val="000000"/>
              </a:buClr>
              <a:buFont typeface="Arial"/>
              <a:buChar char="•"/>
            </a:pPr>
            <a:r>
              <a:rPr lang="es-ES" sz="2960" b="0" u="none" strike="noStrike">
                <a:solidFill>
                  <a:srgbClr val="000000"/>
                </a:solidFill>
                <a:effectLst/>
                <a:uFillTx/>
                <a:latin typeface="Cambria"/>
                <a:ea typeface="Cambria"/>
              </a:rPr>
              <a:t>Los ancianos masculinos salen a hacer obra misionera acompañados de las hermanas de la iglesia, menos de su </a:t>
            </a:r>
            <a:r>
              <a:rPr lang="es-ES" sz="2960" b="1" i="1" u="none" strike="noStrike">
                <a:solidFill>
                  <a:srgbClr val="000000"/>
                </a:solidFill>
                <a:effectLst/>
                <a:uFillTx/>
                <a:latin typeface="Cambria"/>
                <a:ea typeface="Cambria"/>
              </a:rPr>
              <a:t>esposa</a:t>
            </a:r>
            <a:r>
              <a:rPr lang="es-ES" sz="2960" b="0" i="1" u="none" strike="noStrike">
                <a:solidFill>
                  <a:srgbClr val="000000"/>
                </a:solidFill>
                <a:effectLst/>
                <a:uFillTx/>
                <a:latin typeface="Cambria"/>
                <a:ea typeface="Cambria"/>
              </a:rPr>
              <a:t>.</a:t>
            </a:r>
            <a:endParaRPr lang="es-ES" sz="2960" b="0" u="none" strike="noStrike">
              <a:solidFill>
                <a:srgbClr val="000000"/>
              </a:solidFill>
              <a:effectLst/>
              <a:uFillTx/>
              <a:latin typeface="Century Schoolbook"/>
            </a:endParaRPr>
          </a:p>
          <a:p>
            <a:pPr marL="253800" indent="-253800" algn="l" defTabSz="676800">
              <a:lnSpc>
                <a:spcPct val="100000"/>
              </a:lnSpc>
              <a:spcBef>
                <a:spcPts val="700"/>
              </a:spcBef>
              <a:buClr>
                <a:srgbClr val="000000"/>
              </a:buClr>
              <a:buFont typeface="Arial"/>
              <a:buChar char="•"/>
            </a:pPr>
            <a:r>
              <a:rPr lang="es-ES" sz="2960" b="0" u="none" strike="noStrike">
                <a:solidFill>
                  <a:srgbClr val="000000"/>
                </a:solidFill>
                <a:effectLst/>
                <a:uFillTx/>
                <a:latin typeface="Cambria"/>
                <a:ea typeface="Cambria"/>
              </a:rPr>
              <a:t>Piensa que ellos </a:t>
            </a:r>
            <a:r>
              <a:rPr lang="es-ES" sz="2960" b="1" i="1" u="none" strike="noStrike">
                <a:solidFill>
                  <a:srgbClr val="000000"/>
                </a:solidFill>
                <a:effectLst/>
                <a:uFillTx/>
                <a:latin typeface="Cambria"/>
                <a:ea typeface="Cambria"/>
              </a:rPr>
              <a:t>nunca van a caer en tentación</a:t>
            </a:r>
            <a:r>
              <a:rPr lang="es-ES" sz="2960" b="0" i="1" u="none" strike="noStrike">
                <a:solidFill>
                  <a:srgbClr val="000000"/>
                </a:solidFill>
                <a:effectLst/>
                <a:uFillTx/>
                <a:latin typeface="Cambria"/>
                <a:ea typeface="Cambria"/>
              </a:rPr>
              <a:t>.</a:t>
            </a:r>
            <a:r>
              <a:rPr lang="es-ES" sz="2960" b="1" i="1" u="none" strike="noStrike">
                <a:solidFill>
                  <a:srgbClr val="000000"/>
                </a:solidFill>
                <a:effectLst/>
                <a:uFillTx/>
                <a:latin typeface="Cambria"/>
                <a:ea typeface="Cambria"/>
              </a:rPr>
              <a:t> </a:t>
            </a:r>
            <a:endParaRPr lang="es-ES" sz="2960" b="0" u="none" strike="noStrike">
              <a:solidFill>
                <a:srgbClr val="000000"/>
              </a:solidFill>
              <a:effectLst/>
              <a:uFillTx/>
              <a:latin typeface="Century Schoolbook"/>
            </a:endParaRPr>
          </a:p>
        </p:txBody>
      </p:sp>
    </p:spTree>
  </p:cSld>
  <p:timing>
    <p:tnLst>
      <p:par>
        <p:cTn id="253" dur="indefinite" restart="never" nodeType="tmRoot">
          <p:childTnLst>
            <p:seq>
              <p:cTn id="254" dur="indefinite" nodeType="mainSeq">
                <p:childTnLst>
                  <p:par>
                    <p:cTn id="255" fill="hold">
                      <p:stCondLst>
                        <p:cond delay="indefinite"/>
                      </p:stCondLst>
                      <p:childTnLst>
                        <p:par>
                          <p:cTn id="256" fill="hold">
                            <p:stCondLst>
                              <p:cond delay="0"/>
                            </p:stCondLst>
                            <p:childTnLst>
                              <p:par>
                                <p:cTn id="257" presetID="9" presetClass="entr" fill="hold" nodeType="clickEffect">
                                  <p:stCondLst>
                                    <p:cond delay="0"/>
                                  </p:stCondLst>
                                  <p:iterate type="el">
                                    <p:tmAbs val="0"/>
                                  </p:iterate>
                                  <p:childTnLst>
                                    <p:set>
                                      <p:cBhvr>
                                        <p:cTn id="258" fill="hold"/>
                                        <p:tgtEl>
                                          <p:spTgt spid="83"/>
                                        </p:tgtEl>
                                        <p:attrNameLst>
                                          <p:attrName>style.visibility</p:attrName>
                                        </p:attrNameLst>
                                      </p:cBhvr>
                                      <p:to>
                                        <p:strVal val="visible"/>
                                      </p:to>
                                    </p:set>
                                    <p:animEffect transition="in" filter="dissolve">
                                      <p:cBhvr additive="repl">
                                        <p:cTn id="259" dur="500"/>
                                        <p:tgtEl>
                                          <p:spTgt spid="83"/>
                                        </p:tgtEl>
                                      </p:cBhvr>
                                    </p:animEffect>
                                  </p:childTnLst>
                                </p:cTn>
                              </p:par>
                              <p:par>
                                <p:cTn id="260" presetID="9" presetClass="entr" fill="hold" nodeType="withEffect">
                                  <p:stCondLst>
                                    <p:cond delay="0"/>
                                  </p:stCondLst>
                                  <p:iterate type="el">
                                    <p:tmAbs val="0"/>
                                  </p:iterate>
                                  <p:childTnLst>
                                    <p:set>
                                      <p:cBhvr>
                                        <p:cTn id="261" fill="hold"/>
                                        <p:tgtEl>
                                          <p:spTgt spid="83">
                                            <p:txEl>
                                              <p:pRg st="0" end="0"/>
                                            </p:txEl>
                                          </p:spTgt>
                                        </p:tgtEl>
                                        <p:attrNameLst>
                                          <p:attrName>style.visibility</p:attrName>
                                        </p:attrNameLst>
                                      </p:cBhvr>
                                      <p:to>
                                        <p:strVal val="visible"/>
                                      </p:to>
                                    </p:set>
                                    <p:animEffect transition="in" filter="dissolve">
                                      <p:cBhvr additive="repl">
                                        <p:cTn id="262" dur="500"/>
                                        <p:tgtEl>
                                          <p:spTgt spid="83">
                                            <p:txEl>
                                              <p:pRg st="0" end="0"/>
                                            </p:txEl>
                                          </p:spTgt>
                                        </p:tgtEl>
                                      </p:cBhvr>
                                    </p:animEffect>
                                  </p:childTnLst>
                                </p:cTn>
                              </p:par>
                            </p:childTnLst>
                          </p:cTn>
                        </p:par>
                      </p:childTnLst>
                    </p:cTn>
                  </p:par>
                  <p:par>
                    <p:cTn id="263" fill="hold">
                      <p:stCondLst>
                        <p:cond delay="indefinite"/>
                      </p:stCondLst>
                      <p:childTnLst>
                        <p:par>
                          <p:cTn id="264" fill="hold">
                            <p:stCondLst>
                              <p:cond delay="0"/>
                            </p:stCondLst>
                            <p:childTnLst>
                              <p:par>
                                <p:cTn id="265" presetID="9" presetClass="entr" fill="hold" nodeType="clickEffect">
                                  <p:stCondLst>
                                    <p:cond delay="0"/>
                                  </p:stCondLst>
                                  <p:iterate type="el">
                                    <p:tmAbs val="0"/>
                                  </p:iterate>
                                  <p:childTnLst>
                                    <p:set>
                                      <p:cBhvr>
                                        <p:cTn id="266" fill="hold"/>
                                        <p:tgtEl>
                                          <p:spTgt spid="83">
                                            <p:txEl>
                                              <p:pRg st="1" end="1"/>
                                            </p:txEl>
                                          </p:spTgt>
                                        </p:tgtEl>
                                        <p:attrNameLst>
                                          <p:attrName>style.visibility</p:attrName>
                                        </p:attrNameLst>
                                      </p:cBhvr>
                                      <p:to>
                                        <p:strVal val="visible"/>
                                      </p:to>
                                    </p:set>
                                    <p:animEffect transition="in" filter="dissolve">
                                      <p:cBhvr additive="repl">
                                        <p:cTn id="267" dur="500"/>
                                        <p:tgtEl>
                                          <p:spTgt spid="83">
                                            <p:txEl>
                                              <p:pRg st="1" end="1"/>
                                            </p:txEl>
                                          </p:spTgt>
                                        </p:tgtEl>
                                      </p:cBhvr>
                                    </p:animEffect>
                                  </p:childTnLst>
                                </p:cTn>
                              </p:par>
                            </p:childTnLst>
                          </p:cTn>
                        </p:par>
                      </p:childTnLst>
                    </p:cTn>
                  </p:par>
                  <p:par>
                    <p:cTn id="268" fill="hold">
                      <p:stCondLst>
                        <p:cond delay="indefinite"/>
                      </p:stCondLst>
                      <p:childTnLst>
                        <p:par>
                          <p:cTn id="269" fill="hold">
                            <p:stCondLst>
                              <p:cond delay="0"/>
                            </p:stCondLst>
                            <p:childTnLst>
                              <p:par>
                                <p:cTn id="270" presetID="9" presetClass="entr" fill="hold" nodeType="clickEffect">
                                  <p:stCondLst>
                                    <p:cond delay="0"/>
                                  </p:stCondLst>
                                  <p:iterate type="el">
                                    <p:tmAbs val="0"/>
                                  </p:iterate>
                                  <p:childTnLst>
                                    <p:set>
                                      <p:cBhvr>
                                        <p:cTn id="271" fill="hold"/>
                                        <p:tgtEl>
                                          <p:spTgt spid="83">
                                            <p:txEl>
                                              <p:pRg st="2" end="2"/>
                                            </p:txEl>
                                          </p:spTgt>
                                        </p:tgtEl>
                                        <p:attrNameLst>
                                          <p:attrName>style.visibility</p:attrName>
                                        </p:attrNameLst>
                                      </p:cBhvr>
                                      <p:to>
                                        <p:strVal val="visible"/>
                                      </p:to>
                                    </p:set>
                                    <p:animEffect transition="in" filter="dissolve">
                                      <p:cBhvr additive="repl">
                                        <p:cTn id="272" dur="500"/>
                                        <p:tgtEl>
                                          <p:spTgt spid="83">
                                            <p:txEl>
                                              <p:pRg st="2" end="2"/>
                                            </p:txEl>
                                          </p:spTgt>
                                        </p:tgtEl>
                                      </p:cBhvr>
                                    </p:animEffect>
                                  </p:childTnLst>
                                </p:cTn>
                              </p:par>
                            </p:childTnLst>
                          </p:cTn>
                        </p:par>
                      </p:childTnLst>
                    </p:cTn>
                  </p:par>
                  <p:par>
                    <p:cTn id="273" fill="hold">
                      <p:stCondLst>
                        <p:cond delay="indefinite"/>
                      </p:stCondLst>
                      <p:childTnLst>
                        <p:par>
                          <p:cTn id="274" fill="hold">
                            <p:stCondLst>
                              <p:cond delay="0"/>
                            </p:stCondLst>
                            <p:childTnLst>
                              <p:par>
                                <p:cTn id="275" presetID="9" presetClass="entr" fill="hold" nodeType="clickEffect">
                                  <p:stCondLst>
                                    <p:cond delay="0"/>
                                  </p:stCondLst>
                                  <p:iterate type="el">
                                    <p:tmAbs val="0"/>
                                  </p:iterate>
                                  <p:childTnLst>
                                    <p:set>
                                      <p:cBhvr>
                                        <p:cTn id="276" fill="hold"/>
                                        <p:tgtEl>
                                          <p:spTgt spid="83">
                                            <p:txEl>
                                              <p:pRg st="3" end="3"/>
                                            </p:txEl>
                                          </p:spTgt>
                                        </p:tgtEl>
                                        <p:attrNameLst>
                                          <p:attrName>style.visibility</p:attrName>
                                        </p:attrNameLst>
                                      </p:cBhvr>
                                      <p:to>
                                        <p:strVal val="visible"/>
                                      </p:to>
                                    </p:set>
                                    <p:animEffect transition="in" filter="dissolve">
                                      <p:cBhvr additive="repl">
                                        <p:cTn id="277" dur="500"/>
                                        <p:tgtEl>
                                          <p:spTgt spid="83">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PlaceHolder 1"/>
          <p:cNvSpPr>
            <a:spLocks noGrp="1"/>
          </p:cNvSpPr>
          <p:nvPr>
            <p:ph/>
          </p:nvPr>
        </p:nvSpPr>
        <p:spPr>
          <a:xfrm>
            <a:off x="1399320" y="1544040"/>
            <a:ext cx="7066800" cy="4204800"/>
          </a:xfrm>
          <a:prstGeom prst="rect">
            <a:avLst/>
          </a:prstGeom>
          <a:noFill/>
          <a:ln w="12600">
            <a:noFill/>
          </a:ln>
        </p:spPr>
        <p:txBody>
          <a:bodyPr lIns="45720" tIns="45000" rIns="45720" bIns="45000" anchor="t">
            <a:noAutofit/>
          </a:bodyPr>
          <a:p>
            <a:pPr indent="0" algn="l" defTabSz="914400">
              <a:lnSpc>
                <a:spcPct val="100000"/>
              </a:lnSpc>
              <a:spcBef>
                <a:spcPts val="1001"/>
              </a:spcBef>
              <a:buNone/>
              <a:tabLst>
                <a:tab pos="0" algn="l"/>
              </a:tabLst>
            </a:pPr>
            <a:r>
              <a:rPr lang="es-ES" sz="4400" b="0" i="1" u="none" strike="noStrike">
                <a:solidFill>
                  <a:srgbClr val="000000"/>
                </a:solidFill>
                <a:effectLst/>
                <a:uFillTx/>
                <a:latin typeface="Cambria"/>
                <a:ea typeface="Cambria"/>
              </a:rPr>
              <a:t>“También es necesario que tenga buen testimonio de los de afuera, para que no caiga en descrédito y lazo del diablo”.</a:t>
            </a:r>
            <a:endParaRPr lang="es-ES" sz="4400" b="0" u="none" strike="noStrike">
              <a:solidFill>
                <a:srgbClr val="000000"/>
              </a:solidFill>
              <a:effectLst/>
              <a:uFillTx/>
              <a:latin typeface="Century Schoolbook"/>
            </a:endParaRPr>
          </a:p>
          <a:p>
            <a:pPr indent="0" algn="l" defTabSz="914400">
              <a:lnSpc>
                <a:spcPct val="100000"/>
              </a:lnSpc>
              <a:buNone/>
              <a:tabLst>
                <a:tab pos="0" algn="l"/>
              </a:tabLst>
            </a:pPr>
            <a:r>
              <a:rPr lang="es-ES" sz="4400" b="0" i="1" u="none" strike="noStrike">
                <a:solidFill>
                  <a:srgbClr val="FF2600"/>
                </a:solidFill>
                <a:effectLst/>
                <a:uFillTx/>
                <a:latin typeface="Cambria"/>
                <a:ea typeface="Cambria"/>
              </a:rPr>
              <a:t>1 Timoteo 3:7</a:t>
            </a:r>
            <a:endParaRPr lang="es-ES" sz="4400" b="0" u="none" strike="noStrike">
              <a:solidFill>
                <a:srgbClr val="000000"/>
              </a:solidFill>
              <a:effectLst/>
              <a:uFillTx/>
              <a:latin typeface="Century Schoolbook"/>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PlaceHolder 1"/>
          <p:cNvSpPr>
            <a:spLocks noGrp="1"/>
          </p:cNvSpPr>
          <p:nvPr>
            <p:ph/>
          </p:nvPr>
        </p:nvSpPr>
        <p:spPr>
          <a:xfrm>
            <a:off x="1737720" y="2319120"/>
            <a:ext cx="5936400" cy="3492360"/>
          </a:xfrm>
          <a:prstGeom prst="rect">
            <a:avLst/>
          </a:prstGeom>
          <a:noFill/>
          <a:ln w="12600">
            <a:noFill/>
          </a:ln>
        </p:spPr>
        <p:txBody>
          <a:bodyPr lIns="45720" tIns="45000" rIns="45720" bIns="45000" anchor="t">
            <a:noAutofit/>
          </a:bodyPr>
          <a:p>
            <a:pPr marL="291600" indent="-291600" algn="l" defTabSz="777240">
              <a:lnSpc>
                <a:spcPct val="90000"/>
              </a:lnSpc>
              <a:spcBef>
                <a:spcPts val="799"/>
              </a:spcBef>
              <a:buClr>
                <a:srgbClr val="000000"/>
              </a:buClr>
              <a:buFont typeface="Arial"/>
              <a:buChar char="•"/>
            </a:pPr>
            <a:r>
              <a:rPr lang="es-ES" sz="3400" b="0" u="none" strike="noStrike">
                <a:solidFill>
                  <a:srgbClr val="000000"/>
                </a:solidFill>
                <a:effectLst/>
                <a:uFillTx/>
                <a:latin typeface="Cambria"/>
                <a:ea typeface="Cambria"/>
              </a:rPr>
              <a:t>Los líderes dan </a:t>
            </a:r>
            <a:r>
              <a:rPr lang="es-ES" sz="3400" b="1" i="1" u="none" strike="noStrike">
                <a:solidFill>
                  <a:srgbClr val="000000"/>
                </a:solidFill>
                <a:effectLst/>
                <a:uFillTx/>
                <a:latin typeface="Cambria"/>
                <a:ea typeface="Cambria"/>
              </a:rPr>
              <a:t>ejemplo</a:t>
            </a:r>
            <a:r>
              <a:rPr lang="es-ES" sz="3400" b="0" u="none" strike="noStrike">
                <a:solidFill>
                  <a:srgbClr val="000000"/>
                </a:solidFill>
                <a:effectLst/>
                <a:uFillTx/>
                <a:latin typeface="Cambria"/>
                <a:ea typeface="Cambria"/>
              </a:rPr>
              <a:t> de cómo se hacen las cosas</a:t>
            </a:r>
            <a:r>
              <a:rPr lang="es-ES" sz="3400" b="0" i="1" u="none" strike="noStrike">
                <a:solidFill>
                  <a:srgbClr val="000000"/>
                </a:solidFill>
                <a:effectLst/>
                <a:uFillTx/>
                <a:latin typeface="Cambria"/>
                <a:ea typeface="Cambria"/>
              </a:rPr>
              <a:t>.</a:t>
            </a:r>
            <a:endParaRPr lang="es-ES" sz="3400" b="0" u="none" strike="noStrike">
              <a:solidFill>
                <a:srgbClr val="000000"/>
              </a:solidFill>
              <a:effectLst/>
              <a:uFillTx/>
              <a:latin typeface="Century Schoolbook"/>
            </a:endParaRPr>
          </a:p>
          <a:p>
            <a:pPr marL="291600" indent="-291600" algn="l" defTabSz="777240">
              <a:lnSpc>
                <a:spcPct val="90000"/>
              </a:lnSpc>
              <a:spcBef>
                <a:spcPts val="799"/>
              </a:spcBef>
              <a:buClr>
                <a:srgbClr val="000000"/>
              </a:buClr>
              <a:buFont typeface="Arial"/>
              <a:buChar char="•"/>
            </a:pPr>
            <a:r>
              <a:rPr lang="es-ES" sz="3400" b="0" u="none" strike="noStrike">
                <a:solidFill>
                  <a:srgbClr val="000000"/>
                </a:solidFill>
                <a:effectLst/>
                <a:uFillTx/>
                <a:latin typeface="Cambria"/>
                <a:ea typeface="Cambria"/>
              </a:rPr>
              <a:t>Los jefes dan </a:t>
            </a:r>
            <a:r>
              <a:rPr lang="es-ES" sz="3400" b="1" i="1" u="none" strike="noStrike">
                <a:solidFill>
                  <a:srgbClr val="000000"/>
                </a:solidFill>
                <a:effectLst/>
                <a:uFillTx/>
                <a:latin typeface="Cambria"/>
                <a:ea typeface="Cambria"/>
              </a:rPr>
              <a:t>órdenes</a:t>
            </a:r>
            <a:r>
              <a:rPr lang="es-ES" sz="3400" b="0" u="none" strike="noStrike">
                <a:solidFill>
                  <a:srgbClr val="000000"/>
                </a:solidFill>
                <a:effectLst/>
                <a:uFillTx/>
                <a:latin typeface="Cambria"/>
                <a:ea typeface="Cambria"/>
              </a:rPr>
              <a:t> para que otros las hagan.</a:t>
            </a:r>
            <a:endParaRPr lang="es-ES" sz="3400" b="0" u="none" strike="noStrike">
              <a:solidFill>
                <a:srgbClr val="000000"/>
              </a:solidFill>
              <a:effectLst/>
              <a:uFillTx/>
              <a:latin typeface="Century Schoolbook"/>
            </a:endParaRPr>
          </a:p>
          <a:p>
            <a:pPr marL="291600" indent="-291600" algn="l" defTabSz="777240">
              <a:lnSpc>
                <a:spcPct val="90000"/>
              </a:lnSpc>
              <a:spcBef>
                <a:spcPts val="799"/>
              </a:spcBef>
              <a:buClr>
                <a:srgbClr val="000000"/>
              </a:buClr>
              <a:buFont typeface="Arial"/>
              <a:buChar char="•"/>
            </a:pPr>
            <a:r>
              <a:rPr lang="es-ES" sz="3400" b="0" u="none" strike="noStrike">
                <a:solidFill>
                  <a:srgbClr val="000000"/>
                </a:solidFill>
                <a:effectLst/>
                <a:uFillTx/>
                <a:latin typeface="Cambria"/>
                <a:ea typeface="Cambria"/>
              </a:rPr>
              <a:t>Los líderes </a:t>
            </a:r>
            <a:r>
              <a:rPr lang="es-ES" sz="3400" b="1" i="1" u="none" strike="noStrike">
                <a:solidFill>
                  <a:srgbClr val="000000"/>
                </a:solidFill>
                <a:effectLst/>
                <a:uFillTx/>
                <a:latin typeface="Cambria"/>
                <a:ea typeface="Cambria"/>
              </a:rPr>
              <a:t>persuaden, convencen</a:t>
            </a:r>
            <a:r>
              <a:rPr lang="es-ES" sz="3400" b="0" u="none" strike="noStrike">
                <a:solidFill>
                  <a:srgbClr val="000000"/>
                </a:solidFill>
                <a:effectLst/>
                <a:uFillTx/>
                <a:latin typeface="Cambria"/>
                <a:ea typeface="Cambria"/>
              </a:rPr>
              <a:t>.</a:t>
            </a:r>
            <a:endParaRPr lang="es-ES" sz="3400" b="0" u="none" strike="noStrike">
              <a:solidFill>
                <a:srgbClr val="000000"/>
              </a:solidFill>
              <a:effectLst/>
              <a:uFillTx/>
              <a:latin typeface="Century Schoolbook"/>
            </a:endParaRPr>
          </a:p>
          <a:p>
            <a:pPr marL="291600" indent="-291600" algn="l" defTabSz="777240">
              <a:lnSpc>
                <a:spcPct val="90000"/>
              </a:lnSpc>
              <a:spcBef>
                <a:spcPts val="799"/>
              </a:spcBef>
              <a:buClr>
                <a:srgbClr val="000000"/>
              </a:buClr>
              <a:buFont typeface="Arial"/>
              <a:buChar char="•"/>
            </a:pPr>
            <a:r>
              <a:rPr lang="es-ES" sz="3400" b="0" u="none" strike="noStrike">
                <a:solidFill>
                  <a:srgbClr val="000000"/>
                </a:solidFill>
                <a:effectLst/>
                <a:uFillTx/>
                <a:latin typeface="Cambria"/>
                <a:ea typeface="Cambria"/>
              </a:rPr>
              <a:t>Los jefes </a:t>
            </a:r>
            <a:r>
              <a:rPr lang="es-ES" sz="3400" b="1" i="1" u="none" strike="noStrike">
                <a:solidFill>
                  <a:srgbClr val="000000"/>
                </a:solidFill>
                <a:effectLst/>
                <a:uFillTx/>
                <a:latin typeface="Cambria"/>
                <a:ea typeface="Cambria"/>
              </a:rPr>
              <a:t>obligan, atemorizan</a:t>
            </a:r>
            <a:r>
              <a:rPr lang="es-ES" sz="2720" b="1" i="1" u="none" strike="noStrike">
                <a:solidFill>
                  <a:srgbClr val="000000"/>
                </a:solidFill>
                <a:effectLst/>
                <a:uFillTx/>
                <a:latin typeface="Cambria"/>
                <a:ea typeface="Cambria"/>
              </a:rPr>
              <a:t>.</a:t>
            </a:r>
            <a:endParaRPr lang="es-ES" sz="2720" b="0" u="none" strike="noStrike">
              <a:solidFill>
                <a:srgbClr val="000000"/>
              </a:solidFill>
              <a:effectLst/>
              <a:uFillTx/>
              <a:latin typeface="Century Schoolbook"/>
            </a:endParaRPr>
          </a:p>
        </p:txBody>
      </p:sp>
      <p:sp>
        <p:nvSpPr>
          <p:cNvPr id="86" name="Shape 189"/>
          <p:cNvSpPr/>
          <p:nvPr/>
        </p:nvSpPr>
        <p:spPr>
          <a:xfrm>
            <a:off x="1372680" y="1040040"/>
            <a:ext cx="7033320" cy="1676880"/>
          </a:xfrm>
          <a:prstGeom prst="rect">
            <a:avLst/>
          </a:prstGeom>
          <a:noFill/>
          <a:ln w="12700">
            <a:noFill/>
          </a:ln>
        </p:spPr>
        <p:style>
          <a:lnRef idx="0"/>
          <a:fillRef idx="0"/>
          <a:effectRef idx="0"/>
          <a:fontRef idx="minor"/>
        </p:style>
        <p:txBody>
          <a:bodyPr lIns="45720" tIns="45000" rIns="45720" bIns="45000" anchor="t">
            <a:normAutofit/>
          </a:bodyPr>
          <a:p>
            <a:pPr marL="558720" indent="-558720" defTabSz="914400">
              <a:lnSpc>
                <a:spcPct val="100000"/>
              </a:lnSpc>
              <a:tabLst>
                <a:tab pos="0" algn="l"/>
              </a:tabLst>
            </a:pPr>
            <a:r>
              <a:rPr lang="es-ES" sz="3800" b="1" u="none" strike="noStrike">
                <a:solidFill>
                  <a:srgbClr val="48002B"/>
                </a:solidFill>
                <a:effectLst/>
                <a:uFillTx/>
                <a:latin typeface="Cambria"/>
                <a:ea typeface="Cambria"/>
              </a:rPr>
              <a:t>7. Dejan de ser líderes para convertirse en jefes </a:t>
            </a:r>
            <a:endParaRPr lang="es-ES" sz="3800" b="0" u="none" strike="noStrike">
              <a:solidFill>
                <a:srgbClr val="000000"/>
              </a:solidFill>
              <a:effectLst/>
              <a:uFillTx/>
              <a:latin typeface="Arial"/>
            </a:endParaRPr>
          </a:p>
        </p:txBody>
      </p:sp>
    </p:spTree>
  </p:cSld>
  <p:timing>
    <p:tnLst>
      <p:par>
        <p:cTn id="278" dur="indefinite" restart="never" nodeType="tmRoot">
          <p:childTnLst>
            <p:seq>
              <p:cTn id="279" dur="indefinite" nodeType="mainSeq">
                <p:childTnLst>
                  <p:par>
                    <p:cTn id="280" fill="hold">
                      <p:stCondLst>
                        <p:cond delay="indefinite"/>
                      </p:stCondLst>
                      <p:childTnLst>
                        <p:par>
                          <p:cTn id="281" fill="hold">
                            <p:stCondLst>
                              <p:cond delay="0"/>
                            </p:stCondLst>
                            <p:childTnLst>
                              <p:par>
                                <p:cTn id="282" presetID="9" presetClass="entr" fill="hold" nodeType="clickEffect">
                                  <p:stCondLst>
                                    <p:cond delay="0"/>
                                  </p:stCondLst>
                                  <p:iterate type="el">
                                    <p:tmAbs val="0"/>
                                  </p:iterate>
                                  <p:childTnLst>
                                    <p:set>
                                      <p:cBhvr>
                                        <p:cTn id="283" fill="hold"/>
                                        <p:tgtEl>
                                          <p:spTgt spid="85"/>
                                        </p:tgtEl>
                                        <p:attrNameLst>
                                          <p:attrName>style.visibility</p:attrName>
                                        </p:attrNameLst>
                                      </p:cBhvr>
                                      <p:to>
                                        <p:strVal val="visible"/>
                                      </p:to>
                                    </p:set>
                                    <p:animEffect transition="in" filter="dissolve">
                                      <p:cBhvr additive="repl">
                                        <p:cTn id="284" dur="500"/>
                                        <p:tgtEl>
                                          <p:spTgt spid="85"/>
                                        </p:tgtEl>
                                      </p:cBhvr>
                                    </p:animEffect>
                                  </p:childTnLst>
                                </p:cTn>
                              </p:par>
                              <p:par>
                                <p:cTn id="285" presetID="9" presetClass="entr" fill="hold" nodeType="withEffect">
                                  <p:stCondLst>
                                    <p:cond delay="0"/>
                                  </p:stCondLst>
                                  <p:iterate type="el">
                                    <p:tmAbs val="0"/>
                                  </p:iterate>
                                  <p:childTnLst>
                                    <p:set>
                                      <p:cBhvr>
                                        <p:cTn id="286" fill="hold"/>
                                        <p:tgtEl>
                                          <p:spTgt spid="85">
                                            <p:txEl>
                                              <p:pRg st="0" end="0"/>
                                            </p:txEl>
                                          </p:spTgt>
                                        </p:tgtEl>
                                        <p:attrNameLst>
                                          <p:attrName>style.visibility</p:attrName>
                                        </p:attrNameLst>
                                      </p:cBhvr>
                                      <p:to>
                                        <p:strVal val="visible"/>
                                      </p:to>
                                    </p:set>
                                    <p:animEffect transition="in" filter="dissolve">
                                      <p:cBhvr additive="repl">
                                        <p:cTn id="287" dur="500"/>
                                        <p:tgtEl>
                                          <p:spTgt spid="85">
                                            <p:txEl>
                                              <p:pRg st="0" end="0"/>
                                            </p:txEl>
                                          </p:spTgt>
                                        </p:tgtEl>
                                      </p:cBhvr>
                                    </p:animEffect>
                                  </p:childTnLst>
                                </p:cTn>
                              </p:par>
                            </p:childTnLst>
                          </p:cTn>
                        </p:par>
                      </p:childTnLst>
                    </p:cTn>
                  </p:par>
                  <p:par>
                    <p:cTn id="288" fill="hold">
                      <p:stCondLst>
                        <p:cond delay="indefinite"/>
                      </p:stCondLst>
                      <p:childTnLst>
                        <p:par>
                          <p:cTn id="289" fill="hold">
                            <p:stCondLst>
                              <p:cond delay="0"/>
                            </p:stCondLst>
                            <p:childTnLst>
                              <p:par>
                                <p:cTn id="290" presetID="9" presetClass="entr" fill="hold" nodeType="clickEffect">
                                  <p:stCondLst>
                                    <p:cond delay="0"/>
                                  </p:stCondLst>
                                  <p:iterate type="el">
                                    <p:tmAbs val="0"/>
                                  </p:iterate>
                                  <p:childTnLst>
                                    <p:set>
                                      <p:cBhvr>
                                        <p:cTn id="291" fill="hold"/>
                                        <p:tgtEl>
                                          <p:spTgt spid="85">
                                            <p:txEl>
                                              <p:pRg st="1" end="1"/>
                                            </p:txEl>
                                          </p:spTgt>
                                        </p:tgtEl>
                                        <p:attrNameLst>
                                          <p:attrName>style.visibility</p:attrName>
                                        </p:attrNameLst>
                                      </p:cBhvr>
                                      <p:to>
                                        <p:strVal val="visible"/>
                                      </p:to>
                                    </p:set>
                                    <p:animEffect transition="in" filter="dissolve">
                                      <p:cBhvr additive="repl">
                                        <p:cTn id="292" dur="500"/>
                                        <p:tgtEl>
                                          <p:spTgt spid="85">
                                            <p:txEl>
                                              <p:pRg st="1" end="1"/>
                                            </p:txEl>
                                          </p:spTgt>
                                        </p:tgtEl>
                                      </p:cBhvr>
                                    </p:animEffect>
                                  </p:childTnLst>
                                </p:cTn>
                              </p:par>
                            </p:childTnLst>
                          </p:cTn>
                        </p:par>
                      </p:childTnLst>
                    </p:cTn>
                  </p:par>
                  <p:par>
                    <p:cTn id="293" fill="hold">
                      <p:stCondLst>
                        <p:cond delay="indefinite"/>
                      </p:stCondLst>
                      <p:childTnLst>
                        <p:par>
                          <p:cTn id="294" fill="hold">
                            <p:stCondLst>
                              <p:cond delay="0"/>
                            </p:stCondLst>
                            <p:childTnLst>
                              <p:par>
                                <p:cTn id="295" presetID="9" presetClass="entr" fill="hold" nodeType="clickEffect">
                                  <p:stCondLst>
                                    <p:cond delay="0"/>
                                  </p:stCondLst>
                                  <p:iterate type="el">
                                    <p:tmAbs val="0"/>
                                  </p:iterate>
                                  <p:childTnLst>
                                    <p:set>
                                      <p:cBhvr>
                                        <p:cTn id="296" fill="hold"/>
                                        <p:tgtEl>
                                          <p:spTgt spid="85">
                                            <p:txEl>
                                              <p:pRg st="2" end="2"/>
                                            </p:txEl>
                                          </p:spTgt>
                                        </p:tgtEl>
                                        <p:attrNameLst>
                                          <p:attrName>style.visibility</p:attrName>
                                        </p:attrNameLst>
                                      </p:cBhvr>
                                      <p:to>
                                        <p:strVal val="visible"/>
                                      </p:to>
                                    </p:set>
                                    <p:animEffect transition="in" filter="dissolve">
                                      <p:cBhvr additive="repl">
                                        <p:cTn id="297" dur="500"/>
                                        <p:tgtEl>
                                          <p:spTgt spid="85">
                                            <p:txEl>
                                              <p:pRg st="2" end="2"/>
                                            </p:txEl>
                                          </p:spTgt>
                                        </p:tgtEl>
                                      </p:cBhvr>
                                    </p:animEffect>
                                  </p:childTnLst>
                                </p:cTn>
                              </p:par>
                            </p:childTnLst>
                          </p:cTn>
                        </p:par>
                      </p:childTnLst>
                    </p:cTn>
                  </p:par>
                  <p:par>
                    <p:cTn id="298" fill="hold">
                      <p:stCondLst>
                        <p:cond delay="indefinite"/>
                      </p:stCondLst>
                      <p:childTnLst>
                        <p:par>
                          <p:cTn id="299" fill="hold">
                            <p:stCondLst>
                              <p:cond delay="0"/>
                            </p:stCondLst>
                            <p:childTnLst>
                              <p:par>
                                <p:cTn id="300" presetID="9" presetClass="entr" fill="hold" nodeType="clickEffect">
                                  <p:stCondLst>
                                    <p:cond delay="0"/>
                                  </p:stCondLst>
                                  <p:iterate type="el">
                                    <p:tmAbs val="0"/>
                                  </p:iterate>
                                  <p:childTnLst>
                                    <p:set>
                                      <p:cBhvr>
                                        <p:cTn id="301" fill="hold"/>
                                        <p:tgtEl>
                                          <p:spTgt spid="85">
                                            <p:txEl>
                                              <p:pRg st="3" end="3"/>
                                            </p:txEl>
                                          </p:spTgt>
                                        </p:tgtEl>
                                        <p:attrNameLst>
                                          <p:attrName>style.visibility</p:attrName>
                                        </p:attrNameLst>
                                      </p:cBhvr>
                                      <p:to>
                                        <p:strVal val="visible"/>
                                      </p:to>
                                    </p:set>
                                    <p:animEffect transition="in" filter="dissolve">
                                      <p:cBhvr additive="repl">
                                        <p:cTn id="302" dur="500"/>
                                        <p:tgtEl>
                                          <p:spTgt spid="85">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PlaceHolder 1"/>
          <p:cNvSpPr>
            <a:spLocks noGrp="1"/>
          </p:cNvSpPr>
          <p:nvPr>
            <p:ph/>
          </p:nvPr>
        </p:nvSpPr>
        <p:spPr>
          <a:xfrm>
            <a:off x="1481400" y="740520"/>
            <a:ext cx="6180840" cy="5376600"/>
          </a:xfrm>
          <a:prstGeom prst="rect">
            <a:avLst/>
          </a:prstGeom>
          <a:noFill/>
          <a:ln w="12600">
            <a:noFill/>
          </a:ln>
        </p:spPr>
        <p:txBody>
          <a:bodyPr lIns="45720" tIns="45000" rIns="45720" bIns="45000" anchor="t">
            <a:noAutofit/>
          </a:bodyPr>
          <a:p>
            <a:pPr marL="270720" indent="-270720" algn="l" defTabSz="72252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Los líderes están interesados en el </a:t>
            </a:r>
            <a:r>
              <a:rPr lang="es-ES" sz="2850" b="1" i="1" u="none" strike="noStrike">
                <a:solidFill>
                  <a:srgbClr val="000000"/>
                </a:solidFill>
                <a:effectLst/>
                <a:uFillTx/>
                <a:latin typeface="Cambria"/>
                <a:ea typeface="Cambria"/>
              </a:rPr>
              <a:t>desarrollo integral del grupo</a:t>
            </a:r>
            <a:r>
              <a:rPr lang="es-ES" sz="2850" b="0" u="none" strike="noStrike">
                <a:solidFill>
                  <a:srgbClr val="000000"/>
                </a:solidFill>
                <a:effectLst/>
                <a:uFillTx/>
                <a:latin typeface="Cambria"/>
                <a:ea typeface="Cambria"/>
              </a:rPr>
              <a:t>.</a:t>
            </a:r>
            <a:endParaRPr lang="es-ES" sz="2850" b="0" u="none" strike="noStrike">
              <a:solidFill>
                <a:srgbClr val="000000"/>
              </a:solidFill>
              <a:effectLst/>
              <a:uFillTx/>
              <a:latin typeface="Century Schoolbook"/>
            </a:endParaRPr>
          </a:p>
          <a:p>
            <a:pPr marL="270720" indent="-270720" algn="l" defTabSz="72252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Los jefes sólo se interesan por </a:t>
            </a:r>
            <a:r>
              <a:rPr lang="es-ES" sz="2850" b="1" i="1" u="none" strike="noStrike">
                <a:solidFill>
                  <a:srgbClr val="000000"/>
                </a:solidFill>
                <a:effectLst/>
                <a:uFillTx/>
                <a:latin typeface="Cambria"/>
                <a:ea typeface="Cambria"/>
              </a:rPr>
              <a:t>su buen nombre.</a:t>
            </a:r>
            <a:endParaRPr lang="es-ES" sz="2850" b="0" u="none" strike="noStrike">
              <a:solidFill>
                <a:srgbClr val="000000"/>
              </a:solidFill>
              <a:effectLst/>
              <a:uFillTx/>
              <a:latin typeface="Century Schoolbook"/>
            </a:endParaRPr>
          </a:p>
          <a:p>
            <a:pPr marL="270720" indent="-270720" algn="l" defTabSz="72252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Los líderes quieren que les sigan por </a:t>
            </a:r>
            <a:r>
              <a:rPr lang="es-ES" sz="2850" b="1" i="1" u="none" strike="noStrike">
                <a:solidFill>
                  <a:srgbClr val="000000"/>
                </a:solidFill>
                <a:effectLst/>
                <a:uFillTx/>
                <a:latin typeface="Cambria"/>
                <a:ea typeface="Cambria"/>
              </a:rPr>
              <a:t>convicción</a:t>
            </a:r>
            <a:r>
              <a:rPr lang="es-ES" sz="2850" b="0" u="none" strike="noStrike">
                <a:solidFill>
                  <a:srgbClr val="000000"/>
                </a:solidFill>
                <a:effectLst/>
                <a:uFillTx/>
                <a:latin typeface="Cambria"/>
                <a:ea typeface="Cambria"/>
              </a:rPr>
              <a:t>.</a:t>
            </a:r>
            <a:endParaRPr lang="es-ES" sz="2850" b="0" u="none" strike="noStrike">
              <a:solidFill>
                <a:srgbClr val="000000"/>
              </a:solidFill>
              <a:effectLst/>
              <a:uFillTx/>
              <a:latin typeface="Century Schoolbook"/>
            </a:endParaRPr>
          </a:p>
          <a:p>
            <a:pPr marL="270720" indent="-270720" algn="l" defTabSz="72252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A los jefes tan sólo les interesa que les </a:t>
            </a:r>
            <a:r>
              <a:rPr lang="es-ES" sz="2850" b="1" i="1" u="none" strike="noStrike">
                <a:solidFill>
                  <a:srgbClr val="000000"/>
                </a:solidFill>
                <a:effectLst/>
                <a:uFillTx/>
                <a:latin typeface="Cambria"/>
                <a:ea typeface="Cambria"/>
              </a:rPr>
              <a:t>obedezcan</a:t>
            </a:r>
            <a:r>
              <a:rPr lang="es-ES" sz="2850" b="0" u="none" strike="noStrike">
                <a:solidFill>
                  <a:srgbClr val="000000"/>
                </a:solidFill>
                <a:effectLst/>
                <a:uFillTx/>
                <a:latin typeface="Cambria"/>
                <a:ea typeface="Cambria"/>
              </a:rPr>
              <a:t>.</a:t>
            </a:r>
            <a:endParaRPr lang="es-ES" sz="2850" b="0" u="none" strike="noStrike">
              <a:solidFill>
                <a:srgbClr val="000000"/>
              </a:solidFill>
              <a:effectLst/>
              <a:uFillTx/>
              <a:latin typeface="Century Schoolbook"/>
            </a:endParaRPr>
          </a:p>
          <a:p>
            <a:pPr marL="270720" indent="-270720" algn="l" defTabSz="72252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Los líderes promueven el trabajo en </a:t>
            </a:r>
            <a:r>
              <a:rPr lang="es-ES" sz="2850" b="1" i="1" u="none" strike="noStrike">
                <a:solidFill>
                  <a:srgbClr val="000000"/>
                </a:solidFill>
                <a:effectLst/>
                <a:uFillTx/>
                <a:latin typeface="Cambria"/>
                <a:ea typeface="Cambria"/>
              </a:rPr>
              <a:t>equipo</a:t>
            </a:r>
            <a:r>
              <a:rPr lang="es-ES" sz="2850" b="0" u="none" strike="noStrike">
                <a:solidFill>
                  <a:srgbClr val="000000"/>
                </a:solidFill>
                <a:effectLst/>
                <a:uFillTx/>
                <a:latin typeface="Cambria"/>
                <a:ea typeface="Cambria"/>
              </a:rPr>
              <a:t>.</a:t>
            </a:r>
            <a:endParaRPr lang="es-ES" sz="2850" b="0" u="none" strike="noStrike">
              <a:solidFill>
                <a:srgbClr val="000000"/>
              </a:solidFill>
              <a:effectLst/>
              <a:uFillTx/>
              <a:latin typeface="Century Schoolbook"/>
            </a:endParaRPr>
          </a:p>
          <a:p>
            <a:pPr marL="270720" indent="-270720" algn="l" defTabSz="722520">
              <a:lnSpc>
                <a:spcPct val="100000"/>
              </a:lnSpc>
              <a:spcBef>
                <a:spcPts val="601"/>
              </a:spcBef>
              <a:buClr>
                <a:srgbClr val="000000"/>
              </a:buClr>
              <a:buFont typeface="Arial"/>
              <a:buChar char="•"/>
            </a:pPr>
            <a:r>
              <a:rPr lang="es-ES" sz="2850" b="0" u="none" strike="noStrike">
                <a:solidFill>
                  <a:srgbClr val="000000"/>
                </a:solidFill>
                <a:effectLst/>
                <a:uFillTx/>
                <a:latin typeface="Cambria"/>
                <a:ea typeface="Cambria"/>
              </a:rPr>
              <a:t>Los jefes quieren que todos </a:t>
            </a:r>
            <a:r>
              <a:rPr lang="es-ES" sz="2850" b="1" i="1" u="none" strike="noStrike">
                <a:solidFill>
                  <a:srgbClr val="000000"/>
                </a:solidFill>
                <a:effectLst/>
                <a:uFillTx/>
                <a:latin typeface="Cambria"/>
                <a:ea typeface="Cambria"/>
              </a:rPr>
              <a:t>giren en torno a ellos</a:t>
            </a:r>
            <a:r>
              <a:rPr lang="es-ES" sz="2850" b="0" u="none" strike="noStrike">
                <a:solidFill>
                  <a:srgbClr val="000000"/>
                </a:solidFill>
                <a:effectLst/>
                <a:uFillTx/>
                <a:latin typeface="Cambria"/>
                <a:ea typeface="Cambria"/>
              </a:rPr>
              <a:t>.</a:t>
            </a:r>
            <a:endParaRPr lang="es-ES" sz="2850" b="0" u="none" strike="noStrike">
              <a:solidFill>
                <a:srgbClr val="000000"/>
              </a:solidFill>
              <a:effectLst/>
              <a:uFillTx/>
              <a:latin typeface="Century Schoolbook"/>
            </a:endParaRPr>
          </a:p>
        </p:txBody>
      </p:sp>
    </p:spTree>
  </p:cSld>
  <p:timing>
    <p:tnLst>
      <p:par>
        <p:cTn id="303" dur="indefinite" restart="never" nodeType="tmRoot">
          <p:childTnLst>
            <p:seq>
              <p:cTn id="304" dur="indefinite" nodeType="mainSeq">
                <p:childTnLst>
                  <p:par>
                    <p:cTn id="305" fill="hold">
                      <p:stCondLst>
                        <p:cond delay="indefinite"/>
                      </p:stCondLst>
                      <p:childTnLst>
                        <p:par>
                          <p:cTn id="306" fill="hold">
                            <p:stCondLst>
                              <p:cond delay="0"/>
                            </p:stCondLst>
                            <p:childTnLst>
                              <p:par>
                                <p:cTn id="307" presetID="9" presetClass="entr" fill="hold" nodeType="clickEffect">
                                  <p:stCondLst>
                                    <p:cond delay="0"/>
                                  </p:stCondLst>
                                  <p:iterate type="el">
                                    <p:tmAbs val="0"/>
                                  </p:iterate>
                                  <p:childTnLst>
                                    <p:set>
                                      <p:cBhvr>
                                        <p:cTn id="308" fill="hold"/>
                                        <p:tgtEl>
                                          <p:spTgt spid="87"/>
                                        </p:tgtEl>
                                        <p:attrNameLst>
                                          <p:attrName>style.visibility</p:attrName>
                                        </p:attrNameLst>
                                      </p:cBhvr>
                                      <p:to>
                                        <p:strVal val="visible"/>
                                      </p:to>
                                    </p:set>
                                    <p:animEffect transition="in" filter="dissolve">
                                      <p:cBhvr additive="repl">
                                        <p:cTn id="309" dur="500"/>
                                        <p:tgtEl>
                                          <p:spTgt spid="87"/>
                                        </p:tgtEl>
                                      </p:cBhvr>
                                    </p:animEffect>
                                  </p:childTnLst>
                                </p:cTn>
                              </p:par>
                              <p:par>
                                <p:cTn id="310" presetID="9" presetClass="entr" fill="hold" nodeType="withEffect">
                                  <p:stCondLst>
                                    <p:cond delay="0"/>
                                  </p:stCondLst>
                                  <p:iterate type="el">
                                    <p:tmAbs val="0"/>
                                  </p:iterate>
                                  <p:childTnLst>
                                    <p:set>
                                      <p:cBhvr>
                                        <p:cTn id="311" fill="hold"/>
                                        <p:tgtEl>
                                          <p:spTgt spid="87">
                                            <p:txEl>
                                              <p:pRg st="0" end="0"/>
                                            </p:txEl>
                                          </p:spTgt>
                                        </p:tgtEl>
                                        <p:attrNameLst>
                                          <p:attrName>style.visibility</p:attrName>
                                        </p:attrNameLst>
                                      </p:cBhvr>
                                      <p:to>
                                        <p:strVal val="visible"/>
                                      </p:to>
                                    </p:set>
                                    <p:animEffect transition="in" filter="dissolve">
                                      <p:cBhvr additive="repl">
                                        <p:cTn id="312" dur="500"/>
                                        <p:tgtEl>
                                          <p:spTgt spid="87">
                                            <p:txEl>
                                              <p:pRg st="0" end="0"/>
                                            </p:txEl>
                                          </p:spTgt>
                                        </p:tgtEl>
                                      </p:cBhvr>
                                    </p:animEffect>
                                  </p:childTnLst>
                                </p:cTn>
                              </p:par>
                            </p:childTnLst>
                          </p:cTn>
                        </p:par>
                      </p:childTnLst>
                    </p:cTn>
                  </p:par>
                  <p:par>
                    <p:cTn id="313" fill="hold">
                      <p:stCondLst>
                        <p:cond delay="indefinite"/>
                      </p:stCondLst>
                      <p:childTnLst>
                        <p:par>
                          <p:cTn id="314" fill="hold">
                            <p:stCondLst>
                              <p:cond delay="0"/>
                            </p:stCondLst>
                            <p:childTnLst>
                              <p:par>
                                <p:cTn id="315" presetID="9" presetClass="entr" fill="hold" nodeType="clickEffect">
                                  <p:stCondLst>
                                    <p:cond delay="0"/>
                                  </p:stCondLst>
                                  <p:iterate type="el">
                                    <p:tmAbs val="0"/>
                                  </p:iterate>
                                  <p:childTnLst>
                                    <p:set>
                                      <p:cBhvr>
                                        <p:cTn id="316" fill="hold"/>
                                        <p:tgtEl>
                                          <p:spTgt spid="87">
                                            <p:txEl>
                                              <p:pRg st="1" end="1"/>
                                            </p:txEl>
                                          </p:spTgt>
                                        </p:tgtEl>
                                        <p:attrNameLst>
                                          <p:attrName>style.visibility</p:attrName>
                                        </p:attrNameLst>
                                      </p:cBhvr>
                                      <p:to>
                                        <p:strVal val="visible"/>
                                      </p:to>
                                    </p:set>
                                    <p:animEffect transition="in" filter="dissolve">
                                      <p:cBhvr additive="repl">
                                        <p:cTn id="317" dur="500"/>
                                        <p:tgtEl>
                                          <p:spTgt spid="87">
                                            <p:txEl>
                                              <p:pRg st="1" end="1"/>
                                            </p:txEl>
                                          </p:spTgt>
                                        </p:tgtEl>
                                      </p:cBhvr>
                                    </p:animEffect>
                                  </p:childTnLst>
                                </p:cTn>
                              </p:par>
                            </p:childTnLst>
                          </p:cTn>
                        </p:par>
                      </p:childTnLst>
                    </p:cTn>
                  </p:par>
                  <p:par>
                    <p:cTn id="318" fill="hold">
                      <p:stCondLst>
                        <p:cond delay="indefinite"/>
                      </p:stCondLst>
                      <p:childTnLst>
                        <p:par>
                          <p:cTn id="319" fill="hold">
                            <p:stCondLst>
                              <p:cond delay="0"/>
                            </p:stCondLst>
                            <p:childTnLst>
                              <p:par>
                                <p:cTn id="320" presetID="9" presetClass="entr" fill="hold" nodeType="clickEffect">
                                  <p:stCondLst>
                                    <p:cond delay="0"/>
                                  </p:stCondLst>
                                  <p:iterate type="el">
                                    <p:tmAbs val="0"/>
                                  </p:iterate>
                                  <p:childTnLst>
                                    <p:set>
                                      <p:cBhvr>
                                        <p:cTn id="321" fill="hold"/>
                                        <p:tgtEl>
                                          <p:spTgt spid="87">
                                            <p:txEl>
                                              <p:pRg st="2" end="2"/>
                                            </p:txEl>
                                          </p:spTgt>
                                        </p:tgtEl>
                                        <p:attrNameLst>
                                          <p:attrName>style.visibility</p:attrName>
                                        </p:attrNameLst>
                                      </p:cBhvr>
                                      <p:to>
                                        <p:strVal val="visible"/>
                                      </p:to>
                                    </p:set>
                                    <p:animEffect transition="in" filter="dissolve">
                                      <p:cBhvr additive="repl">
                                        <p:cTn id="322" dur="500"/>
                                        <p:tgtEl>
                                          <p:spTgt spid="87">
                                            <p:txEl>
                                              <p:pRg st="2" end="2"/>
                                            </p:txEl>
                                          </p:spTgt>
                                        </p:tgtEl>
                                      </p:cBhvr>
                                    </p:animEffect>
                                  </p:childTnLst>
                                </p:cTn>
                              </p:par>
                            </p:childTnLst>
                          </p:cTn>
                        </p:par>
                      </p:childTnLst>
                    </p:cTn>
                  </p:par>
                  <p:par>
                    <p:cTn id="323" fill="hold">
                      <p:stCondLst>
                        <p:cond delay="indefinite"/>
                      </p:stCondLst>
                      <p:childTnLst>
                        <p:par>
                          <p:cTn id="324" fill="hold">
                            <p:stCondLst>
                              <p:cond delay="0"/>
                            </p:stCondLst>
                            <p:childTnLst>
                              <p:par>
                                <p:cTn id="325" presetID="9" presetClass="entr" fill="hold" nodeType="clickEffect">
                                  <p:stCondLst>
                                    <p:cond delay="0"/>
                                  </p:stCondLst>
                                  <p:iterate type="el">
                                    <p:tmAbs val="0"/>
                                  </p:iterate>
                                  <p:childTnLst>
                                    <p:set>
                                      <p:cBhvr>
                                        <p:cTn id="326" fill="hold"/>
                                        <p:tgtEl>
                                          <p:spTgt spid="87">
                                            <p:txEl>
                                              <p:pRg st="3" end="3"/>
                                            </p:txEl>
                                          </p:spTgt>
                                        </p:tgtEl>
                                        <p:attrNameLst>
                                          <p:attrName>style.visibility</p:attrName>
                                        </p:attrNameLst>
                                      </p:cBhvr>
                                      <p:to>
                                        <p:strVal val="visible"/>
                                      </p:to>
                                    </p:set>
                                    <p:animEffect transition="in" filter="dissolve">
                                      <p:cBhvr additive="repl">
                                        <p:cTn id="327" dur="500"/>
                                        <p:tgtEl>
                                          <p:spTgt spid="87">
                                            <p:txEl>
                                              <p:pRg st="3" end="3"/>
                                            </p:txEl>
                                          </p:spTgt>
                                        </p:tgtEl>
                                      </p:cBhvr>
                                    </p:animEffect>
                                  </p:childTnLst>
                                </p:cTn>
                              </p:par>
                            </p:childTnLst>
                          </p:cTn>
                        </p:par>
                      </p:childTnLst>
                    </p:cTn>
                  </p:par>
                  <p:par>
                    <p:cTn id="328" fill="hold">
                      <p:stCondLst>
                        <p:cond delay="indefinite"/>
                      </p:stCondLst>
                      <p:childTnLst>
                        <p:par>
                          <p:cTn id="329" fill="hold">
                            <p:stCondLst>
                              <p:cond delay="0"/>
                            </p:stCondLst>
                            <p:childTnLst>
                              <p:par>
                                <p:cTn id="330" presetID="9" presetClass="entr" fill="hold" nodeType="clickEffect">
                                  <p:stCondLst>
                                    <p:cond delay="0"/>
                                  </p:stCondLst>
                                  <p:iterate type="el">
                                    <p:tmAbs val="0"/>
                                  </p:iterate>
                                  <p:childTnLst>
                                    <p:set>
                                      <p:cBhvr>
                                        <p:cTn id="331" fill="hold"/>
                                        <p:tgtEl>
                                          <p:spTgt spid="87">
                                            <p:txEl>
                                              <p:pRg st="4" end="4"/>
                                            </p:txEl>
                                          </p:spTgt>
                                        </p:tgtEl>
                                        <p:attrNameLst>
                                          <p:attrName>style.visibility</p:attrName>
                                        </p:attrNameLst>
                                      </p:cBhvr>
                                      <p:to>
                                        <p:strVal val="visible"/>
                                      </p:to>
                                    </p:set>
                                    <p:animEffect transition="in" filter="dissolve">
                                      <p:cBhvr additive="repl">
                                        <p:cTn id="332" dur="500"/>
                                        <p:tgtEl>
                                          <p:spTgt spid="87">
                                            <p:txEl>
                                              <p:pRg st="4" end="4"/>
                                            </p:txEl>
                                          </p:spTgt>
                                        </p:tgtEl>
                                      </p:cBhvr>
                                    </p:animEffect>
                                  </p:childTnLst>
                                </p:cTn>
                              </p:par>
                            </p:childTnLst>
                          </p:cTn>
                        </p:par>
                      </p:childTnLst>
                    </p:cTn>
                  </p:par>
                  <p:par>
                    <p:cTn id="333" fill="hold">
                      <p:stCondLst>
                        <p:cond delay="indefinite"/>
                      </p:stCondLst>
                      <p:childTnLst>
                        <p:par>
                          <p:cTn id="334" fill="hold">
                            <p:stCondLst>
                              <p:cond delay="0"/>
                            </p:stCondLst>
                            <p:childTnLst>
                              <p:par>
                                <p:cTn id="335" presetID="9" presetClass="entr" fill="hold" nodeType="clickEffect">
                                  <p:stCondLst>
                                    <p:cond delay="0"/>
                                  </p:stCondLst>
                                  <p:iterate type="el">
                                    <p:tmAbs val="0"/>
                                  </p:iterate>
                                  <p:childTnLst>
                                    <p:set>
                                      <p:cBhvr>
                                        <p:cTn id="336" fill="hold"/>
                                        <p:tgtEl>
                                          <p:spTgt spid="87">
                                            <p:txEl>
                                              <p:pRg st="5" end="5"/>
                                            </p:txEl>
                                          </p:spTgt>
                                        </p:tgtEl>
                                        <p:attrNameLst>
                                          <p:attrName>style.visibility</p:attrName>
                                        </p:attrNameLst>
                                      </p:cBhvr>
                                      <p:to>
                                        <p:strVal val="visible"/>
                                      </p:to>
                                    </p:set>
                                    <p:animEffect transition="in" filter="dissolve">
                                      <p:cBhvr additive="repl">
                                        <p:cTn id="337" dur="500"/>
                                        <p:tgtEl>
                                          <p:spTgt spid="87">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PlaceHolder 1"/>
          <p:cNvSpPr>
            <a:spLocks noGrp="1"/>
          </p:cNvSpPr>
          <p:nvPr>
            <p:ph/>
          </p:nvPr>
        </p:nvSpPr>
        <p:spPr>
          <a:xfrm>
            <a:off x="1548720" y="1116360"/>
            <a:ext cx="6455160" cy="4883760"/>
          </a:xfrm>
          <a:prstGeom prst="rect">
            <a:avLst/>
          </a:prstGeom>
          <a:noFill/>
          <a:ln w="12600">
            <a:noFill/>
          </a:ln>
        </p:spPr>
        <p:txBody>
          <a:bodyPr lIns="45720" tIns="45000" rIns="45720" bIns="45000" anchor="t">
            <a:noAutofit/>
          </a:bodyPr>
          <a:p>
            <a:pPr marL="294840" indent="-294840" algn="l" defTabSz="786240">
              <a:lnSpc>
                <a:spcPct val="100000"/>
              </a:lnSpc>
              <a:spcBef>
                <a:spcPts val="799"/>
              </a:spcBef>
              <a:buClr>
                <a:srgbClr val="000000"/>
              </a:buClr>
              <a:buFont typeface="Arial"/>
              <a:buChar char="•"/>
            </a:pPr>
            <a:r>
              <a:rPr lang="es-ES" sz="3440" b="0" u="none" strike="noStrike">
                <a:solidFill>
                  <a:srgbClr val="000000"/>
                </a:solidFill>
                <a:effectLst/>
                <a:uFillTx/>
                <a:latin typeface="Cambria"/>
                <a:ea typeface="Cambria"/>
              </a:rPr>
              <a:t>Los líderes atribuyen el </a:t>
            </a:r>
            <a:r>
              <a:rPr lang="es-ES" sz="3440" b="1" i="1" u="none" strike="noStrike">
                <a:solidFill>
                  <a:srgbClr val="000000"/>
                </a:solidFill>
                <a:effectLst/>
                <a:uFillTx/>
                <a:latin typeface="Cambria"/>
                <a:ea typeface="Cambria"/>
              </a:rPr>
              <a:t>éxito al equipo</a:t>
            </a:r>
            <a:r>
              <a:rPr lang="es-ES" sz="3440" b="0" u="none" strike="noStrike">
                <a:solidFill>
                  <a:srgbClr val="000000"/>
                </a:solidFill>
                <a:effectLst/>
                <a:uFillTx/>
                <a:latin typeface="Cambria"/>
                <a:ea typeface="Cambria"/>
              </a:rPr>
              <a:t>.</a:t>
            </a:r>
            <a:endParaRPr lang="es-ES" sz="3440" b="0" u="none" strike="noStrike">
              <a:solidFill>
                <a:srgbClr val="000000"/>
              </a:solidFill>
              <a:effectLst/>
              <a:uFillTx/>
              <a:latin typeface="Century Schoolbook"/>
            </a:endParaRPr>
          </a:p>
          <a:p>
            <a:pPr marL="294840" indent="-294840" algn="l" defTabSz="786240">
              <a:lnSpc>
                <a:spcPct val="100000"/>
              </a:lnSpc>
              <a:spcBef>
                <a:spcPts val="799"/>
              </a:spcBef>
              <a:buClr>
                <a:srgbClr val="000000"/>
              </a:buClr>
              <a:buFont typeface="Arial"/>
              <a:buChar char="•"/>
            </a:pPr>
            <a:r>
              <a:rPr lang="es-ES" sz="3440" b="0" u="none" strike="noStrike">
                <a:solidFill>
                  <a:srgbClr val="000000"/>
                </a:solidFill>
                <a:effectLst/>
                <a:uFillTx/>
                <a:latin typeface="Cambria"/>
                <a:ea typeface="Cambria"/>
              </a:rPr>
              <a:t>Los jefes atribuyen el </a:t>
            </a:r>
            <a:r>
              <a:rPr lang="es-ES" sz="3440" b="1" i="1" u="none" strike="noStrike">
                <a:solidFill>
                  <a:srgbClr val="000000"/>
                </a:solidFill>
                <a:effectLst/>
                <a:uFillTx/>
                <a:latin typeface="Cambria"/>
                <a:ea typeface="Cambria"/>
              </a:rPr>
              <a:t>éxito a su gran gestión</a:t>
            </a:r>
            <a:r>
              <a:rPr lang="es-ES" sz="3440" b="0" u="none" strike="noStrike">
                <a:solidFill>
                  <a:srgbClr val="000000"/>
                </a:solidFill>
                <a:effectLst/>
                <a:uFillTx/>
                <a:latin typeface="Cambria"/>
                <a:ea typeface="Cambria"/>
              </a:rPr>
              <a:t>.</a:t>
            </a:r>
            <a:endParaRPr lang="es-ES" sz="3440" b="0" u="none" strike="noStrike">
              <a:solidFill>
                <a:srgbClr val="000000"/>
              </a:solidFill>
              <a:effectLst/>
              <a:uFillTx/>
              <a:latin typeface="Century Schoolbook"/>
            </a:endParaRPr>
          </a:p>
          <a:p>
            <a:pPr marL="294840" indent="-294840" algn="l" defTabSz="786240">
              <a:lnSpc>
                <a:spcPct val="100000"/>
              </a:lnSpc>
              <a:spcBef>
                <a:spcPts val="799"/>
              </a:spcBef>
              <a:buClr>
                <a:srgbClr val="000000"/>
              </a:buClr>
              <a:buFont typeface="Arial"/>
              <a:buChar char="•"/>
            </a:pPr>
            <a:r>
              <a:rPr lang="es-ES" sz="3440" b="0" u="none" strike="noStrike">
                <a:solidFill>
                  <a:srgbClr val="000000"/>
                </a:solidFill>
                <a:effectLst/>
                <a:uFillTx/>
                <a:latin typeface="Cambria"/>
                <a:ea typeface="Cambria"/>
              </a:rPr>
              <a:t>Los líderes </a:t>
            </a:r>
            <a:r>
              <a:rPr lang="es-ES" sz="3440" b="1" i="1" u="none" strike="noStrike">
                <a:solidFill>
                  <a:srgbClr val="000000"/>
                </a:solidFill>
                <a:effectLst/>
                <a:uFillTx/>
                <a:latin typeface="Cambria"/>
                <a:ea typeface="Cambria"/>
              </a:rPr>
              <a:t>delegan</a:t>
            </a:r>
            <a:r>
              <a:rPr lang="es-ES" sz="3440" b="0" u="none" strike="noStrike">
                <a:solidFill>
                  <a:srgbClr val="000000"/>
                </a:solidFill>
                <a:effectLst/>
                <a:uFillTx/>
                <a:latin typeface="Cambria"/>
                <a:ea typeface="Cambria"/>
              </a:rPr>
              <a:t> responsabilidades y </a:t>
            </a:r>
            <a:r>
              <a:rPr lang="es-ES" sz="3440" b="1" i="1" u="none" strike="noStrike">
                <a:solidFill>
                  <a:srgbClr val="000000"/>
                </a:solidFill>
                <a:effectLst/>
                <a:uFillTx/>
                <a:latin typeface="Cambria"/>
                <a:ea typeface="Cambria"/>
              </a:rPr>
              <a:t>comparten</a:t>
            </a:r>
            <a:r>
              <a:rPr lang="es-ES" sz="3440" b="0" u="none" strike="noStrike">
                <a:solidFill>
                  <a:srgbClr val="000000"/>
                </a:solidFill>
                <a:effectLst/>
                <a:uFillTx/>
                <a:latin typeface="Cambria"/>
                <a:ea typeface="Cambria"/>
              </a:rPr>
              <a:t> privilegios.</a:t>
            </a:r>
            <a:endParaRPr lang="es-ES" sz="3440" b="0" u="none" strike="noStrike">
              <a:solidFill>
                <a:srgbClr val="000000"/>
              </a:solidFill>
              <a:effectLst/>
              <a:uFillTx/>
              <a:latin typeface="Century Schoolbook"/>
            </a:endParaRPr>
          </a:p>
          <a:p>
            <a:pPr marL="294840" indent="-294840" algn="l" defTabSz="786240">
              <a:lnSpc>
                <a:spcPct val="100000"/>
              </a:lnSpc>
              <a:spcBef>
                <a:spcPts val="799"/>
              </a:spcBef>
              <a:buClr>
                <a:srgbClr val="000000"/>
              </a:buClr>
              <a:buFont typeface="Arial"/>
              <a:buChar char="•"/>
            </a:pPr>
            <a:r>
              <a:rPr lang="es-ES" sz="3440" b="0" u="none" strike="noStrike">
                <a:solidFill>
                  <a:srgbClr val="000000"/>
                </a:solidFill>
                <a:effectLst/>
                <a:uFillTx/>
                <a:latin typeface="Cambria"/>
                <a:ea typeface="Cambria"/>
              </a:rPr>
              <a:t>Los jefes tratan de </a:t>
            </a:r>
            <a:r>
              <a:rPr lang="es-ES" sz="3440" b="1" i="1" u="none" strike="noStrike">
                <a:solidFill>
                  <a:srgbClr val="000000"/>
                </a:solidFill>
                <a:effectLst/>
                <a:uFillTx/>
                <a:latin typeface="Cambria"/>
                <a:ea typeface="Cambria"/>
              </a:rPr>
              <a:t>acaparar toda la atención</a:t>
            </a:r>
            <a:r>
              <a:rPr lang="es-ES" sz="3440" b="0" u="none" strike="noStrike">
                <a:solidFill>
                  <a:srgbClr val="000000"/>
                </a:solidFill>
                <a:effectLst/>
                <a:uFillTx/>
                <a:latin typeface="Cambria"/>
                <a:ea typeface="Cambria"/>
              </a:rPr>
              <a:t>.</a:t>
            </a:r>
            <a:endParaRPr lang="es-ES" sz="3440" b="0" u="none" strike="noStrike">
              <a:solidFill>
                <a:srgbClr val="000000"/>
              </a:solidFill>
              <a:effectLst/>
              <a:uFillTx/>
              <a:latin typeface="Century Schoolbook"/>
            </a:endParaRPr>
          </a:p>
        </p:txBody>
      </p:sp>
    </p:spTree>
  </p:cSld>
  <p:timing>
    <p:tnLst>
      <p:par>
        <p:cTn id="338" dur="indefinite" restart="never" nodeType="tmRoot">
          <p:childTnLst>
            <p:seq>
              <p:cTn id="339" dur="indefinite" nodeType="mainSeq">
                <p:childTnLst>
                  <p:par>
                    <p:cTn id="340" fill="hold">
                      <p:stCondLst>
                        <p:cond delay="indefinite"/>
                      </p:stCondLst>
                      <p:childTnLst>
                        <p:par>
                          <p:cTn id="341" fill="hold">
                            <p:stCondLst>
                              <p:cond delay="0"/>
                            </p:stCondLst>
                            <p:childTnLst>
                              <p:par>
                                <p:cTn id="342" presetID="9" presetClass="entr" fill="hold" nodeType="clickEffect">
                                  <p:stCondLst>
                                    <p:cond delay="0"/>
                                  </p:stCondLst>
                                  <p:iterate type="el">
                                    <p:tmAbs val="0"/>
                                  </p:iterate>
                                  <p:childTnLst>
                                    <p:set>
                                      <p:cBhvr>
                                        <p:cTn id="343" fill="hold"/>
                                        <p:tgtEl>
                                          <p:spTgt spid="88"/>
                                        </p:tgtEl>
                                        <p:attrNameLst>
                                          <p:attrName>style.visibility</p:attrName>
                                        </p:attrNameLst>
                                      </p:cBhvr>
                                      <p:to>
                                        <p:strVal val="visible"/>
                                      </p:to>
                                    </p:set>
                                    <p:animEffect transition="in" filter="dissolve">
                                      <p:cBhvr additive="repl">
                                        <p:cTn id="344" dur="500"/>
                                        <p:tgtEl>
                                          <p:spTgt spid="88"/>
                                        </p:tgtEl>
                                      </p:cBhvr>
                                    </p:animEffect>
                                  </p:childTnLst>
                                </p:cTn>
                              </p:par>
                              <p:par>
                                <p:cTn id="345" presetID="9" presetClass="entr" fill="hold" nodeType="withEffect">
                                  <p:stCondLst>
                                    <p:cond delay="0"/>
                                  </p:stCondLst>
                                  <p:iterate type="el">
                                    <p:tmAbs val="0"/>
                                  </p:iterate>
                                  <p:childTnLst>
                                    <p:set>
                                      <p:cBhvr>
                                        <p:cTn id="346" fill="hold"/>
                                        <p:tgtEl>
                                          <p:spTgt spid="88">
                                            <p:txEl>
                                              <p:pRg st="0" end="0"/>
                                            </p:txEl>
                                          </p:spTgt>
                                        </p:tgtEl>
                                        <p:attrNameLst>
                                          <p:attrName>style.visibility</p:attrName>
                                        </p:attrNameLst>
                                      </p:cBhvr>
                                      <p:to>
                                        <p:strVal val="visible"/>
                                      </p:to>
                                    </p:set>
                                    <p:animEffect transition="in" filter="dissolve">
                                      <p:cBhvr additive="repl">
                                        <p:cTn id="347" dur="500"/>
                                        <p:tgtEl>
                                          <p:spTgt spid="88">
                                            <p:txEl>
                                              <p:pRg st="0" end="0"/>
                                            </p:txEl>
                                          </p:spTgt>
                                        </p:tgtEl>
                                      </p:cBhvr>
                                    </p:animEffect>
                                  </p:childTnLst>
                                </p:cTn>
                              </p:par>
                            </p:childTnLst>
                          </p:cTn>
                        </p:par>
                      </p:childTnLst>
                    </p:cTn>
                  </p:par>
                  <p:par>
                    <p:cTn id="348" fill="hold">
                      <p:stCondLst>
                        <p:cond delay="indefinite"/>
                      </p:stCondLst>
                      <p:childTnLst>
                        <p:par>
                          <p:cTn id="349" fill="hold">
                            <p:stCondLst>
                              <p:cond delay="0"/>
                            </p:stCondLst>
                            <p:childTnLst>
                              <p:par>
                                <p:cTn id="350" presetID="9" presetClass="entr" fill="hold" nodeType="clickEffect">
                                  <p:stCondLst>
                                    <p:cond delay="0"/>
                                  </p:stCondLst>
                                  <p:iterate type="el">
                                    <p:tmAbs val="0"/>
                                  </p:iterate>
                                  <p:childTnLst>
                                    <p:set>
                                      <p:cBhvr>
                                        <p:cTn id="351" fill="hold"/>
                                        <p:tgtEl>
                                          <p:spTgt spid="88">
                                            <p:txEl>
                                              <p:pRg st="1" end="1"/>
                                            </p:txEl>
                                          </p:spTgt>
                                        </p:tgtEl>
                                        <p:attrNameLst>
                                          <p:attrName>style.visibility</p:attrName>
                                        </p:attrNameLst>
                                      </p:cBhvr>
                                      <p:to>
                                        <p:strVal val="visible"/>
                                      </p:to>
                                    </p:set>
                                    <p:animEffect transition="in" filter="dissolve">
                                      <p:cBhvr additive="repl">
                                        <p:cTn id="352" dur="500"/>
                                        <p:tgtEl>
                                          <p:spTgt spid="88">
                                            <p:txEl>
                                              <p:pRg st="1" end="1"/>
                                            </p:txEl>
                                          </p:spTgt>
                                        </p:tgtEl>
                                      </p:cBhvr>
                                    </p:animEffect>
                                  </p:childTnLst>
                                </p:cTn>
                              </p:par>
                            </p:childTnLst>
                          </p:cTn>
                        </p:par>
                      </p:childTnLst>
                    </p:cTn>
                  </p:par>
                  <p:par>
                    <p:cTn id="353" fill="hold">
                      <p:stCondLst>
                        <p:cond delay="indefinite"/>
                      </p:stCondLst>
                      <p:childTnLst>
                        <p:par>
                          <p:cTn id="354" fill="hold">
                            <p:stCondLst>
                              <p:cond delay="0"/>
                            </p:stCondLst>
                            <p:childTnLst>
                              <p:par>
                                <p:cTn id="355" presetID="9" presetClass="entr" fill="hold" nodeType="clickEffect">
                                  <p:stCondLst>
                                    <p:cond delay="0"/>
                                  </p:stCondLst>
                                  <p:iterate type="el">
                                    <p:tmAbs val="0"/>
                                  </p:iterate>
                                  <p:childTnLst>
                                    <p:set>
                                      <p:cBhvr>
                                        <p:cTn id="356" fill="hold"/>
                                        <p:tgtEl>
                                          <p:spTgt spid="88">
                                            <p:txEl>
                                              <p:pRg st="2" end="2"/>
                                            </p:txEl>
                                          </p:spTgt>
                                        </p:tgtEl>
                                        <p:attrNameLst>
                                          <p:attrName>style.visibility</p:attrName>
                                        </p:attrNameLst>
                                      </p:cBhvr>
                                      <p:to>
                                        <p:strVal val="visible"/>
                                      </p:to>
                                    </p:set>
                                    <p:animEffect transition="in" filter="dissolve">
                                      <p:cBhvr additive="repl">
                                        <p:cTn id="357" dur="500"/>
                                        <p:tgtEl>
                                          <p:spTgt spid="88">
                                            <p:txEl>
                                              <p:pRg st="2" end="2"/>
                                            </p:txEl>
                                          </p:spTgt>
                                        </p:tgtEl>
                                      </p:cBhvr>
                                    </p:animEffect>
                                  </p:childTnLst>
                                </p:cTn>
                              </p:par>
                            </p:childTnLst>
                          </p:cTn>
                        </p:par>
                      </p:childTnLst>
                    </p:cTn>
                  </p:par>
                  <p:par>
                    <p:cTn id="358" fill="hold">
                      <p:stCondLst>
                        <p:cond delay="indefinite"/>
                      </p:stCondLst>
                      <p:childTnLst>
                        <p:par>
                          <p:cTn id="359" fill="hold">
                            <p:stCondLst>
                              <p:cond delay="0"/>
                            </p:stCondLst>
                            <p:childTnLst>
                              <p:par>
                                <p:cTn id="360" presetID="9" presetClass="entr" fill="hold" nodeType="clickEffect">
                                  <p:stCondLst>
                                    <p:cond delay="0"/>
                                  </p:stCondLst>
                                  <p:iterate type="el">
                                    <p:tmAbs val="0"/>
                                  </p:iterate>
                                  <p:childTnLst>
                                    <p:set>
                                      <p:cBhvr>
                                        <p:cTn id="361" fill="hold"/>
                                        <p:tgtEl>
                                          <p:spTgt spid="88">
                                            <p:txEl>
                                              <p:pRg st="3" end="3"/>
                                            </p:txEl>
                                          </p:spTgt>
                                        </p:tgtEl>
                                        <p:attrNameLst>
                                          <p:attrName>style.visibility</p:attrName>
                                        </p:attrNameLst>
                                      </p:cBhvr>
                                      <p:to>
                                        <p:strVal val="visible"/>
                                      </p:to>
                                    </p:set>
                                    <p:animEffect transition="in" filter="dissolve">
                                      <p:cBhvr additive="repl">
                                        <p:cTn id="362" dur="500"/>
                                        <p:tgtEl>
                                          <p:spTgt spid="8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PlaceHolder 1"/>
          <p:cNvSpPr>
            <a:spLocks noGrp="1"/>
          </p:cNvSpPr>
          <p:nvPr>
            <p:ph/>
          </p:nvPr>
        </p:nvSpPr>
        <p:spPr>
          <a:xfrm>
            <a:off x="1247040" y="2688120"/>
            <a:ext cx="6216120" cy="3037320"/>
          </a:xfrm>
          <a:prstGeom prst="rect">
            <a:avLst/>
          </a:prstGeom>
          <a:noFill/>
          <a:ln w="12600">
            <a:noFill/>
          </a:ln>
        </p:spPr>
        <p:txBody>
          <a:bodyPr lIns="45720" tIns="45000" rIns="45720" bIns="45000" anchor="t">
            <a:noAutofit/>
          </a:bodyPr>
          <a:p>
            <a:pPr marL="294840" indent="-294840" algn="l" defTabSz="786240">
              <a:lnSpc>
                <a:spcPct val="100000"/>
              </a:lnSpc>
              <a:spcBef>
                <a:spcPts val="799"/>
              </a:spcBef>
              <a:buClr>
                <a:srgbClr val="000000"/>
              </a:buClr>
              <a:buFont typeface="Arial"/>
              <a:buChar char="•"/>
            </a:pPr>
            <a:r>
              <a:rPr lang="es-ES" sz="3440" b="0" u="none" strike="noStrike">
                <a:solidFill>
                  <a:srgbClr val="000000"/>
                </a:solidFill>
                <a:effectLst/>
                <a:uFillTx/>
                <a:latin typeface="Cambria"/>
                <a:ea typeface="Cambria"/>
              </a:rPr>
              <a:t>Consideran que las </a:t>
            </a:r>
            <a:r>
              <a:rPr lang="es-ES" sz="3440" b="1" i="1" u="none" strike="noStrike">
                <a:solidFill>
                  <a:srgbClr val="000000"/>
                </a:solidFill>
                <a:effectLst/>
                <a:uFillTx/>
                <a:latin typeface="Cambria"/>
                <a:ea typeface="Cambria"/>
              </a:rPr>
              <a:t>actividades del Club de Aventureros son una pérdida de tiempo</a:t>
            </a:r>
            <a:r>
              <a:rPr lang="es-ES" sz="3440" b="0" u="none" strike="noStrike">
                <a:solidFill>
                  <a:srgbClr val="000000"/>
                </a:solidFill>
                <a:effectLst/>
                <a:uFillTx/>
                <a:latin typeface="Cambria"/>
                <a:ea typeface="Cambria"/>
              </a:rPr>
              <a:t>.</a:t>
            </a:r>
            <a:endParaRPr lang="es-ES" sz="3440" b="0" u="none" strike="noStrike">
              <a:solidFill>
                <a:srgbClr val="000000"/>
              </a:solidFill>
              <a:effectLst/>
              <a:uFillTx/>
              <a:latin typeface="Century Schoolbook"/>
            </a:endParaRPr>
          </a:p>
          <a:p>
            <a:pPr marL="294840" indent="-294840" algn="l" defTabSz="786240">
              <a:lnSpc>
                <a:spcPct val="100000"/>
              </a:lnSpc>
              <a:spcBef>
                <a:spcPts val="799"/>
              </a:spcBef>
              <a:buClr>
                <a:srgbClr val="000000"/>
              </a:buClr>
              <a:buFont typeface="Arial"/>
              <a:buChar char="•"/>
            </a:pPr>
            <a:r>
              <a:rPr lang="es-ES" sz="3440" b="0" u="none" strike="noStrike">
                <a:solidFill>
                  <a:srgbClr val="000000"/>
                </a:solidFill>
                <a:effectLst/>
                <a:uFillTx/>
                <a:latin typeface="Cambria"/>
                <a:ea typeface="Cambria"/>
              </a:rPr>
              <a:t>Están prestos a </a:t>
            </a:r>
            <a:r>
              <a:rPr lang="es-ES" sz="3440" b="1" i="1" u="none" strike="noStrike">
                <a:solidFill>
                  <a:srgbClr val="000000"/>
                </a:solidFill>
                <a:effectLst/>
                <a:uFillTx/>
                <a:latin typeface="Cambria"/>
                <a:ea typeface="Cambria"/>
              </a:rPr>
              <a:t>maximizar los errores del Club de Aventureros</a:t>
            </a:r>
            <a:r>
              <a:rPr lang="es-ES" sz="3440" b="0" u="none" strike="noStrike">
                <a:solidFill>
                  <a:srgbClr val="000000"/>
                </a:solidFill>
                <a:effectLst/>
                <a:uFillTx/>
                <a:latin typeface="Cambria"/>
                <a:ea typeface="Cambria"/>
              </a:rPr>
              <a:t>.</a:t>
            </a:r>
            <a:endParaRPr lang="es-ES" sz="3440" b="0" u="none" strike="noStrike">
              <a:solidFill>
                <a:srgbClr val="000000"/>
              </a:solidFill>
              <a:effectLst/>
              <a:uFillTx/>
              <a:latin typeface="Century Schoolbook"/>
            </a:endParaRPr>
          </a:p>
        </p:txBody>
      </p:sp>
      <p:sp>
        <p:nvSpPr>
          <p:cNvPr id="90" name="Shape 196"/>
          <p:cNvSpPr/>
          <p:nvPr/>
        </p:nvSpPr>
        <p:spPr>
          <a:xfrm>
            <a:off x="902880" y="1319400"/>
            <a:ext cx="7523640" cy="1676880"/>
          </a:xfrm>
          <a:prstGeom prst="rect">
            <a:avLst/>
          </a:prstGeom>
          <a:noFill/>
          <a:ln w="12700">
            <a:noFill/>
          </a:ln>
        </p:spPr>
        <p:style>
          <a:lnRef idx="0"/>
          <a:fillRef idx="0"/>
          <a:effectRef idx="0"/>
          <a:fontRef idx="minor"/>
        </p:style>
        <p:txBody>
          <a:bodyPr lIns="45720" tIns="45000" rIns="45720" bIns="45000" anchor="t">
            <a:normAutofit/>
          </a:bodyPr>
          <a:p>
            <a:pPr marL="558720" indent="-558720" defTabSz="914400">
              <a:lnSpc>
                <a:spcPct val="100000"/>
              </a:lnSpc>
              <a:tabLst>
                <a:tab pos="0" algn="l"/>
              </a:tabLst>
            </a:pPr>
            <a:r>
              <a:rPr lang="es-ES" sz="3800" b="1" u="none" strike="noStrike">
                <a:solidFill>
                  <a:srgbClr val="48002B"/>
                </a:solidFill>
                <a:effectLst/>
                <a:uFillTx/>
                <a:latin typeface="Cambria"/>
                <a:ea typeface="Cambria"/>
              </a:rPr>
              <a:t>8. Ser indiferentes y duros con los niños y jóvenes de la iglesia</a:t>
            </a:r>
            <a:endParaRPr lang="es-ES" sz="3800" b="0" u="none" strike="noStrike">
              <a:solidFill>
                <a:srgbClr val="000000"/>
              </a:solidFill>
              <a:effectLst/>
              <a:uFillTx/>
              <a:latin typeface="Arial"/>
            </a:endParaRPr>
          </a:p>
        </p:txBody>
      </p:sp>
    </p:spTree>
  </p:cSld>
  <p:timing>
    <p:tnLst>
      <p:par>
        <p:cTn id="363" dur="indefinite" restart="never" nodeType="tmRoot">
          <p:childTnLst>
            <p:seq>
              <p:cTn id="364" dur="indefinite" nodeType="mainSeq">
                <p:childTnLst>
                  <p:par>
                    <p:cTn id="365" fill="hold">
                      <p:stCondLst>
                        <p:cond delay="indefinite"/>
                      </p:stCondLst>
                      <p:childTnLst>
                        <p:par>
                          <p:cTn id="366" fill="hold">
                            <p:stCondLst>
                              <p:cond delay="0"/>
                            </p:stCondLst>
                            <p:childTnLst>
                              <p:par>
                                <p:cTn id="367" presetID="9" presetClass="entr" fill="hold" nodeType="clickEffect">
                                  <p:stCondLst>
                                    <p:cond delay="0"/>
                                  </p:stCondLst>
                                  <p:iterate type="el">
                                    <p:tmAbs val="0"/>
                                  </p:iterate>
                                  <p:childTnLst>
                                    <p:set>
                                      <p:cBhvr>
                                        <p:cTn id="368" fill="hold"/>
                                        <p:tgtEl>
                                          <p:spTgt spid="89"/>
                                        </p:tgtEl>
                                        <p:attrNameLst>
                                          <p:attrName>style.visibility</p:attrName>
                                        </p:attrNameLst>
                                      </p:cBhvr>
                                      <p:to>
                                        <p:strVal val="visible"/>
                                      </p:to>
                                    </p:set>
                                    <p:animEffect transition="in" filter="dissolve">
                                      <p:cBhvr additive="repl">
                                        <p:cTn id="369" dur="500"/>
                                        <p:tgtEl>
                                          <p:spTgt spid="89"/>
                                        </p:tgtEl>
                                      </p:cBhvr>
                                    </p:animEffect>
                                  </p:childTnLst>
                                </p:cTn>
                              </p:par>
                              <p:par>
                                <p:cTn id="370" presetID="9" presetClass="entr" fill="hold" nodeType="withEffect">
                                  <p:stCondLst>
                                    <p:cond delay="0"/>
                                  </p:stCondLst>
                                  <p:iterate type="el">
                                    <p:tmAbs val="0"/>
                                  </p:iterate>
                                  <p:childTnLst>
                                    <p:set>
                                      <p:cBhvr>
                                        <p:cTn id="371" fill="hold"/>
                                        <p:tgtEl>
                                          <p:spTgt spid="89">
                                            <p:txEl>
                                              <p:pRg st="0" end="0"/>
                                            </p:txEl>
                                          </p:spTgt>
                                        </p:tgtEl>
                                        <p:attrNameLst>
                                          <p:attrName>style.visibility</p:attrName>
                                        </p:attrNameLst>
                                      </p:cBhvr>
                                      <p:to>
                                        <p:strVal val="visible"/>
                                      </p:to>
                                    </p:set>
                                    <p:animEffect transition="in" filter="dissolve">
                                      <p:cBhvr additive="repl">
                                        <p:cTn id="372" dur="500"/>
                                        <p:tgtEl>
                                          <p:spTgt spid="89">
                                            <p:txEl>
                                              <p:pRg st="0" end="0"/>
                                            </p:txEl>
                                          </p:spTgt>
                                        </p:tgtEl>
                                      </p:cBhvr>
                                    </p:animEffect>
                                  </p:childTnLst>
                                </p:cTn>
                              </p:par>
                            </p:childTnLst>
                          </p:cTn>
                        </p:par>
                      </p:childTnLst>
                    </p:cTn>
                  </p:par>
                  <p:par>
                    <p:cTn id="373" fill="hold">
                      <p:stCondLst>
                        <p:cond delay="indefinite"/>
                      </p:stCondLst>
                      <p:childTnLst>
                        <p:par>
                          <p:cTn id="374" fill="hold">
                            <p:stCondLst>
                              <p:cond delay="0"/>
                            </p:stCondLst>
                            <p:childTnLst>
                              <p:par>
                                <p:cTn id="375" presetID="9" presetClass="entr" fill="hold" nodeType="clickEffect">
                                  <p:stCondLst>
                                    <p:cond delay="0"/>
                                  </p:stCondLst>
                                  <p:iterate type="el">
                                    <p:tmAbs val="0"/>
                                  </p:iterate>
                                  <p:childTnLst>
                                    <p:set>
                                      <p:cBhvr>
                                        <p:cTn id="376" fill="hold"/>
                                        <p:tgtEl>
                                          <p:spTgt spid="89">
                                            <p:txEl>
                                              <p:pRg st="1" end="1"/>
                                            </p:txEl>
                                          </p:spTgt>
                                        </p:tgtEl>
                                        <p:attrNameLst>
                                          <p:attrName>style.visibility</p:attrName>
                                        </p:attrNameLst>
                                      </p:cBhvr>
                                      <p:to>
                                        <p:strVal val="visible"/>
                                      </p:to>
                                    </p:set>
                                    <p:animEffect transition="in" filter="dissolve">
                                      <p:cBhvr additive="repl">
                                        <p:cTn id="377" dur="500"/>
                                        <p:tgtEl>
                                          <p:spTgt spid="89">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PlaceHolder 1"/>
          <p:cNvSpPr>
            <a:spLocks noGrp="1"/>
          </p:cNvSpPr>
          <p:nvPr>
            <p:ph/>
          </p:nvPr>
        </p:nvSpPr>
        <p:spPr>
          <a:xfrm>
            <a:off x="1282680" y="1308600"/>
            <a:ext cx="6903000" cy="4748040"/>
          </a:xfrm>
          <a:prstGeom prst="rect">
            <a:avLst/>
          </a:prstGeom>
          <a:noFill/>
          <a:ln w="12600">
            <a:noFill/>
          </a:ln>
        </p:spPr>
        <p:txBody>
          <a:bodyPr lIns="45720" tIns="45000" rIns="45720" bIns="45000" anchor="t">
            <a:noAutofit/>
          </a:bodyPr>
          <a:p>
            <a:pPr marL="281160" indent="-281160" algn="l" defTabSz="749880">
              <a:lnSpc>
                <a:spcPct val="100000"/>
              </a:lnSpc>
              <a:spcBef>
                <a:spcPts val="700"/>
              </a:spcBef>
              <a:buClr>
                <a:srgbClr val="000000"/>
              </a:buClr>
              <a:buFont typeface="Arial"/>
              <a:buChar char="•"/>
            </a:pPr>
            <a:r>
              <a:rPr lang="es-ES" sz="2950" b="0" u="none" strike="noStrike">
                <a:solidFill>
                  <a:srgbClr val="000000"/>
                </a:solidFill>
                <a:effectLst/>
                <a:uFillTx/>
                <a:latin typeface="Cambria"/>
                <a:ea typeface="Cambria"/>
              </a:rPr>
              <a:t>Cuando tienen que llamarle la atención a los niños, lo hacen </a:t>
            </a:r>
            <a:r>
              <a:rPr lang="es-ES" sz="2950" b="1" i="1" u="none" strike="noStrike">
                <a:solidFill>
                  <a:srgbClr val="000000"/>
                </a:solidFill>
                <a:effectLst/>
                <a:uFillTx/>
                <a:latin typeface="Cambria"/>
                <a:ea typeface="Cambria"/>
              </a:rPr>
              <a:t>bruscamente</a:t>
            </a:r>
            <a:r>
              <a:rPr lang="es-ES" sz="2950" b="0" u="none" strike="noStrike">
                <a:solidFill>
                  <a:srgbClr val="000000"/>
                </a:solidFill>
                <a:effectLst/>
                <a:uFillTx/>
                <a:latin typeface="Cambria"/>
                <a:ea typeface="Cambria"/>
              </a:rPr>
              <a:t>, dándoles la imagen de ser personas aterradoras.</a:t>
            </a:r>
            <a:endParaRPr lang="es-ES" sz="2950" b="0" u="none" strike="noStrike">
              <a:solidFill>
                <a:srgbClr val="000000"/>
              </a:solidFill>
              <a:effectLst/>
              <a:uFillTx/>
              <a:latin typeface="Century Schoolbook"/>
            </a:endParaRPr>
          </a:p>
          <a:p>
            <a:pPr marL="281160" indent="-281160" algn="l" defTabSz="749880">
              <a:lnSpc>
                <a:spcPct val="100000"/>
              </a:lnSpc>
              <a:spcBef>
                <a:spcPts val="700"/>
              </a:spcBef>
              <a:buClr>
                <a:srgbClr val="000000"/>
              </a:buClr>
              <a:buFont typeface="Arial"/>
              <a:buChar char="•"/>
            </a:pPr>
            <a:r>
              <a:rPr lang="es-ES" sz="2950" b="0" u="none" strike="noStrike">
                <a:solidFill>
                  <a:srgbClr val="000000"/>
                </a:solidFill>
                <a:effectLst/>
                <a:uFillTx/>
                <a:latin typeface="Cambria"/>
                <a:ea typeface="Cambria"/>
              </a:rPr>
              <a:t>No se preocupan por las clases de los niños y </a:t>
            </a:r>
            <a:r>
              <a:rPr lang="es-ES" sz="2950" b="1" i="1" u="none" strike="noStrike">
                <a:solidFill>
                  <a:srgbClr val="000000"/>
                </a:solidFill>
                <a:effectLst/>
                <a:uFillTx/>
                <a:latin typeface="Cambria"/>
                <a:ea typeface="Cambria"/>
              </a:rPr>
              <a:t>no son amigos de los jóvenes</a:t>
            </a:r>
            <a:r>
              <a:rPr lang="es-ES" sz="2950" b="0" u="none" strike="noStrike">
                <a:solidFill>
                  <a:srgbClr val="000000"/>
                </a:solidFill>
                <a:effectLst/>
                <a:uFillTx/>
                <a:latin typeface="Cambria"/>
                <a:ea typeface="Cambria"/>
              </a:rPr>
              <a:t>.</a:t>
            </a:r>
            <a:endParaRPr lang="es-ES" sz="2950" b="0" u="none" strike="noStrike">
              <a:solidFill>
                <a:srgbClr val="000000"/>
              </a:solidFill>
              <a:effectLst/>
              <a:uFillTx/>
              <a:latin typeface="Century Schoolbook"/>
            </a:endParaRPr>
          </a:p>
          <a:p>
            <a:pPr indent="0" algn="l" defTabSz="749880">
              <a:lnSpc>
                <a:spcPct val="100000"/>
              </a:lnSpc>
              <a:buNone/>
              <a:tabLst>
                <a:tab pos="0" algn="l"/>
              </a:tabLst>
            </a:pPr>
            <a:endParaRPr lang="es-ES" sz="1640" b="0" u="none" strike="noStrike">
              <a:solidFill>
                <a:srgbClr val="000000"/>
              </a:solidFill>
              <a:effectLst/>
              <a:uFillTx/>
              <a:latin typeface="Century Schoolbook"/>
            </a:endParaRPr>
          </a:p>
          <a:p>
            <a:pPr indent="0" algn="l" defTabSz="749880">
              <a:lnSpc>
                <a:spcPct val="100000"/>
              </a:lnSpc>
              <a:spcBef>
                <a:spcPts val="700"/>
              </a:spcBef>
              <a:buNone/>
              <a:tabLst>
                <a:tab pos="0" algn="l"/>
              </a:tabLst>
            </a:pPr>
            <a:r>
              <a:rPr lang="es-ES" sz="3530" b="0" i="1" u="none" strike="noStrike">
                <a:solidFill>
                  <a:srgbClr val="000000"/>
                </a:solidFill>
                <a:effectLst/>
                <a:uFillTx/>
                <a:latin typeface="Cambria"/>
                <a:ea typeface="Cambria"/>
              </a:rPr>
              <a:t>“Un gran hombre demuestra su grandeza por la forma de tratar a los pequeños”.</a:t>
            </a:r>
            <a:endParaRPr lang="es-ES" sz="3530" b="0" u="none" strike="noStrike">
              <a:solidFill>
                <a:srgbClr val="000000"/>
              </a:solidFill>
              <a:effectLst/>
              <a:uFillTx/>
              <a:latin typeface="Century Schoolbook"/>
            </a:endParaRPr>
          </a:p>
          <a:p>
            <a:pPr indent="0" algn="l" defTabSz="749880">
              <a:lnSpc>
                <a:spcPct val="100000"/>
              </a:lnSpc>
              <a:buNone/>
              <a:tabLst>
                <a:tab pos="0" algn="l"/>
              </a:tabLst>
            </a:pPr>
            <a:r>
              <a:rPr lang="es-ES" sz="3530" b="0" i="1" u="none" strike="noStrike">
                <a:solidFill>
                  <a:srgbClr val="FF2600"/>
                </a:solidFill>
                <a:effectLst/>
                <a:uFillTx/>
                <a:latin typeface="Cambria"/>
                <a:ea typeface="Cambria"/>
              </a:rPr>
              <a:t>Thomas Carlyle</a:t>
            </a:r>
            <a:endParaRPr lang="es-ES" sz="3530" b="0" u="none" strike="noStrike">
              <a:solidFill>
                <a:srgbClr val="000000"/>
              </a:solidFill>
              <a:effectLst/>
              <a:uFillTx/>
              <a:latin typeface="Century Schoolbook"/>
            </a:endParaRPr>
          </a:p>
        </p:txBody>
      </p:sp>
    </p:spTree>
  </p:cSld>
  <p:timing>
    <p:tnLst>
      <p:par>
        <p:cTn id="378" dur="indefinite" restart="never" nodeType="tmRoot">
          <p:childTnLst>
            <p:seq>
              <p:cTn id="379" dur="indefinite" nodeType="mainSeq">
                <p:childTnLst>
                  <p:par>
                    <p:cTn id="380" fill="hold">
                      <p:stCondLst>
                        <p:cond delay="indefinite"/>
                      </p:stCondLst>
                      <p:childTnLst>
                        <p:par>
                          <p:cTn id="381" fill="hold">
                            <p:stCondLst>
                              <p:cond delay="0"/>
                            </p:stCondLst>
                            <p:childTnLst>
                              <p:par>
                                <p:cTn id="382" presetID="9" presetClass="entr" fill="hold" nodeType="clickEffect">
                                  <p:stCondLst>
                                    <p:cond delay="0"/>
                                  </p:stCondLst>
                                  <p:iterate type="el">
                                    <p:tmAbs val="0"/>
                                  </p:iterate>
                                  <p:childTnLst>
                                    <p:set>
                                      <p:cBhvr>
                                        <p:cTn id="383" fill="hold"/>
                                        <p:tgtEl>
                                          <p:spTgt spid="91"/>
                                        </p:tgtEl>
                                        <p:attrNameLst>
                                          <p:attrName>style.visibility</p:attrName>
                                        </p:attrNameLst>
                                      </p:cBhvr>
                                      <p:to>
                                        <p:strVal val="visible"/>
                                      </p:to>
                                    </p:set>
                                    <p:animEffect transition="in" filter="dissolve">
                                      <p:cBhvr additive="repl">
                                        <p:cTn id="384" dur="500"/>
                                        <p:tgtEl>
                                          <p:spTgt spid="91"/>
                                        </p:tgtEl>
                                      </p:cBhvr>
                                    </p:animEffect>
                                  </p:childTnLst>
                                </p:cTn>
                              </p:par>
                              <p:par>
                                <p:cTn id="385" presetID="9" presetClass="entr" fill="hold" nodeType="withEffect">
                                  <p:stCondLst>
                                    <p:cond delay="0"/>
                                  </p:stCondLst>
                                  <p:iterate type="el">
                                    <p:tmAbs val="0"/>
                                  </p:iterate>
                                  <p:childTnLst>
                                    <p:set>
                                      <p:cBhvr>
                                        <p:cTn id="386" fill="hold"/>
                                        <p:tgtEl>
                                          <p:spTgt spid="91">
                                            <p:txEl>
                                              <p:pRg st="0" end="0"/>
                                            </p:txEl>
                                          </p:spTgt>
                                        </p:tgtEl>
                                        <p:attrNameLst>
                                          <p:attrName>style.visibility</p:attrName>
                                        </p:attrNameLst>
                                      </p:cBhvr>
                                      <p:to>
                                        <p:strVal val="visible"/>
                                      </p:to>
                                    </p:set>
                                    <p:animEffect transition="in" filter="dissolve">
                                      <p:cBhvr additive="repl">
                                        <p:cTn id="387" dur="500"/>
                                        <p:tgtEl>
                                          <p:spTgt spid="91">
                                            <p:txEl>
                                              <p:pRg st="0" end="0"/>
                                            </p:txEl>
                                          </p:spTgt>
                                        </p:tgtEl>
                                      </p:cBhvr>
                                    </p:animEffect>
                                  </p:childTnLst>
                                </p:cTn>
                              </p:par>
                            </p:childTnLst>
                          </p:cTn>
                        </p:par>
                      </p:childTnLst>
                    </p:cTn>
                  </p:par>
                  <p:par>
                    <p:cTn id="388" fill="hold">
                      <p:stCondLst>
                        <p:cond delay="indefinite"/>
                      </p:stCondLst>
                      <p:childTnLst>
                        <p:par>
                          <p:cTn id="389" fill="hold">
                            <p:stCondLst>
                              <p:cond delay="0"/>
                            </p:stCondLst>
                            <p:childTnLst>
                              <p:par>
                                <p:cTn id="390" presetID="9" presetClass="entr" fill="hold" nodeType="clickEffect">
                                  <p:stCondLst>
                                    <p:cond delay="0"/>
                                  </p:stCondLst>
                                  <p:iterate type="el">
                                    <p:tmAbs val="0"/>
                                  </p:iterate>
                                  <p:childTnLst>
                                    <p:set>
                                      <p:cBhvr>
                                        <p:cTn id="391" fill="hold"/>
                                        <p:tgtEl>
                                          <p:spTgt spid="91">
                                            <p:txEl>
                                              <p:pRg st="1" end="1"/>
                                            </p:txEl>
                                          </p:spTgt>
                                        </p:tgtEl>
                                        <p:attrNameLst>
                                          <p:attrName>style.visibility</p:attrName>
                                        </p:attrNameLst>
                                      </p:cBhvr>
                                      <p:to>
                                        <p:strVal val="visible"/>
                                      </p:to>
                                    </p:set>
                                    <p:animEffect transition="in" filter="dissolve">
                                      <p:cBhvr additive="repl">
                                        <p:cTn id="392" dur="500"/>
                                        <p:tgtEl>
                                          <p:spTgt spid="91">
                                            <p:txEl>
                                              <p:pRg st="1" end="1"/>
                                            </p:txEl>
                                          </p:spTgt>
                                        </p:tgtEl>
                                      </p:cBhvr>
                                    </p:animEffect>
                                  </p:childTnLst>
                                </p:cTn>
                              </p:par>
                            </p:childTnLst>
                          </p:cTn>
                        </p:par>
                      </p:childTnLst>
                    </p:cTn>
                  </p:par>
                  <p:par>
                    <p:cTn id="393" fill="hold">
                      <p:stCondLst>
                        <p:cond delay="indefinite"/>
                      </p:stCondLst>
                      <p:childTnLst>
                        <p:par>
                          <p:cTn id="394" fill="hold">
                            <p:stCondLst>
                              <p:cond delay="0"/>
                            </p:stCondLst>
                            <p:childTnLst>
                              <p:par>
                                <p:cTn id="395" presetID="9" presetClass="entr" fill="hold" nodeType="clickEffect">
                                  <p:stCondLst>
                                    <p:cond delay="0"/>
                                  </p:stCondLst>
                                  <p:iterate type="el">
                                    <p:tmAbs val="0"/>
                                  </p:iterate>
                                  <p:childTnLst>
                                    <p:set>
                                      <p:cBhvr>
                                        <p:cTn id="396" fill="hold"/>
                                        <p:tgtEl>
                                          <p:spTgt spid="91">
                                            <p:txEl>
                                              <p:pRg st="2" end="2"/>
                                            </p:txEl>
                                          </p:spTgt>
                                        </p:tgtEl>
                                        <p:attrNameLst>
                                          <p:attrName>style.visibility</p:attrName>
                                        </p:attrNameLst>
                                      </p:cBhvr>
                                      <p:to>
                                        <p:strVal val="visible"/>
                                      </p:to>
                                    </p:set>
                                    <p:animEffect transition="in" filter="dissolve">
                                      <p:cBhvr additive="repl">
                                        <p:cTn id="397" dur="500"/>
                                        <p:tgtEl>
                                          <p:spTgt spid="91">
                                            <p:txEl>
                                              <p:pRg st="2" end="2"/>
                                            </p:txEl>
                                          </p:spTgt>
                                        </p:tgtEl>
                                      </p:cBhvr>
                                    </p:animEffect>
                                  </p:childTnLst>
                                </p:cTn>
                              </p:par>
                            </p:childTnLst>
                          </p:cTn>
                        </p:par>
                      </p:childTnLst>
                    </p:cTn>
                  </p:par>
                  <p:par>
                    <p:cTn id="398" fill="hold">
                      <p:stCondLst>
                        <p:cond delay="indefinite"/>
                      </p:stCondLst>
                      <p:childTnLst>
                        <p:par>
                          <p:cTn id="399" fill="hold">
                            <p:stCondLst>
                              <p:cond delay="0"/>
                            </p:stCondLst>
                            <p:childTnLst>
                              <p:par>
                                <p:cTn id="400" presetID="9" presetClass="entr" fill="hold" nodeType="clickEffect">
                                  <p:stCondLst>
                                    <p:cond delay="0"/>
                                  </p:stCondLst>
                                  <p:iterate type="el">
                                    <p:tmAbs val="0"/>
                                  </p:iterate>
                                  <p:childTnLst>
                                    <p:set>
                                      <p:cBhvr>
                                        <p:cTn id="401" fill="hold"/>
                                        <p:tgtEl>
                                          <p:spTgt spid="91">
                                            <p:txEl>
                                              <p:pRg st="3" end="3"/>
                                            </p:txEl>
                                          </p:spTgt>
                                        </p:tgtEl>
                                        <p:attrNameLst>
                                          <p:attrName>style.visibility</p:attrName>
                                        </p:attrNameLst>
                                      </p:cBhvr>
                                      <p:to>
                                        <p:strVal val="visible"/>
                                      </p:to>
                                    </p:set>
                                    <p:animEffect transition="in" filter="dissolve">
                                      <p:cBhvr additive="repl">
                                        <p:cTn id="402" dur="500"/>
                                        <p:tgtEl>
                                          <p:spTgt spid="91">
                                            <p:txEl>
                                              <p:pRg st="3" end="3"/>
                                            </p:txEl>
                                          </p:spTgt>
                                        </p:tgtEl>
                                      </p:cBhvr>
                                    </p:animEffect>
                                  </p:childTnLst>
                                </p:cTn>
                              </p:par>
                            </p:childTnLst>
                          </p:cTn>
                        </p:par>
                      </p:childTnLst>
                    </p:cTn>
                  </p:par>
                  <p:par>
                    <p:cTn id="403" fill="hold">
                      <p:stCondLst>
                        <p:cond delay="indefinite"/>
                      </p:stCondLst>
                      <p:childTnLst>
                        <p:par>
                          <p:cTn id="404" fill="hold">
                            <p:stCondLst>
                              <p:cond delay="0"/>
                            </p:stCondLst>
                            <p:childTnLst>
                              <p:par>
                                <p:cTn id="405" presetID="9" presetClass="entr" fill="hold" nodeType="clickEffect">
                                  <p:stCondLst>
                                    <p:cond delay="0"/>
                                  </p:stCondLst>
                                  <p:iterate type="el">
                                    <p:tmAbs val="0"/>
                                  </p:iterate>
                                  <p:childTnLst>
                                    <p:set>
                                      <p:cBhvr>
                                        <p:cTn id="406" fill="hold"/>
                                        <p:tgtEl>
                                          <p:spTgt spid="91">
                                            <p:txEl>
                                              <p:pRg st="4" end="4"/>
                                            </p:txEl>
                                          </p:spTgt>
                                        </p:tgtEl>
                                        <p:attrNameLst>
                                          <p:attrName>style.visibility</p:attrName>
                                        </p:attrNameLst>
                                      </p:cBhvr>
                                      <p:to>
                                        <p:strVal val="visible"/>
                                      </p:to>
                                    </p:set>
                                    <p:animEffect transition="in" filter="dissolve">
                                      <p:cBhvr additive="repl">
                                        <p:cTn id="407" dur="500"/>
                                        <p:tgtEl>
                                          <p:spTgt spid="91">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PlaceHolder 1"/>
          <p:cNvSpPr>
            <a:spLocks noGrp="1"/>
          </p:cNvSpPr>
          <p:nvPr>
            <p:ph/>
          </p:nvPr>
        </p:nvSpPr>
        <p:spPr>
          <a:xfrm>
            <a:off x="1335240" y="2547720"/>
            <a:ext cx="6473160" cy="3332880"/>
          </a:xfrm>
          <a:prstGeom prst="rect">
            <a:avLst/>
          </a:prstGeom>
          <a:noFill/>
          <a:ln w="12600">
            <a:noFill/>
          </a:ln>
        </p:spPr>
        <p:txBody>
          <a:bodyPr lIns="45720" tIns="45000" rIns="45720" bIns="45000" anchor="t">
            <a:noAutofit/>
          </a:bodyPr>
          <a:p>
            <a:pPr marL="267480" indent="-267480" algn="l" defTabSz="713160">
              <a:lnSpc>
                <a:spcPct val="100000"/>
              </a:lnSpc>
              <a:spcBef>
                <a:spcPts val="700"/>
              </a:spcBef>
              <a:buClr>
                <a:srgbClr val="000000"/>
              </a:buClr>
              <a:buFont typeface="Arial"/>
              <a:buChar char="•"/>
            </a:pPr>
            <a:r>
              <a:rPr lang="es-ES" sz="3120" b="0" u="none" strike="noStrike">
                <a:solidFill>
                  <a:srgbClr val="000000"/>
                </a:solidFill>
                <a:effectLst/>
                <a:uFillTx/>
                <a:latin typeface="Cambria"/>
                <a:ea typeface="Cambria"/>
              </a:rPr>
              <a:t>Creen que son ellos quienes deben </a:t>
            </a:r>
            <a:r>
              <a:rPr lang="es-ES" sz="3120" b="1" i="1" u="none" strike="noStrike">
                <a:solidFill>
                  <a:srgbClr val="000000"/>
                </a:solidFill>
                <a:effectLst/>
                <a:uFillTx/>
                <a:latin typeface="Cambria"/>
                <a:ea typeface="Cambria"/>
              </a:rPr>
              <a:t>decidir qué es bueno y qué es malo</a:t>
            </a:r>
            <a:r>
              <a:rPr lang="es-ES" sz="3120" b="0" u="none" strike="noStrike">
                <a:solidFill>
                  <a:srgbClr val="000000"/>
                </a:solidFill>
                <a:effectLst/>
                <a:uFillTx/>
                <a:latin typeface="Cambria"/>
                <a:ea typeface="Cambria"/>
              </a:rPr>
              <a:t> hacer en la iglesia.</a:t>
            </a:r>
            <a:endParaRPr lang="es-ES" sz="3120" b="0" u="none" strike="noStrike">
              <a:solidFill>
                <a:srgbClr val="000000"/>
              </a:solidFill>
              <a:effectLst/>
              <a:uFillTx/>
              <a:latin typeface="Century Schoolbook"/>
            </a:endParaRPr>
          </a:p>
          <a:p>
            <a:pPr marL="267480" indent="-267480" algn="l" defTabSz="713160">
              <a:lnSpc>
                <a:spcPct val="100000"/>
              </a:lnSpc>
              <a:spcBef>
                <a:spcPts val="700"/>
              </a:spcBef>
              <a:buClr>
                <a:srgbClr val="000000"/>
              </a:buClr>
              <a:buFont typeface="Arial"/>
              <a:buChar char="•"/>
            </a:pPr>
            <a:r>
              <a:rPr lang="es-ES" sz="3120" b="0" u="none" strike="noStrike">
                <a:solidFill>
                  <a:srgbClr val="000000"/>
                </a:solidFill>
                <a:effectLst/>
                <a:uFillTx/>
                <a:latin typeface="Cambria"/>
                <a:ea typeface="Cambria"/>
              </a:rPr>
              <a:t>Toman </a:t>
            </a:r>
            <a:r>
              <a:rPr lang="es-ES" sz="3120" b="1" i="1" u="none" strike="noStrike">
                <a:solidFill>
                  <a:srgbClr val="000000"/>
                </a:solidFill>
                <a:effectLst/>
                <a:uFillTx/>
                <a:latin typeface="Cambria"/>
                <a:ea typeface="Cambria"/>
              </a:rPr>
              <a:t>decisiones extremas sin mirar las consecuencias que esto pueda traer </a:t>
            </a:r>
            <a:r>
              <a:rPr lang="es-ES" sz="3120" b="0" u="none" strike="noStrike">
                <a:solidFill>
                  <a:srgbClr val="000000"/>
                </a:solidFill>
                <a:effectLst/>
                <a:uFillTx/>
                <a:latin typeface="Cambria"/>
                <a:ea typeface="Cambria"/>
              </a:rPr>
              <a:t>para la iglesia en el futuro.</a:t>
            </a:r>
            <a:endParaRPr lang="es-ES" sz="3120" b="0" u="none" strike="noStrike">
              <a:solidFill>
                <a:srgbClr val="000000"/>
              </a:solidFill>
              <a:effectLst/>
              <a:uFillTx/>
              <a:latin typeface="Century Schoolbook"/>
            </a:endParaRPr>
          </a:p>
        </p:txBody>
      </p:sp>
      <p:sp>
        <p:nvSpPr>
          <p:cNvPr id="93" name="Shape 201"/>
          <p:cNvSpPr/>
          <p:nvPr/>
        </p:nvSpPr>
        <p:spPr>
          <a:xfrm>
            <a:off x="978840" y="1205280"/>
            <a:ext cx="7523640" cy="1676880"/>
          </a:xfrm>
          <a:prstGeom prst="rect">
            <a:avLst/>
          </a:prstGeom>
          <a:noFill/>
          <a:ln w="12700">
            <a:noFill/>
          </a:ln>
        </p:spPr>
        <p:style>
          <a:lnRef idx="0"/>
          <a:fillRef idx="0"/>
          <a:effectRef idx="0"/>
          <a:fontRef idx="minor"/>
        </p:style>
        <p:txBody>
          <a:bodyPr lIns="45720" tIns="45000" rIns="45720" bIns="45000" anchor="t">
            <a:normAutofit/>
          </a:bodyPr>
          <a:p>
            <a:pPr marL="558720" indent="-558720" defTabSz="914400">
              <a:lnSpc>
                <a:spcPct val="100000"/>
              </a:lnSpc>
              <a:tabLst>
                <a:tab pos="0" algn="l"/>
              </a:tabLst>
            </a:pPr>
            <a:r>
              <a:rPr lang="es-ES" sz="3800" b="1" u="none" strike="noStrike">
                <a:solidFill>
                  <a:srgbClr val="48002B"/>
                </a:solidFill>
                <a:effectLst/>
                <a:uFillTx/>
                <a:latin typeface="Cambria"/>
                <a:ea typeface="Cambria"/>
              </a:rPr>
              <a:t>9. Convertirse en extremistas y legisladores</a:t>
            </a:r>
            <a:endParaRPr lang="es-ES" sz="3800" b="0" u="none" strike="noStrike">
              <a:solidFill>
                <a:srgbClr val="000000"/>
              </a:solidFill>
              <a:effectLst/>
              <a:uFillTx/>
              <a:latin typeface="Arial"/>
            </a:endParaRPr>
          </a:p>
        </p:txBody>
      </p:sp>
    </p:spTree>
  </p:cSld>
  <p:timing>
    <p:tnLst>
      <p:par>
        <p:cTn id="408" dur="indefinite" restart="never" nodeType="tmRoot">
          <p:childTnLst>
            <p:seq>
              <p:cTn id="409" dur="indefinite" nodeType="mainSeq">
                <p:childTnLst>
                  <p:par>
                    <p:cTn id="410" fill="hold">
                      <p:stCondLst>
                        <p:cond delay="indefinite"/>
                      </p:stCondLst>
                      <p:childTnLst>
                        <p:par>
                          <p:cTn id="411" fill="hold">
                            <p:stCondLst>
                              <p:cond delay="0"/>
                            </p:stCondLst>
                            <p:childTnLst>
                              <p:par>
                                <p:cTn id="412" presetID="9" presetClass="entr" fill="hold" nodeType="clickEffect">
                                  <p:stCondLst>
                                    <p:cond delay="0"/>
                                  </p:stCondLst>
                                  <p:iterate type="el">
                                    <p:tmAbs val="0"/>
                                  </p:iterate>
                                  <p:childTnLst>
                                    <p:set>
                                      <p:cBhvr>
                                        <p:cTn id="413" fill="hold"/>
                                        <p:tgtEl>
                                          <p:spTgt spid="92"/>
                                        </p:tgtEl>
                                        <p:attrNameLst>
                                          <p:attrName>style.visibility</p:attrName>
                                        </p:attrNameLst>
                                      </p:cBhvr>
                                      <p:to>
                                        <p:strVal val="visible"/>
                                      </p:to>
                                    </p:set>
                                    <p:animEffect transition="in" filter="dissolve">
                                      <p:cBhvr additive="repl">
                                        <p:cTn id="414" dur="500"/>
                                        <p:tgtEl>
                                          <p:spTgt spid="92"/>
                                        </p:tgtEl>
                                      </p:cBhvr>
                                    </p:animEffect>
                                  </p:childTnLst>
                                </p:cTn>
                              </p:par>
                              <p:par>
                                <p:cTn id="415" presetID="9" presetClass="entr" fill="hold" nodeType="withEffect">
                                  <p:stCondLst>
                                    <p:cond delay="0"/>
                                  </p:stCondLst>
                                  <p:iterate type="el">
                                    <p:tmAbs val="0"/>
                                  </p:iterate>
                                  <p:childTnLst>
                                    <p:set>
                                      <p:cBhvr>
                                        <p:cTn id="416" fill="hold"/>
                                        <p:tgtEl>
                                          <p:spTgt spid="92">
                                            <p:txEl>
                                              <p:pRg st="0" end="0"/>
                                            </p:txEl>
                                          </p:spTgt>
                                        </p:tgtEl>
                                        <p:attrNameLst>
                                          <p:attrName>style.visibility</p:attrName>
                                        </p:attrNameLst>
                                      </p:cBhvr>
                                      <p:to>
                                        <p:strVal val="visible"/>
                                      </p:to>
                                    </p:set>
                                    <p:animEffect transition="in" filter="dissolve">
                                      <p:cBhvr additive="repl">
                                        <p:cTn id="417" dur="500"/>
                                        <p:tgtEl>
                                          <p:spTgt spid="92">
                                            <p:txEl>
                                              <p:pRg st="0" end="0"/>
                                            </p:txEl>
                                          </p:spTgt>
                                        </p:tgtEl>
                                      </p:cBhvr>
                                    </p:animEffect>
                                  </p:childTnLst>
                                </p:cTn>
                              </p:par>
                            </p:childTnLst>
                          </p:cTn>
                        </p:par>
                      </p:childTnLst>
                    </p:cTn>
                  </p:par>
                  <p:par>
                    <p:cTn id="418" fill="hold">
                      <p:stCondLst>
                        <p:cond delay="indefinite"/>
                      </p:stCondLst>
                      <p:childTnLst>
                        <p:par>
                          <p:cTn id="419" fill="hold">
                            <p:stCondLst>
                              <p:cond delay="0"/>
                            </p:stCondLst>
                            <p:childTnLst>
                              <p:par>
                                <p:cTn id="420" presetID="9" presetClass="entr" fill="hold" nodeType="clickEffect">
                                  <p:stCondLst>
                                    <p:cond delay="0"/>
                                  </p:stCondLst>
                                  <p:iterate type="el">
                                    <p:tmAbs val="0"/>
                                  </p:iterate>
                                  <p:childTnLst>
                                    <p:set>
                                      <p:cBhvr>
                                        <p:cTn id="421" fill="hold"/>
                                        <p:tgtEl>
                                          <p:spTgt spid="92">
                                            <p:txEl>
                                              <p:pRg st="1" end="1"/>
                                            </p:txEl>
                                          </p:spTgt>
                                        </p:tgtEl>
                                        <p:attrNameLst>
                                          <p:attrName>style.visibility</p:attrName>
                                        </p:attrNameLst>
                                      </p:cBhvr>
                                      <p:to>
                                        <p:strVal val="visible"/>
                                      </p:to>
                                    </p:set>
                                    <p:animEffect transition="in" filter="dissolve">
                                      <p:cBhvr additive="repl">
                                        <p:cTn id="422" dur="500"/>
                                        <p:tgtEl>
                                          <p:spTgt spid="92">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PlaceHolder 1"/>
          <p:cNvSpPr>
            <a:spLocks noGrp="1"/>
          </p:cNvSpPr>
          <p:nvPr>
            <p:ph/>
          </p:nvPr>
        </p:nvSpPr>
        <p:spPr>
          <a:xfrm>
            <a:off x="1123560" y="1488960"/>
            <a:ext cx="7057080" cy="4348440"/>
          </a:xfrm>
          <a:prstGeom prst="rect">
            <a:avLst/>
          </a:prstGeom>
          <a:noFill/>
          <a:ln w="12600">
            <a:noFill/>
          </a:ln>
        </p:spPr>
        <p:txBody>
          <a:bodyPr lIns="45720" tIns="45000" rIns="45720" bIns="45000" anchor="t">
            <a:noAutofit/>
          </a:bodyPr>
          <a:p>
            <a:pPr marL="312120" indent="-312120" algn="l" defTabSz="831960">
              <a:lnSpc>
                <a:spcPct val="100000"/>
              </a:lnSpc>
              <a:spcBef>
                <a:spcPts val="901"/>
              </a:spcBef>
              <a:buClr>
                <a:srgbClr val="000000"/>
              </a:buClr>
              <a:buFont typeface="Arial"/>
              <a:buChar char="•"/>
            </a:pPr>
            <a:r>
              <a:rPr lang="es-ES" sz="4009" b="0" u="none" strike="noStrike">
                <a:solidFill>
                  <a:srgbClr val="000000"/>
                </a:solidFill>
                <a:effectLst/>
                <a:uFillTx/>
                <a:latin typeface="Cambria"/>
                <a:ea typeface="Cambria"/>
              </a:rPr>
              <a:t>Sacan algunas normas </a:t>
            </a:r>
            <a:r>
              <a:rPr lang="es-ES" sz="4009" b="1" i="1" u="none" strike="noStrike">
                <a:solidFill>
                  <a:srgbClr val="000000"/>
                </a:solidFill>
                <a:effectLst/>
                <a:uFillTx/>
                <a:latin typeface="Cambria"/>
                <a:ea typeface="Cambria"/>
              </a:rPr>
              <a:t>propias y se las consignan a los reglamentos denominacionales</a:t>
            </a:r>
            <a:r>
              <a:rPr lang="es-ES" sz="4009" b="0" u="none" strike="noStrike">
                <a:solidFill>
                  <a:srgbClr val="000000"/>
                </a:solidFill>
                <a:effectLst/>
                <a:uFillTx/>
                <a:latin typeface="Cambria"/>
                <a:ea typeface="Cambria"/>
              </a:rPr>
              <a:t>.</a:t>
            </a:r>
            <a:endParaRPr lang="es-ES" sz="4009" b="0" u="none" strike="noStrike">
              <a:solidFill>
                <a:srgbClr val="000000"/>
              </a:solidFill>
              <a:effectLst/>
              <a:uFillTx/>
              <a:latin typeface="Century Schoolbook"/>
            </a:endParaRPr>
          </a:p>
          <a:p>
            <a:pPr marL="312120" indent="-312120" algn="l" defTabSz="831960">
              <a:lnSpc>
                <a:spcPct val="100000"/>
              </a:lnSpc>
              <a:spcBef>
                <a:spcPts val="901"/>
              </a:spcBef>
              <a:buClr>
                <a:srgbClr val="000000"/>
              </a:buClr>
              <a:buFont typeface="Arial"/>
              <a:buChar char="•"/>
            </a:pPr>
            <a:r>
              <a:rPr lang="es-ES" sz="4009" b="0" u="none" strike="noStrike">
                <a:solidFill>
                  <a:srgbClr val="000000"/>
                </a:solidFill>
                <a:effectLst/>
                <a:uFillTx/>
                <a:latin typeface="Cambria"/>
                <a:ea typeface="Cambria"/>
              </a:rPr>
              <a:t>Piensan que la </a:t>
            </a:r>
            <a:r>
              <a:rPr lang="es-ES" sz="4009" b="1" i="1" u="none" strike="noStrike">
                <a:solidFill>
                  <a:srgbClr val="000000"/>
                </a:solidFill>
                <a:effectLst/>
                <a:uFillTx/>
                <a:latin typeface="Cambria"/>
                <a:ea typeface="Cambria"/>
              </a:rPr>
              <a:t>iglesia tiene que decidir, pensar y actuar tal como lo hacen ellos</a:t>
            </a:r>
            <a:r>
              <a:rPr lang="es-ES" sz="4009" b="0" u="none" strike="noStrike">
                <a:solidFill>
                  <a:srgbClr val="000000"/>
                </a:solidFill>
                <a:effectLst/>
                <a:uFillTx/>
                <a:latin typeface="Cambria"/>
                <a:ea typeface="Cambria"/>
              </a:rPr>
              <a:t>.</a:t>
            </a:r>
            <a:endParaRPr lang="es-ES" sz="4009" b="0" u="none" strike="noStrike">
              <a:solidFill>
                <a:srgbClr val="000000"/>
              </a:solidFill>
              <a:effectLst/>
              <a:uFillTx/>
              <a:latin typeface="Century Schoolbook"/>
            </a:endParaRPr>
          </a:p>
        </p:txBody>
      </p:sp>
    </p:spTree>
  </p:cSld>
  <p:timing>
    <p:tnLst>
      <p:par>
        <p:cTn id="423" dur="indefinite" restart="never" nodeType="tmRoot">
          <p:childTnLst>
            <p:seq>
              <p:cTn id="424" dur="indefinite" nodeType="mainSeq">
                <p:childTnLst>
                  <p:par>
                    <p:cTn id="425" fill="hold">
                      <p:stCondLst>
                        <p:cond delay="indefinite"/>
                      </p:stCondLst>
                      <p:childTnLst>
                        <p:par>
                          <p:cTn id="426" fill="hold">
                            <p:stCondLst>
                              <p:cond delay="0"/>
                            </p:stCondLst>
                            <p:childTnLst>
                              <p:par>
                                <p:cTn id="427" presetID="9" presetClass="entr" fill="hold" nodeType="clickEffect">
                                  <p:stCondLst>
                                    <p:cond delay="0"/>
                                  </p:stCondLst>
                                  <p:iterate type="el">
                                    <p:tmAbs val="0"/>
                                  </p:iterate>
                                  <p:childTnLst>
                                    <p:set>
                                      <p:cBhvr>
                                        <p:cTn id="428" fill="hold"/>
                                        <p:tgtEl>
                                          <p:spTgt spid="94"/>
                                        </p:tgtEl>
                                        <p:attrNameLst>
                                          <p:attrName>style.visibility</p:attrName>
                                        </p:attrNameLst>
                                      </p:cBhvr>
                                      <p:to>
                                        <p:strVal val="visible"/>
                                      </p:to>
                                    </p:set>
                                    <p:animEffect transition="in" filter="dissolve">
                                      <p:cBhvr additive="repl">
                                        <p:cTn id="429" dur="500"/>
                                        <p:tgtEl>
                                          <p:spTgt spid="94"/>
                                        </p:tgtEl>
                                      </p:cBhvr>
                                    </p:animEffect>
                                  </p:childTnLst>
                                </p:cTn>
                              </p:par>
                              <p:par>
                                <p:cTn id="430" presetID="9" presetClass="entr" fill="hold" nodeType="withEffect">
                                  <p:stCondLst>
                                    <p:cond delay="0"/>
                                  </p:stCondLst>
                                  <p:iterate type="el">
                                    <p:tmAbs val="0"/>
                                  </p:iterate>
                                  <p:childTnLst>
                                    <p:set>
                                      <p:cBhvr>
                                        <p:cTn id="431" fill="hold"/>
                                        <p:tgtEl>
                                          <p:spTgt spid="94">
                                            <p:txEl>
                                              <p:pRg st="0" end="0"/>
                                            </p:txEl>
                                          </p:spTgt>
                                        </p:tgtEl>
                                        <p:attrNameLst>
                                          <p:attrName>style.visibility</p:attrName>
                                        </p:attrNameLst>
                                      </p:cBhvr>
                                      <p:to>
                                        <p:strVal val="visible"/>
                                      </p:to>
                                    </p:set>
                                    <p:animEffect transition="in" filter="dissolve">
                                      <p:cBhvr additive="repl">
                                        <p:cTn id="432" dur="500"/>
                                        <p:tgtEl>
                                          <p:spTgt spid="94">
                                            <p:txEl>
                                              <p:pRg st="0" end="0"/>
                                            </p:txEl>
                                          </p:spTgt>
                                        </p:tgtEl>
                                      </p:cBhvr>
                                    </p:animEffect>
                                  </p:childTnLst>
                                </p:cTn>
                              </p:par>
                            </p:childTnLst>
                          </p:cTn>
                        </p:par>
                      </p:childTnLst>
                    </p:cTn>
                  </p:par>
                  <p:par>
                    <p:cTn id="433" fill="hold">
                      <p:stCondLst>
                        <p:cond delay="indefinite"/>
                      </p:stCondLst>
                      <p:childTnLst>
                        <p:par>
                          <p:cTn id="434" fill="hold">
                            <p:stCondLst>
                              <p:cond delay="0"/>
                            </p:stCondLst>
                            <p:childTnLst>
                              <p:par>
                                <p:cTn id="435" presetID="9" presetClass="entr" fill="hold" nodeType="clickEffect">
                                  <p:stCondLst>
                                    <p:cond delay="0"/>
                                  </p:stCondLst>
                                  <p:iterate type="el">
                                    <p:tmAbs val="0"/>
                                  </p:iterate>
                                  <p:childTnLst>
                                    <p:set>
                                      <p:cBhvr>
                                        <p:cTn id="436" fill="hold"/>
                                        <p:tgtEl>
                                          <p:spTgt spid="94">
                                            <p:txEl>
                                              <p:pRg st="1" end="1"/>
                                            </p:txEl>
                                          </p:spTgt>
                                        </p:tgtEl>
                                        <p:attrNameLst>
                                          <p:attrName>style.visibility</p:attrName>
                                        </p:attrNameLst>
                                      </p:cBhvr>
                                      <p:to>
                                        <p:strVal val="visible"/>
                                      </p:to>
                                    </p:set>
                                    <p:animEffect transition="in" filter="dissolve">
                                      <p:cBhvr additive="repl">
                                        <p:cTn id="437" dur="500"/>
                                        <p:tgtEl>
                                          <p:spTgt spid="9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PlaceHolder 1"/>
          <p:cNvSpPr>
            <a:spLocks noGrp="1"/>
          </p:cNvSpPr>
          <p:nvPr>
            <p:ph/>
          </p:nvPr>
        </p:nvSpPr>
        <p:spPr>
          <a:xfrm>
            <a:off x="1251000" y="1679400"/>
            <a:ext cx="7170840" cy="4536000"/>
          </a:xfrm>
          <a:prstGeom prst="rect">
            <a:avLst/>
          </a:prstGeom>
          <a:noFill/>
          <a:ln w="12600">
            <a:noFill/>
          </a:ln>
        </p:spPr>
        <p:txBody>
          <a:bodyPr lIns="45720" tIns="45000" rIns="45720" bIns="45000" anchor="t">
            <a:noAutofit/>
          </a:bodyPr>
          <a:p>
            <a:pPr indent="0" algn="l" defTabSz="914400">
              <a:lnSpc>
                <a:spcPct val="100000"/>
              </a:lnSpc>
              <a:spcBef>
                <a:spcPts val="1001"/>
              </a:spcBef>
              <a:buNone/>
              <a:tabLst>
                <a:tab pos="0" algn="l"/>
              </a:tabLst>
            </a:pPr>
            <a:r>
              <a:rPr lang="es-ES" sz="4400" b="0" i="1" u="none" strike="noStrike">
                <a:solidFill>
                  <a:srgbClr val="000000"/>
                </a:solidFill>
                <a:effectLst/>
                <a:uFillTx/>
                <a:latin typeface="Cambria"/>
                <a:ea typeface="Cambria"/>
              </a:rPr>
              <a:t>“Ten cuidado de ti mismo y de la doctrina; persiste en ello, pues haciendo esto te salvarás a ti mismo y a los que te oyeren”.</a:t>
            </a:r>
            <a:endParaRPr lang="es-ES" sz="4400" b="0" u="none" strike="noStrike">
              <a:solidFill>
                <a:srgbClr val="000000"/>
              </a:solidFill>
              <a:effectLst/>
              <a:uFillTx/>
              <a:latin typeface="Century Schoolbook"/>
            </a:endParaRPr>
          </a:p>
          <a:p>
            <a:pPr indent="0" algn="l" defTabSz="914400">
              <a:lnSpc>
                <a:spcPct val="100000"/>
              </a:lnSpc>
              <a:buNone/>
              <a:tabLst>
                <a:tab pos="0" algn="l"/>
              </a:tabLst>
            </a:pPr>
            <a:r>
              <a:rPr lang="es-ES" sz="4400" b="0" i="1" u="none" strike="noStrike">
                <a:solidFill>
                  <a:srgbClr val="FF2600"/>
                </a:solidFill>
                <a:effectLst/>
                <a:uFillTx/>
                <a:latin typeface="Cambria"/>
                <a:ea typeface="Cambria"/>
              </a:rPr>
              <a:t>1 Timoteo 4:16</a:t>
            </a:r>
            <a:endParaRPr lang="es-ES" sz="4400" b="0" u="none" strike="noStrike">
              <a:solidFill>
                <a:srgbClr val="000000"/>
              </a:solidFill>
              <a:effectLst/>
              <a:uFillTx/>
              <a:latin typeface="Century Schoolbook"/>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 name="PlaceHolder 1"/>
          <p:cNvSpPr>
            <a:spLocks noGrp="1"/>
          </p:cNvSpPr>
          <p:nvPr>
            <p:ph/>
          </p:nvPr>
        </p:nvSpPr>
        <p:spPr>
          <a:xfrm>
            <a:off x="1449720" y="934560"/>
            <a:ext cx="6582240" cy="4709160"/>
          </a:xfrm>
          <a:prstGeom prst="rect">
            <a:avLst/>
          </a:prstGeom>
          <a:noFill/>
          <a:ln w="12600">
            <a:noFill/>
          </a:ln>
        </p:spPr>
        <p:txBody>
          <a:bodyPr lIns="45720" tIns="45000" rIns="45720" bIns="45000" anchor="t">
            <a:noAutofit/>
          </a:bodyPr>
          <a:p>
            <a:pPr indent="0" algn="l" defTabSz="786240">
              <a:lnSpc>
                <a:spcPct val="100000"/>
              </a:lnSpc>
              <a:spcBef>
                <a:spcPts val="601"/>
              </a:spcBef>
              <a:buNone/>
              <a:tabLst>
                <a:tab pos="0" algn="l"/>
              </a:tabLst>
            </a:pPr>
            <a:r>
              <a:rPr lang="es-ES" sz="3440" b="0" u="none" strike="noStrike">
                <a:solidFill>
                  <a:srgbClr val="000000"/>
                </a:solidFill>
                <a:effectLst/>
                <a:uFillTx/>
                <a:latin typeface="Cambria"/>
                <a:ea typeface="Cambria"/>
              </a:rPr>
              <a:t>El hecho de haber sido llamados por Dios, no nos hace inmunes al pecado y no nos coloca en un lugar donde el mal no nos puede alcanzar. Lo único que garantiza nuestra inmunidad, es la presencia constante de Dios en nuestra vida y nuestra estrecha relación con Jesús mediante la oración y el estudio de la Biblia.</a:t>
            </a:r>
            <a:endParaRPr lang="es-ES" sz="3440" b="0" u="none" strike="noStrike">
              <a:solidFill>
                <a:srgbClr val="000000"/>
              </a:solidFill>
              <a:effectLst/>
              <a:uFillTx/>
              <a:latin typeface="Century Schoolbook"/>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PlaceHolder 1"/>
          <p:cNvSpPr>
            <a:spLocks noGrp="1"/>
          </p:cNvSpPr>
          <p:nvPr>
            <p:ph/>
          </p:nvPr>
        </p:nvSpPr>
        <p:spPr>
          <a:xfrm>
            <a:off x="1419480" y="2692080"/>
            <a:ext cx="6304680" cy="3118680"/>
          </a:xfrm>
          <a:prstGeom prst="rect">
            <a:avLst/>
          </a:prstGeom>
          <a:noFill/>
          <a:ln w="12600">
            <a:noFill/>
          </a:ln>
        </p:spPr>
        <p:txBody>
          <a:bodyPr lIns="45720" tIns="45000" rIns="45720" bIns="45000" anchor="t">
            <a:noAutofit/>
          </a:bodyPr>
          <a:p>
            <a:pPr marL="312120" indent="-312120" algn="l" defTabSz="831960">
              <a:lnSpc>
                <a:spcPct val="100000"/>
              </a:lnSpc>
              <a:spcBef>
                <a:spcPts val="700"/>
              </a:spcBef>
              <a:buClr>
                <a:srgbClr val="000000"/>
              </a:buClr>
              <a:buFont typeface="Arial"/>
              <a:buChar char="•"/>
            </a:pPr>
            <a:r>
              <a:rPr lang="es-ES" sz="3270" b="0" u="none" strike="noStrike">
                <a:solidFill>
                  <a:srgbClr val="000000"/>
                </a:solidFill>
                <a:effectLst/>
                <a:uFillTx/>
                <a:latin typeface="Cambria"/>
                <a:ea typeface="Cambria"/>
              </a:rPr>
              <a:t>Poco se preocupan ya por la </a:t>
            </a:r>
            <a:r>
              <a:rPr lang="es-ES" sz="3270" b="1" i="1" u="none" strike="noStrike">
                <a:solidFill>
                  <a:srgbClr val="000000"/>
                </a:solidFill>
                <a:effectLst/>
                <a:uFillTx/>
                <a:latin typeface="Cambria"/>
                <a:ea typeface="Cambria"/>
              </a:rPr>
              <a:t>preparación de los sermones</a:t>
            </a:r>
            <a:r>
              <a:rPr lang="es-ES" sz="3270" b="0" u="none" strike="noStrike">
                <a:solidFill>
                  <a:srgbClr val="000000"/>
                </a:solidFill>
                <a:effectLst/>
                <a:uFillTx/>
                <a:latin typeface="Cambria"/>
                <a:ea typeface="Cambria"/>
              </a:rPr>
              <a:t>.</a:t>
            </a:r>
            <a:endParaRPr lang="es-ES" sz="3270" b="0" u="none" strike="noStrike">
              <a:solidFill>
                <a:srgbClr val="000000"/>
              </a:solidFill>
              <a:effectLst/>
              <a:uFillTx/>
              <a:latin typeface="Century Schoolbook"/>
            </a:endParaRPr>
          </a:p>
          <a:p>
            <a:pPr marL="312120" indent="-312120" algn="l" defTabSz="831960">
              <a:lnSpc>
                <a:spcPct val="100000"/>
              </a:lnSpc>
              <a:spcBef>
                <a:spcPts val="700"/>
              </a:spcBef>
              <a:buClr>
                <a:srgbClr val="000000"/>
              </a:buClr>
              <a:buFont typeface="Arial"/>
              <a:buChar char="•"/>
            </a:pPr>
            <a:r>
              <a:rPr lang="es-ES" sz="3270" b="0" u="none" strike="noStrike">
                <a:solidFill>
                  <a:srgbClr val="000000"/>
                </a:solidFill>
                <a:effectLst/>
                <a:uFillTx/>
                <a:latin typeface="Cambria"/>
                <a:ea typeface="Cambria"/>
              </a:rPr>
              <a:t>No repasan constantemente el </a:t>
            </a:r>
            <a:r>
              <a:rPr lang="es-ES" sz="3270" b="1" i="1" u="none" strike="noStrike">
                <a:solidFill>
                  <a:srgbClr val="000000"/>
                </a:solidFill>
                <a:effectLst/>
                <a:uFillTx/>
                <a:latin typeface="Cambria"/>
                <a:ea typeface="Cambria"/>
              </a:rPr>
              <a:t>Manual de Iglesia.</a:t>
            </a:r>
            <a:endParaRPr lang="es-ES" sz="3270" b="0" u="none" strike="noStrike">
              <a:solidFill>
                <a:srgbClr val="000000"/>
              </a:solidFill>
              <a:effectLst/>
              <a:uFillTx/>
              <a:latin typeface="Century Schoolbook"/>
            </a:endParaRPr>
          </a:p>
          <a:p>
            <a:pPr marL="312120" indent="-312120" algn="l" defTabSz="831960">
              <a:lnSpc>
                <a:spcPct val="100000"/>
              </a:lnSpc>
              <a:spcBef>
                <a:spcPts val="700"/>
              </a:spcBef>
              <a:buClr>
                <a:srgbClr val="000000"/>
              </a:buClr>
              <a:buFont typeface="Arial"/>
              <a:buChar char="•"/>
            </a:pPr>
            <a:r>
              <a:rPr lang="es-ES" sz="3270" b="0" u="none" strike="noStrike">
                <a:solidFill>
                  <a:srgbClr val="000000"/>
                </a:solidFill>
                <a:effectLst/>
                <a:uFillTx/>
                <a:latin typeface="Cambria"/>
                <a:ea typeface="Cambria"/>
              </a:rPr>
              <a:t>No se ocupan tanto en su </a:t>
            </a:r>
            <a:r>
              <a:rPr lang="es-ES" sz="3270" b="1" i="1" u="none" strike="noStrike">
                <a:solidFill>
                  <a:srgbClr val="000000"/>
                </a:solidFill>
                <a:effectLst/>
                <a:uFillTx/>
                <a:latin typeface="Cambria"/>
                <a:ea typeface="Cambria"/>
              </a:rPr>
              <a:t>devoción diaria</a:t>
            </a:r>
            <a:r>
              <a:rPr lang="es-ES" sz="3270" b="0" u="none" strike="noStrike">
                <a:solidFill>
                  <a:srgbClr val="000000"/>
                </a:solidFill>
                <a:effectLst/>
                <a:uFillTx/>
                <a:latin typeface="Cambria"/>
                <a:ea typeface="Cambria"/>
              </a:rPr>
              <a:t>.</a:t>
            </a:r>
            <a:endParaRPr lang="es-ES" sz="3270" b="0" u="none" strike="noStrike">
              <a:solidFill>
                <a:srgbClr val="000000"/>
              </a:solidFill>
              <a:effectLst/>
              <a:uFillTx/>
              <a:latin typeface="Century Schoolbook"/>
            </a:endParaRPr>
          </a:p>
        </p:txBody>
      </p:sp>
      <p:sp>
        <p:nvSpPr>
          <p:cNvPr id="97" name="Shape 208"/>
          <p:cNvSpPr/>
          <p:nvPr/>
        </p:nvSpPr>
        <p:spPr>
          <a:xfrm>
            <a:off x="792360" y="1256040"/>
            <a:ext cx="7558560" cy="1668240"/>
          </a:xfrm>
          <a:prstGeom prst="rect">
            <a:avLst/>
          </a:prstGeom>
          <a:noFill/>
          <a:ln w="12700">
            <a:noFill/>
          </a:ln>
        </p:spPr>
        <p:style>
          <a:lnRef idx="0"/>
          <a:fillRef idx="0"/>
          <a:effectRef idx="0"/>
          <a:fontRef idx="minor"/>
        </p:style>
        <p:txBody>
          <a:bodyPr lIns="45720" tIns="45000" rIns="45720" bIns="45000" anchor="t">
            <a:normAutofit lnSpcReduction="9999"/>
          </a:bodyPr>
          <a:p>
            <a:pPr marL="531000" indent="-531000" defTabSz="868680">
              <a:lnSpc>
                <a:spcPct val="100000"/>
              </a:lnSpc>
              <a:tabLst>
                <a:tab pos="0" algn="l"/>
              </a:tabLst>
            </a:pPr>
            <a:r>
              <a:rPr lang="es-ES" sz="3609" b="1" u="none" strike="noStrike">
                <a:solidFill>
                  <a:srgbClr val="48002B"/>
                </a:solidFill>
                <a:effectLst/>
                <a:uFillTx/>
                <a:latin typeface="Cambria"/>
                <a:ea typeface="Cambria"/>
              </a:rPr>
              <a:t>10. Confiar más en su experiencia que en el estudio diario de la Biblia</a:t>
            </a:r>
            <a:endParaRPr lang="es-ES" sz="3609" b="0" u="none" strike="noStrike">
              <a:solidFill>
                <a:srgbClr val="000000"/>
              </a:solidFill>
              <a:effectLst/>
              <a:uFillTx/>
              <a:latin typeface="Arial"/>
            </a:endParaRPr>
          </a:p>
        </p:txBody>
      </p:sp>
    </p:spTree>
  </p:cSld>
  <p:timing>
    <p:tnLst>
      <p:par>
        <p:cTn id="438" dur="indefinite" restart="never" nodeType="tmRoot">
          <p:childTnLst>
            <p:seq>
              <p:cTn id="439" dur="indefinite" nodeType="mainSeq">
                <p:childTnLst>
                  <p:par>
                    <p:cTn id="440" fill="hold">
                      <p:stCondLst>
                        <p:cond delay="indefinite"/>
                      </p:stCondLst>
                      <p:childTnLst>
                        <p:par>
                          <p:cTn id="441" fill="hold">
                            <p:stCondLst>
                              <p:cond delay="0"/>
                            </p:stCondLst>
                            <p:childTnLst>
                              <p:par>
                                <p:cTn id="442" presetID="9" presetClass="entr" fill="hold" nodeType="clickEffect">
                                  <p:stCondLst>
                                    <p:cond delay="0"/>
                                  </p:stCondLst>
                                  <p:iterate type="el">
                                    <p:tmAbs val="0"/>
                                  </p:iterate>
                                  <p:childTnLst>
                                    <p:set>
                                      <p:cBhvr>
                                        <p:cTn id="443" fill="hold"/>
                                        <p:tgtEl>
                                          <p:spTgt spid="96"/>
                                        </p:tgtEl>
                                        <p:attrNameLst>
                                          <p:attrName>style.visibility</p:attrName>
                                        </p:attrNameLst>
                                      </p:cBhvr>
                                      <p:to>
                                        <p:strVal val="visible"/>
                                      </p:to>
                                    </p:set>
                                    <p:animEffect transition="in" filter="dissolve">
                                      <p:cBhvr additive="repl">
                                        <p:cTn id="444" dur="500"/>
                                        <p:tgtEl>
                                          <p:spTgt spid="96"/>
                                        </p:tgtEl>
                                      </p:cBhvr>
                                    </p:animEffect>
                                  </p:childTnLst>
                                </p:cTn>
                              </p:par>
                              <p:par>
                                <p:cTn id="445" presetID="9" presetClass="entr" fill="hold" nodeType="withEffect">
                                  <p:stCondLst>
                                    <p:cond delay="0"/>
                                  </p:stCondLst>
                                  <p:iterate type="el">
                                    <p:tmAbs val="0"/>
                                  </p:iterate>
                                  <p:childTnLst>
                                    <p:set>
                                      <p:cBhvr>
                                        <p:cTn id="446" fill="hold"/>
                                        <p:tgtEl>
                                          <p:spTgt spid="96">
                                            <p:txEl>
                                              <p:pRg st="0" end="0"/>
                                            </p:txEl>
                                          </p:spTgt>
                                        </p:tgtEl>
                                        <p:attrNameLst>
                                          <p:attrName>style.visibility</p:attrName>
                                        </p:attrNameLst>
                                      </p:cBhvr>
                                      <p:to>
                                        <p:strVal val="visible"/>
                                      </p:to>
                                    </p:set>
                                    <p:animEffect transition="in" filter="dissolve">
                                      <p:cBhvr additive="repl">
                                        <p:cTn id="447" dur="500"/>
                                        <p:tgtEl>
                                          <p:spTgt spid="96">
                                            <p:txEl>
                                              <p:pRg st="0" end="0"/>
                                            </p:txEl>
                                          </p:spTgt>
                                        </p:tgtEl>
                                      </p:cBhvr>
                                    </p:animEffect>
                                  </p:childTnLst>
                                </p:cTn>
                              </p:par>
                            </p:childTnLst>
                          </p:cTn>
                        </p:par>
                      </p:childTnLst>
                    </p:cTn>
                  </p:par>
                  <p:par>
                    <p:cTn id="448" fill="hold">
                      <p:stCondLst>
                        <p:cond delay="indefinite"/>
                      </p:stCondLst>
                      <p:childTnLst>
                        <p:par>
                          <p:cTn id="449" fill="hold">
                            <p:stCondLst>
                              <p:cond delay="0"/>
                            </p:stCondLst>
                            <p:childTnLst>
                              <p:par>
                                <p:cTn id="450" presetID="9" presetClass="entr" fill="hold" nodeType="clickEffect">
                                  <p:stCondLst>
                                    <p:cond delay="0"/>
                                  </p:stCondLst>
                                  <p:iterate type="el">
                                    <p:tmAbs val="0"/>
                                  </p:iterate>
                                  <p:childTnLst>
                                    <p:set>
                                      <p:cBhvr>
                                        <p:cTn id="451" fill="hold"/>
                                        <p:tgtEl>
                                          <p:spTgt spid="96">
                                            <p:txEl>
                                              <p:pRg st="1" end="1"/>
                                            </p:txEl>
                                          </p:spTgt>
                                        </p:tgtEl>
                                        <p:attrNameLst>
                                          <p:attrName>style.visibility</p:attrName>
                                        </p:attrNameLst>
                                      </p:cBhvr>
                                      <p:to>
                                        <p:strVal val="visible"/>
                                      </p:to>
                                    </p:set>
                                    <p:animEffect transition="in" filter="dissolve">
                                      <p:cBhvr additive="repl">
                                        <p:cTn id="452" dur="500"/>
                                        <p:tgtEl>
                                          <p:spTgt spid="96">
                                            <p:txEl>
                                              <p:pRg st="1" end="1"/>
                                            </p:txEl>
                                          </p:spTgt>
                                        </p:tgtEl>
                                      </p:cBhvr>
                                    </p:animEffect>
                                  </p:childTnLst>
                                </p:cTn>
                              </p:par>
                            </p:childTnLst>
                          </p:cTn>
                        </p:par>
                      </p:childTnLst>
                    </p:cTn>
                  </p:par>
                  <p:par>
                    <p:cTn id="453" fill="hold">
                      <p:stCondLst>
                        <p:cond delay="indefinite"/>
                      </p:stCondLst>
                      <p:childTnLst>
                        <p:par>
                          <p:cTn id="454" fill="hold">
                            <p:stCondLst>
                              <p:cond delay="0"/>
                            </p:stCondLst>
                            <p:childTnLst>
                              <p:par>
                                <p:cTn id="455" presetID="9" presetClass="entr" fill="hold" nodeType="clickEffect">
                                  <p:stCondLst>
                                    <p:cond delay="0"/>
                                  </p:stCondLst>
                                  <p:iterate type="el">
                                    <p:tmAbs val="0"/>
                                  </p:iterate>
                                  <p:childTnLst>
                                    <p:set>
                                      <p:cBhvr>
                                        <p:cTn id="456" fill="hold"/>
                                        <p:tgtEl>
                                          <p:spTgt spid="96">
                                            <p:txEl>
                                              <p:pRg st="2" end="2"/>
                                            </p:txEl>
                                          </p:spTgt>
                                        </p:tgtEl>
                                        <p:attrNameLst>
                                          <p:attrName>style.visibility</p:attrName>
                                        </p:attrNameLst>
                                      </p:cBhvr>
                                      <p:to>
                                        <p:strVal val="visible"/>
                                      </p:to>
                                    </p:set>
                                    <p:animEffect transition="in" filter="dissolve">
                                      <p:cBhvr additive="repl">
                                        <p:cTn id="457" dur="500"/>
                                        <p:tgtEl>
                                          <p:spTgt spid="9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PlaceHolder 1"/>
          <p:cNvSpPr>
            <a:spLocks noGrp="1"/>
          </p:cNvSpPr>
          <p:nvPr>
            <p:ph/>
          </p:nvPr>
        </p:nvSpPr>
        <p:spPr>
          <a:xfrm>
            <a:off x="1491840" y="1285560"/>
            <a:ext cx="6714000" cy="4555080"/>
          </a:xfrm>
          <a:prstGeom prst="rect">
            <a:avLst/>
          </a:prstGeom>
          <a:noFill/>
          <a:ln w="12600">
            <a:noFill/>
          </a:ln>
        </p:spPr>
        <p:txBody>
          <a:bodyPr lIns="45720" tIns="45000" rIns="45720" bIns="45000" anchor="t">
            <a:noAutofit/>
          </a:bodyPr>
          <a:p>
            <a:pPr marL="312120" indent="-312120" algn="l" defTabSz="831960">
              <a:lnSpc>
                <a:spcPct val="100000"/>
              </a:lnSpc>
              <a:spcBef>
                <a:spcPts val="799"/>
              </a:spcBef>
              <a:buClr>
                <a:srgbClr val="000000"/>
              </a:buClr>
              <a:buFont typeface="Arial"/>
              <a:buChar char="•"/>
            </a:pPr>
            <a:r>
              <a:rPr lang="es-ES" sz="3640" b="0" u="none" strike="noStrike">
                <a:solidFill>
                  <a:srgbClr val="000000"/>
                </a:solidFill>
                <a:effectLst/>
                <a:uFillTx/>
                <a:latin typeface="Cambria"/>
                <a:ea typeface="Cambria"/>
              </a:rPr>
              <a:t>Creen que con su </a:t>
            </a:r>
            <a:r>
              <a:rPr lang="es-ES" sz="3640" b="1" i="1" u="none" strike="noStrike">
                <a:solidFill>
                  <a:srgbClr val="000000"/>
                </a:solidFill>
                <a:effectLst/>
                <a:uFillTx/>
                <a:latin typeface="Cambria"/>
                <a:ea typeface="Cambria"/>
              </a:rPr>
              <a:t>experiencia todo lo pueden solucionar</a:t>
            </a:r>
            <a:r>
              <a:rPr lang="es-ES" sz="3640" b="0" u="none" strike="noStrike">
                <a:solidFill>
                  <a:srgbClr val="000000"/>
                </a:solidFill>
                <a:effectLst/>
                <a:uFillTx/>
                <a:latin typeface="Cambria"/>
                <a:ea typeface="Cambria"/>
              </a:rPr>
              <a:t>.</a:t>
            </a:r>
            <a:endParaRPr lang="es-ES" sz="3640" b="0" u="none" strike="noStrike">
              <a:solidFill>
                <a:srgbClr val="000000"/>
              </a:solidFill>
              <a:effectLst/>
              <a:uFillTx/>
              <a:latin typeface="Century Schoolbook"/>
            </a:endParaRPr>
          </a:p>
          <a:p>
            <a:pPr marL="312120" indent="-312120" algn="l" defTabSz="831960">
              <a:lnSpc>
                <a:spcPct val="100000"/>
              </a:lnSpc>
              <a:spcBef>
                <a:spcPts val="799"/>
              </a:spcBef>
              <a:buClr>
                <a:srgbClr val="000000"/>
              </a:buClr>
              <a:buFont typeface="Arial"/>
              <a:buChar char="•"/>
            </a:pPr>
            <a:r>
              <a:rPr lang="es-ES" sz="3640" b="0" u="none" strike="noStrike">
                <a:solidFill>
                  <a:srgbClr val="000000"/>
                </a:solidFill>
                <a:effectLst/>
                <a:uFillTx/>
                <a:latin typeface="Cambria"/>
                <a:ea typeface="Cambria"/>
              </a:rPr>
              <a:t>No planean la </a:t>
            </a:r>
            <a:r>
              <a:rPr lang="es-ES" sz="3640" b="1" i="1" u="none" strike="noStrike">
                <a:solidFill>
                  <a:srgbClr val="000000"/>
                </a:solidFill>
                <a:effectLst/>
                <a:uFillTx/>
                <a:latin typeface="Cambria"/>
                <a:ea typeface="Cambria"/>
              </a:rPr>
              <a:t>programación de la iglesia y dejan todo a la inspiración del momento</a:t>
            </a:r>
            <a:r>
              <a:rPr lang="es-ES" sz="3640" b="0" u="none" strike="noStrike">
                <a:solidFill>
                  <a:srgbClr val="000000"/>
                </a:solidFill>
                <a:effectLst/>
                <a:uFillTx/>
                <a:latin typeface="Cambria"/>
                <a:ea typeface="Cambria"/>
              </a:rPr>
              <a:t>.</a:t>
            </a:r>
            <a:endParaRPr lang="es-ES" sz="3640" b="0" u="none" strike="noStrike">
              <a:solidFill>
                <a:srgbClr val="000000"/>
              </a:solidFill>
              <a:effectLst/>
              <a:uFillTx/>
              <a:latin typeface="Century Schoolbook"/>
            </a:endParaRPr>
          </a:p>
          <a:p>
            <a:pPr marL="312120" indent="-312120" algn="l" defTabSz="831960">
              <a:lnSpc>
                <a:spcPct val="100000"/>
              </a:lnSpc>
              <a:spcBef>
                <a:spcPts val="799"/>
              </a:spcBef>
              <a:buClr>
                <a:srgbClr val="000000"/>
              </a:buClr>
              <a:buFont typeface="Arial"/>
              <a:buChar char="•"/>
            </a:pPr>
            <a:r>
              <a:rPr lang="es-ES" sz="3640" b="0" u="none" strike="noStrike">
                <a:solidFill>
                  <a:srgbClr val="000000"/>
                </a:solidFill>
                <a:effectLst/>
                <a:uFillTx/>
                <a:latin typeface="Cambria"/>
                <a:ea typeface="Cambria"/>
              </a:rPr>
              <a:t>Con la internet </a:t>
            </a:r>
            <a:r>
              <a:rPr lang="es-ES" sz="3640" b="1" i="1" u="none" strike="noStrike">
                <a:solidFill>
                  <a:srgbClr val="000000"/>
                </a:solidFill>
                <a:effectLst/>
                <a:uFillTx/>
                <a:latin typeface="Cambria"/>
                <a:ea typeface="Cambria"/>
              </a:rPr>
              <a:t>solucionan todas sus necesidades en cuanto a la predicación</a:t>
            </a:r>
            <a:r>
              <a:rPr lang="es-ES" sz="3640" b="0" u="none" strike="noStrike">
                <a:solidFill>
                  <a:srgbClr val="000000"/>
                </a:solidFill>
                <a:effectLst/>
                <a:uFillTx/>
                <a:latin typeface="Cambria"/>
                <a:ea typeface="Cambria"/>
              </a:rPr>
              <a:t>.</a:t>
            </a:r>
            <a:endParaRPr lang="es-ES" sz="3640" b="0" u="none" strike="noStrike">
              <a:solidFill>
                <a:srgbClr val="000000"/>
              </a:solidFill>
              <a:effectLst/>
              <a:uFillTx/>
              <a:latin typeface="Century Schoolbook"/>
            </a:endParaRPr>
          </a:p>
        </p:txBody>
      </p:sp>
    </p:spTree>
  </p:cSld>
  <p:timing>
    <p:tnLst>
      <p:par>
        <p:cTn id="458" dur="indefinite" restart="never" nodeType="tmRoot">
          <p:childTnLst>
            <p:seq>
              <p:cTn id="459" dur="indefinite" nodeType="mainSeq">
                <p:childTnLst>
                  <p:par>
                    <p:cTn id="460" fill="hold">
                      <p:stCondLst>
                        <p:cond delay="indefinite"/>
                      </p:stCondLst>
                      <p:childTnLst>
                        <p:par>
                          <p:cTn id="461" fill="hold">
                            <p:stCondLst>
                              <p:cond delay="0"/>
                            </p:stCondLst>
                            <p:childTnLst>
                              <p:par>
                                <p:cTn id="462" presetID="9" presetClass="entr" fill="hold" nodeType="clickEffect">
                                  <p:stCondLst>
                                    <p:cond delay="0"/>
                                  </p:stCondLst>
                                  <p:iterate type="el">
                                    <p:tmAbs val="0"/>
                                  </p:iterate>
                                  <p:childTnLst>
                                    <p:set>
                                      <p:cBhvr>
                                        <p:cTn id="463" fill="hold"/>
                                        <p:tgtEl>
                                          <p:spTgt spid="98"/>
                                        </p:tgtEl>
                                        <p:attrNameLst>
                                          <p:attrName>style.visibility</p:attrName>
                                        </p:attrNameLst>
                                      </p:cBhvr>
                                      <p:to>
                                        <p:strVal val="visible"/>
                                      </p:to>
                                    </p:set>
                                    <p:animEffect transition="in" filter="dissolve">
                                      <p:cBhvr additive="repl">
                                        <p:cTn id="464" dur="500"/>
                                        <p:tgtEl>
                                          <p:spTgt spid="98"/>
                                        </p:tgtEl>
                                      </p:cBhvr>
                                    </p:animEffect>
                                  </p:childTnLst>
                                </p:cTn>
                              </p:par>
                              <p:par>
                                <p:cTn id="465" presetID="9" presetClass="entr" fill="hold" nodeType="withEffect">
                                  <p:stCondLst>
                                    <p:cond delay="0"/>
                                  </p:stCondLst>
                                  <p:iterate type="el">
                                    <p:tmAbs val="0"/>
                                  </p:iterate>
                                  <p:childTnLst>
                                    <p:set>
                                      <p:cBhvr>
                                        <p:cTn id="466" fill="hold"/>
                                        <p:tgtEl>
                                          <p:spTgt spid="98">
                                            <p:txEl>
                                              <p:pRg st="0" end="0"/>
                                            </p:txEl>
                                          </p:spTgt>
                                        </p:tgtEl>
                                        <p:attrNameLst>
                                          <p:attrName>style.visibility</p:attrName>
                                        </p:attrNameLst>
                                      </p:cBhvr>
                                      <p:to>
                                        <p:strVal val="visible"/>
                                      </p:to>
                                    </p:set>
                                    <p:animEffect transition="in" filter="dissolve">
                                      <p:cBhvr additive="repl">
                                        <p:cTn id="467" dur="500"/>
                                        <p:tgtEl>
                                          <p:spTgt spid="98">
                                            <p:txEl>
                                              <p:pRg st="0" end="0"/>
                                            </p:txEl>
                                          </p:spTgt>
                                        </p:tgtEl>
                                      </p:cBhvr>
                                    </p:animEffect>
                                  </p:childTnLst>
                                </p:cTn>
                              </p:par>
                            </p:childTnLst>
                          </p:cTn>
                        </p:par>
                      </p:childTnLst>
                    </p:cTn>
                  </p:par>
                  <p:par>
                    <p:cTn id="468" fill="hold">
                      <p:stCondLst>
                        <p:cond delay="indefinite"/>
                      </p:stCondLst>
                      <p:childTnLst>
                        <p:par>
                          <p:cTn id="469" fill="hold">
                            <p:stCondLst>
                              <p:cond delay="0"/>
                            </p:stCondLst>
                            <p:childTnLst>
                              <p:par>
                                <p:cTn id="470" presetID="9" presetClass="entr" fill="hold" nodeType="clickEffect">
                                  <p:stCondLst>
                                    <p:cond delay="0"/>
                                  </p:stCondLst>
                                  <p:iterate type="el">
                                    <p:tmAbs val="0"/>
                                  </p:iterate>
                                  <p:childTnLst>
                                    <p:set>
                                      <p:cBhvr>
                                        <p:cTn id="471" fill="hold"/>
                                        <p:tgtEl>
                                          <p:spTgt spid="98">
                                            <p:txEl>
                                              <p:pRg st="1" end="1"/>
                                            </p:txEl>
                                          </p:spTgt>
                                        </p:tgtEl>
                                        <p:attrNameLst>
                                          <p:attrName>style.visibility</p:attrName>
                                        </p:attrNameLst>
                                      </p:cBhvr>
                                      <p:to>
                                        <p:strVal val="visible"/>
                                      </p:to>
                                    </p:set>
                                    <p:animEffect transition="in" filter="dissolve">
                                      <p:cBhvr additive="repl">
                                        <p:cTn id="472" dur="500"/>
                                        <p:tgtEl>
                                          <p:spTgt spid="98">
                                            <p:txEl>
                                              <p:pRg st="1" end="1"/>
                                            </p:txEl>
                                          </p:spTgt>
                                        </p:tgtEl>
                                      </p:cBhvr>
                                    </p:animEffect>
                                  </p:childTnLst>
                                </p:cTn>
                              </p:par>
                            </p:childTnLst>
                          </p:cTn>
                        </p:par>
                      </p:childTnLst>
                    </p:cTn>
                  </p:par>
                  <p:par>
                    <p:cTn id="473" fill="hold">
                      <p:stCondLst>
                        <p:cond delay="indefinite"/>
                      </p:stCondLst>
                      <p:childTnLst>
                        <p:par>
                          <p:cTn id="474" fill="hold">
                            <p:stCondLst>
                              <p:cond delay="0"/>
                            </p:stCondLst>
                            <p:childTnLst>
                              <p:par>
                                <p:cTn id="475" presetID="9" presetClass="entr" fill="hold" nodeType="clickEffect">
                                  <p:stCondLst>
                                    <p:cond delay="0"/>
                                  </p:stCondLst>
                                  <p:iterate type="el">
                                    <p:tmAbs val="0"/>
                                  </p:iterate>
                                  <p:childTnLst>
                                    <p:set>
                                      <p:cBhvr>
                                        <p:cTn id="476" fill="hold"/>
                                        <p:tgtEl>
                                          <p:spTgt spid="98">
                                            <p:txEl>
                                              <p:pRg st="2" end="2"/>
                                            </p:txEl>
                                          </p:spTgt>
                                        </p:tgtEl>
                                        <p:attrNameLst>
                                          <p:attrName>style.visibility</p:attrName>
                                        </p:attrNameLst>
                                      </p:cBhvr>
                                      <p:to>
                                        <p:strVal val="visible"/>
                                      </p:to>
                                    </p:set>
                                    <p:animEffect transition="in" filter="dissolve">
                                      <p:cBhvr additive="repl">
                                        <p:cTn id="477" dur="500"/>
                                        <p:tgtEl>
                                          <p:spTgt spid="98">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PlaceHolder 1"/>
          <p:cNvSpPr>
            <a:spLocks noGrp="1"/>
          </p:cNvSpPr>
          <p:nvPr>
            <p:ph/>
          </p:nvPr>
        </p:nvSpPr>
        <p:spPr>
          <a:xfrm>
            <a:off x="1415520" y="1297800"/>
            <a:ext cx="6312600" cy="4261680"/>
          </a:xfrm>
          <a:prstGeom prst="rect">
            <a:avLst/>
          </a:prstGeom>
          <a:noFill/>
          <a:ln w="12600">
            <a:noFill/>
          </a:ln>
        </p:spPr>
        <p:txBody>
          <a:bodyPr lIns="45720" tIns="45000" rIns="45720" bIns="45000" anchor="t">
            <a:noAutofit/>
          </a:bodyPr>
          <a:p>
            <a:pPr indent="0" algn="l" defTabSz="804600">
              <a:lnSpc>
                <a:spcPct val="100000"/>
              </a:lnSpc>
              <a:spcBef>
                <a:spcPts val="799"/>
              </a:spcBef>
              <a:buNone/>
              <a:tabLst>
                <a:tab pos="0" algn="l"/>
              </a:tabLst>
            </a:pPr>
            <a:r>
              <a:rPr lang="es-ES" sz="3520" b="0" i="1" u="none" strike="noStrike">
                <a:solidFill>
                  <a:srgbClr val="000000"/>
                </a:solidFill>
                <a:effectLst/>
                <a:uFillTx/>
                <a:latin typeface="Cambria"/>
                <a:ea typeface="Cambria"/>
              </a:rPr>
              <a:t>“Entre tanto que voy, ocúpate en la lectura, la exhortación y la enseñanza. No descuides el don que hay en ti, que te fue dado mediante profecía por la imposición de las manos del presbiterio”.</a:t>
            </a:r>
            <a:endParaRPr lang="es-ES" sz="3520" b="0" u="none" strike="noStrike">
              <a:solidFill>
                <a:srgbClr val="000000"/>
              </a:solidFill>
              <a:effectLst/>
              <a:uFillTx/>
              <a:latin typeface="Century Schoolbook"/>
            </a:endParaRPr>
          </a:p>
          <a:p>
            <a:pPr indent="0" algn="l" defTabSz="804600">
              <a:lnSpc>
                <a:spcPct val="100000"/>
              </a:lnSpc>
              <a:buNone/>
              <a:tabLst>
                <a:tab pos="0" algn="l"/>
              </a:tabLst>
            </a:pPr>
            <a:r>
              <a:rPr lang="es-ES" sz="3520" b="0" i="1" u="none" strike="noStrike">
                <a:solidFill>
                  <a:srgbClr val="FF2600"/>
                </a:solidFill>
                <a:effectLst/>
                <a:uFillTx/>
                <a:latin typeface="Cambria"/>
                <a:ea typeface="Cambria"/>
              </a:rPr>
              <a:t>1 Timoteo 4:13-14</a:t>
            </a:r>
            <a:endParaRPr lang="es-ES" sz="3520" b="0" u="none" strike="noStrike">
              <a:solidFill>
                <a:srgbClr val="000000"/>
              </a:solidFill>
              <a:effectLst/>
              <a:uFillTx/>
              <a:latin typeface="Century Schoolbook"/>
            </a:endParaRPr>
          </a:p>
        </p:txBody>
      </p:sp>
    </p:spTree>
  </p:cSld>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PlaceHolder 1"/>
          <p:cNvSpPr>
            <a:spLocks noGrp="1"/>
          </p:cNvSpPr>
          <p:nvPr>
            <p:ph/>
          </p:nvPr>
        </p:nvSpPr>
        <p:spPr>
          <a:xfrm>
            <a:off x="1749240" y="2057040"/>
            <a:ext cx="5645160" cy="3740400"/>
          </a:xfrm>
          <a:prstGeom prst="rect">
            <a:avLst/>
          </a:prstGeom>
          <a:noFill/>
          <a:ln w="12600">
            <a:noFill/>
          </a:ln>
        </p:spPr>
        <p:txBody>
          <a:bodyPr lIns="45720" tIns="45000" rIns="45720" bIns="45000" anchor="t">
            <a:noAutofit/>
          </a:bodyPr>
          <a:p>
            <a:pPr marL="260640" indent="-260640" algn="l" defTabSz="694800">
              <a:lnSpc>
                <a:spcPct val="100000"/>
              </a:lnSpc>
              <a:spcBef>
                <a:spcPts val="499"/>
              </a:spcBef>
              <a:buClr>
                <a:srgbClr val="000000"/>
              </a:buClr>
              <a:buFont typeface="Arial"/>
              <a:buChar char="•"/>
            </a:pPr>
            <a:r>
              <a:rPr lang="es-ES" sz="2740" b="0" u="none" strike="noStrike">
                <a:solidFill>
                  <a:srgbClr val="000000"/>
                </a:solidFill>
                <a:effectLst/>
                <a:uFillTx/>
                <a:latin typeface="Cambria"/>
                <a:ea typeface="Cambria"/>
              </a:rPr>
              <a:t>Los ancianos deben dedicarle a sus familias el tiempo y el </a:t>
            </a:r>
            <a:r>
              <a:rPr lang="es-ES" sz="2740" b="1" i="1" u="none" strike="noStrike">
                <a:solidFill>
                  <a:srgbClr val="000000"/>
                </a:solidFill>
                <a:effectLst/>
                <a:uFillTx/>
                <a:latin typeface="Cambria"/>
                <a:ea typeface="Cambria"/>
              </a:rPr>
              <a:t>cuidado que a éstas les pertenece.</a:t>
            </a:r>
            <a:endParaRPr lang="es-ES" sz="2740" b="0" u="none" strike="noStrike">
              <a:solidFill>
                <a:srgbClr val="000000"/>
              </a:solidFill>
              <a:effectLst/>
              <a:uFillTx/>
              <a:latin typeface="Century Schoolbook"/>
            </a:endParaRPr>
          </a:p>
          <a:p>
            <a:pPr marL="260640" indent="-260640" algn="l" defTabSz="694800">
              <a:lnSpc>
                <a:spcPct val="100000"/>
              </a:lnSpc>
              <a:spcBef>
                <a:spcPts val="499"/>
              </a:spcBef>
              <a:buClr>
                <a:srgbClr val="000000"/>
              </a:buClr>
              <a:buFont typeface="Arial"/>
              <a:buChar char="•"/>
            </a:pPr>
            <a:r>
              <a:rPr lang="es-ES" sz="2740" b="0" u="none" strike="noStrike">
                <a:solidFill>
                  <a:srgbClr val="000000"/>
                </a:solidFill>
                <a:effectLst/>
                <a:uFillTx/>
                <a:latin typeface="Cambria"/>
                <a:ea typeface="Cambria"/>
              </a:rPr>
              <a:t>Deben </a:t>
            </a:r>
            <a:r>
              <a:rPr lang="es-ES" sz="2740" b="1" i="1" u="none" strike="noStrike">
                <a:solidFill>
                  <a:srgbClr val="000000"/>
                </a:solidFill>
                <a:effectLst/>
                <a:uFillTx/>
                <a:latin typeface="Cambria"/>
                <a:ea typeface="Cambria"/>
              </a:rPr>
              <a:t>organizar su tiempo y sus actividades</a:t>
            </a:r>
            <a:r>
              <a:rPr lang="es-ES" sz="2740" b="0" u="none" strike="noStrike">
                <a:solidFill>
                  <a:srgbClr val="000000"/>
                </a:solidFill>
                <a:effectLst/>
                <a:uFillTx/>
                <a:latin typeface="Cambria"/>
                <a:ea typeface="Cambria"/>
              </a:rPr>
              <a:t>, y no descuidarse de sus familias ni de su iglesia.</a:t>
            </a:r>
            <a:endParaRPr lang="es-ES" sz="2740" b="0" u="none" strike="noStrike">
              <a:solidFill>
                <a:srgbClr val="000000"/>
              </a:solidFill>
              <a:effectLst/>
              <a:uFillTx/>
              <a:latin typeface="Century Schoolbook"/>
            </a:endParaRPr>
          </a:p>
          <a:p>
            <a:pPr marL="260640" indent="-260640" algn="l" defTabSz="694800">
              <a:lnSpc>
                <a:spcPct val="100000"/>
              </a:lnSpc>
              <a:spcBef>
                <a:spcPts val="499"/>
              </a:spcBef>
              <a:buClr>
                <a:srgbClr val="000000"/>
              </a:buClr>
              <a:buFont typeface="Arial"/>
              <a:buChar char="•"/>
            </a:pPr>
            <a:r>
              <a:rPr lang="es-ES" sz="2740" b="1" i="1" u="none" strike="noStrike">
                <a:solidFill>
                  <a:srgbClr val="000000"/>
                </a:solidFill>
                <a:effectLst/>
                <a:uFillTx/>
                <a:latin typeface="Cambria"/>
                <a:ea typeface="Cambria"/>
              </a:rPr>
              <a:t>Ningún argumento justifica el descuido </a:t>
            </a:r>
            <a:r>
              <a:rPr lang="es-ES" sz="2740" b="0" u="none" strike="noStrike">
                <a:solidFill>
                  <a:srgbClr val="000000"/>
                </a:solidFill>
                <a:effectLst/>
                <a:uFillTx/>
                <a:latin typeface="Cambria"/>
                <a:ea typeface="Cambria"/>
              </a:rPr>
              <a:t>para con la familia o la iglesia.</a:t>
            </a:r>
            <a:endParaRPr lang="es-ES" sz="2740" b="0" u="none" strike="noStrike">
              <a:solidFill>
                <a:srgbClr val="000000"/>
              </a:solidFill>
              <a:effectLst/>
              <a:uFillTx/>
              <a:latin typeface="Century Schoolbook"/>
            </a:endParaRPr>
          </a:p>
        </p:txBody>
      </p:sp>
      <p:sp>
        <p:nvSpPr>
          <p:cNvPr id="101" name="Shape 215"/>
          <p:cNvSpPr/>
          <p:nvPr/>
        </p:nvSpPr>
        <p:spPr>
          <a:xfrm>
            <a:off x="1207800" y="849600"/>
            <a:ext cx="6728040" cy="1509480"/>
          </a:xfrm>
          <a:prstGeom prst="rect">
            <a:avLst/>
          </a:prstGeom>
          <a:noFill/>
          <a:ln w="12700">
            <a:noFill/>
          </a:ln>
        </p:spPr>
        <p:style>
          <a:lnRef idx="0"/>
          <a:fillRef idx="0"/>
          <a:effectRef idx="0"/>
          <a:fontRef idx="minor"/>
        </p:style>
        <p:txBody>
          <a:bodyPr lIns="45720" tIns="45000" rIns="45720" bIns="45000" anchor="t">
            <a:normAutofit fontScale="92500" lnSpcReduction="9999"/>
          </a:bodyPr>
          <a:p>
            <a:pPr marL="699840" indent="-699840" defTabSz="868680">
              <a:lnSpc>
                <a:spcPct val="100000"/>
              </a:lnSpc>
              <a:tabLst>
                <a:tab pos="0" algn="l"/>
              </a:tabLst>
            </a:pPr>
            <a:r>
              <a:rPr lang="es-ES" sz="3609" b="1" u="none" strike="noStrike">
                <a:solidFill>
                  <a:srgbClr val="48002B"/>
                </a:solidFill>
                <a:effectLst/>
                <a:uFillTx/>
                <a:latin typeface="Cambria"/>
                <a:ea typeface="Cambria"/>
              </a:rPr>
              <a:t>11. Descuidar a sus familias por los compromisos con la iglesia</a:t>
            </a:r>
            <a:endParaRPr lang="es-ES" sz="3609" b="0" u="none" strike="noStrike">
              <a:solidFill>
                <a:srgbClr val="000000"/>
              </a:solidFill>
              <a:effectLst/>
              <a:uFillTx/>
              <a:latin typeface="Arial"/>
            </a:endParaRPr>
          </a:p>
        </p:txBody>
      </p:sp>
    </p:spTree>
  </p:cSld>
  <p:timing>
    <p:tnLst>
      <p:par>
        <p:cTn id="478" dur="indefinite" restart="never" nodeType="tmRoot">
          <p:childTnLst>
            <p:seq>
              <p:cTn id="479" dur="indefinite" nodeType="mainSeq">
                <p:childTnLst>
                  <p:par>
                    <p:cTn id="480" fill="hold">
                      <p:stCondLst>
                        <p:cond delay="indefinite"/>
                      </p:stCondLst>
                      <p:childTnLst>
                        <p:par>
                          <p:cTn id="481" fill="hold">
                            <p:stCondLst>
                              <p:cond delay="0"/>
                            </p:stCondLst>
                            <p:childTnLst>
                              <p:par>
                                <p:cTn id="482" presetID="9" presetClass="entr" fill="hold" nodeType="clickEffect">
                                  <p:stCondLst>
                                    <p:cond delay="0"/>
                                  </p:stCondLst>
                                  <p:iterate type="el">
                                    <p:tmAbs val="0"/>
                                  </p:iterate>
                                  <p:childTnLst>
                                    <p:set>
                                      <p:cBhvr>
                                        <p:cTn id="483" fill="hold"/>
                                        <p:tgtEl>
                                          <p:spTgt spid="100"/>
                                        </p:tgtEl>
                                        <p:attrNameLst>
                                          <p:attrName>style.visibility</p:attrName>
                                        </p:attrNameLst>
                                      </p:cBhvr>
                                      <p:to>
                                        <p:strVal val="visible"/>
                                      </p:to>
                                    </p:set>
                                    <p:animEffect transition="in" filter="dissolve">
                                      <p:cBhvr additive="repl">
                                        <p:cTn id="484" dur="500"/>
                                        <p:tgtEl>
                                          <p:spTgt spid="100"/>
                                        </p:tgtEl>
                                      </p:cBhvr>
                                    </p:animEffect>
                                  </p:childTnLst>
                                </p:cTn>
                              </p:par>
                              <p:par>
                                <p:cTn id="485" presetID="9" presetClass="entr" fill="hold" nodeType="withEffect">
                                  <p:stCondLst>
                                    <p:cond delay="0"/>
                                  </p:stCondLst>
                                  <p:iterate type="el">
                                    <p:tmAbs val="0"/>
                                  </p:iterate>
                                  <p:childTnLst>
                                    <p:set>
                                      <p:cBhvr>
                                        <p:cTn id="486" fill="hold"/>
                                        <p:tgtEl>
                                          <p:spTgt spid="100">
                                            <p:txEl>
                                              <p:pRg st="0" end="0"/>
                                            </p:txEl>
                                          </p:spTgt>
                                        </p:tgtEl>
                                        <p:attrNameLst>
                                          <p:attrName>style.visibility</p:attrName>
                                        </p:attrNameLst>
                                      </p:cBhvr>
                                      <p:to>
                                        <p:strVal val="visible"/>
                                      </p:to>
                                    </p:set>
                                    <p:animEffect transition="in" filter="dissolve">
                                      <p:cBhvr additive="repl">
                                        <p:cTn id="487" dur="500"/>
                                        <p:tgtEl>
                                          <p:spTgt spid="100">
                                            <p:txEl>
                                              <p:pRg st="0" end="0"/>
                                            </p:txEl>
                                          </p:spTgt>
                                        </p:tgtEl>
                                      </p:cBhvr>
                                    </p:animEffect>
                                  </p:childTnLst>
                                </p:cTn>
                              </p:par>
                            </p:childTnLst>
                          </p:cTn>
                        </p:par>
                      </p:childTnLst>
                    </p:cTn>
                  </p:par>
                  <p:par>
                    <p:cTn id="488" fill="hold">
                      <p:stCondLst>
                        <p:cond delay="indefinite"/>
                      </p:stCondLst>
                      <p:childTnLst>
                        <p:par>
                          <p:cTn id="489" fill="hold">
                            <p:stCondLst>
                              <p:cond delay="0"/>
                            </p:stCondLst>
                            <p:childTnLst>
                              <p:par>
                                <p:cTn id="490" presetID="9" presetClass="entr" fill="hold" nodeType="clickEffect">
                                  <p:stCondLst>
                                    <p:cond delay="0"/>
                                  </p:stCondLst>
                                  <p:iterate type="el">
                                    <p:tmAbs val="0"/>
                                  </p:iterate>
                                  <p:childTnLst>
                                    <p:set>
                                      <p:cBhvr>
                                        <p:cTn id="491" fill="hold"/>
                                        <p:tgtEl>
                                          <p:spTgt spid="100">
                                            <p:txEl>
                                              <p:pRg st="1" end="1"/>
                                            </p:txEl>
                                          </p:spTgt>
                                        </p:tgtEl>
                                        <p:attrNameLst>
                                          <p:attrName>style.visibility</p:attrName>
                                        </p:attrNameLst>
                                      </p:cBhvr>
                                      <p:to>
                                        <p:strVal val="visible"/>
                                      </p:to>
                                    </p:set>
                                    <p:animEffect transition="in" filter="dissolve">
                                      <p:cBhvr additive="repl">
                                        <p:cTn id="492" dur="500"/>
                                        <p:tgtEl>
                                          <p:spTgt spid="100">
                                            <p:txEl>
                                              <p:pRg st="1" end="1"/>
                                            </p:txEl>
                                          </p:spTgt>
                                        </p:tgtEl>
                                      </p:cBhvr>
                                    </p:animEffect>
                                  </p:childTnLst>
                                </p:cTn>
                              </p:par>
                            </p:childTnLst>
                          </p:cTn>
                        </p:par>
                      </p:childTnLst>
                    </p:cTn>
                  </p:par>
                  <p:par>
                    <p:cTn id="493" fill="hold">
                      <p:stCondLst>
                        <p:cond delay="indefinite"/>
                      </p:stCondLst>
                      <p:childTnLst>
                        <p:par>
                          <p:cTn id="494" fill="hold">
                            <p:stCondLst>
                              <p:cond delay="0"/>
                            </p:stCondLst>
                            <p:childTnLst>
                              <p:par>
                                <p:cTn id="495" presetID="9" presetClass="entr" fill="hold" nodeType="clickEffect">
                                  <p:stCondLst>
                                    <p:cond delay="0"/>
                                  </p:stCondLst>
                                  <p:iterate type="el">
                                    <p:tmAbs val="0"/>
                                  </p:iterate>
                                  <p:childTnLst>
                                    <p:set>
                                      <p:cBhvr>
                                        <p:cTn id="496" fill="hold"/>
                                        <p:tgtEl>
                                          <p:spTgt spid="100">
                                            <p:txEl>
                                              <p:pRg st="2" end="2"/>
                                            </p:txEl>
                                          </p:spTgt>
                                        </p:tgtEl>
                                        <p:attrNameLst>
                                          <p:attrName>style.visibility</p:attrName>
                                        </p:attrNameLst>
                                      </p:cBhvr>
                                      <p:to>
                                        <p:strVal val="visible"/>
                                      </p:to>
                                    </p:set>
                                    <p:animEffect transition="in" filter="dissolve">
                                      <p:cBhvr additive="repl">
                                        <p:cTn id="497" dur="500"/>
                                        <p:tgtEl>
                                          <p:spTgt spid="10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PlaceHolder 1"/>
          <p:cNvSpPr>
            <a:spLocks noGrp="1"/>
          </p:cNvSpPr>
          <p:nvPr>
            <p:ph/>
          </p:nvPr>
        </p:nvSpPr>
        <p:spPr>
          <a:xfrm>
            <a:off x="1208880" y="1059480"/>
            <a:ext cx="6381000" cy="4535640"/>
          </a:xfrm>
          <a:prstGeom prst="rect">
            <a:avLst/>
          </a:prstGeom>
          <a:noFill/>
          <a:ln w="12600">
            <a:noFill/>
          </a:ln>
        </p:spPr>
        <p:txBody>
          <a:bodyPr lIns="45720" tIns="45000" rIns="45720" bIns="45000" anchor="t">
            <a:noAutofit/>
          </a:bodyPr>
          <a:p>
            <a:pPr marL="291600" indent="-291600" algn="l" defTabSz="777240">
              <a:lnSpc>
                <a:spcPct val="100000"/>
              </a:lnSpc>
              <a:spcBef>
                <a:spcPts val="700"/>
              </a:spcBef>
              <a:buClr>
                <a:srgbClr val="000000"/>
              </a:buClr>
              <a:buFont typeface="Arial"/>
              <a:buChar char="•"/>
            </a:pPr>
            <a:r>
              <a:rPr lang="es-ES" sz="3060" b="0" u="none" strike="noStrike">
                <a:solidFill>
                  <a:srgbClr val="000000"/>
                </a:solidFill>
                <a:effectLst/>
                <a:uFillTx/>
                <a:latin typeface="Cambria"/>
                <a:ea typeface="Cambria"/>
              </a:rPr>
              <a:t>La primera iglesia por la cual los </a:t>
            </a:r>
            <a:r>
              <a:rPr lang="es-ES" sz="3060" b="1" i="1" u="none" strike="noStrike">
                <a:solidFill>
                  <a:srgbClr val="000000"/>
                </a:solidFill>
                <a:effectLst/>
                <a:uFillTx/>
                <a:latin typeface="Cambria"/>
                <a:ea typeface="Cambria"/>
              </a:rPr>
              <a:t>ancianos tiene que dar cuenta, es por la iglesia de su hogar</a:t>
            </a:r>
            <a:r>
              <a:rPr lang="es-ES" sz="3060" b="0" u="none" strike="noStrike">
                <a:solidFill>
                  <a:srgbClr val="000000"/>
                </a:solidFill>
                <a:effectLst/>
                <a:uFillTx/>
                <a:latin typeface="Cambria"/>
                <a:ea typeface="Cambria"/>
              </a:rPr>
              <a:t>.</a:t>
            </a:r>
            <a:endParaRPr lang="es-ES" sz="3060" b="0" u="none" strike="noStrike">
              <a:solidFill>
                <a:srgbClr val="000000"/>
              </a:solidFill>
              <a:effectLst/>
              <a:uFillTx/>
              <a:latin typeface="Century Schoolbook"/>
            </a:endParaRPr>
          </a:p>
          <a:p>
            <a:pPr marL="291600" indent="-291600" algn="l" defTabSz="777240">
              <a:lnSpc>
                <a:spcPct val="100000"/>
              </a:lnSpc>
              <a:spcBef>
                <a:spcPts val="700"/>
              </a:spcBef>
              <a:buClr>
                <a:srgbClr val="000000"/>
              </a:buClr>
              <a:buFont typeface="Arial"/>
              <a:buChar char="•"/>
            </a:pPr>
            <a:r>
              <a:rPr lang="es-ES" sz="3060" b="0" u="none" strike="noStrike">
                <a:solidFill>
                  <a:srgbClr val="000000"/>
                </a:solidFill>
                <a:effectLst/>
                <a:uFillTx/>
                <a:latin typeface="Cambria"/>
                <a:ea typeface="Cambria"/>
              </a:rPr>
              <a:t>Su cónyuge, sus hijos y sus familiares más cercanos, son </a:t>
            </a:r>
            <a:r>
              <a:rPr lang="es-ES" sz="3060" b="1" i="1" u="none" strike="noStrike">
                <a:solidFill>
                  <a:srgbClr val="000000"/>
                </a:solidFill>
                <a:effectLst/>
                <a:uFillTx/>
                <a:latin typeface="Cambria"/>
                <a:ea typeface="Cambria"/>
              </a:rPr>
              <a:t>las primeras ovejas</a:t>
            </a:r>
            <a:r>
              <a:rPr lang="es-ES" sz="3060" b="0" u="none" strike="noStrike">
                <a:solidFill>
                  <a:srgbClr val="000000"/>
                </a:solidFill>
                <a:effectLst/>
                <a:uFillTx/>
                <a:latin typeface="Cambria"/>
                <a:ea typeface="Cambria"/>
              </a:rPr>
              <a:t> que tienen que cuidar los ancianos.</a:t>
            </a:r>
            <a:endParaRPr lang="es-ES" sz="3060" b="0" u="none" strike="noStrike">
              <a:solidFill>
                <a:srgbClr val="000000"/>
              </a:solidFill>
              <a:effectLst/>
              <a:uFillTx/>
              <a:latin typeface="Century Schoolbook"/>
            </a:endParaRPr>
          </a:p>
          <a:p>
            <a:pPr marL="291600" indent="-291600" algn="l" defTabSz="777240">
              <a:lnSpc>
                <a:spcPct val="100000"/>
              </a:lnSpc>
              <a:spcBef>
                <a:spcPts val="700"/>
              </a:spcBef>
              <a:buClr>
                <a:srgbClr val="000000"/>
              </a:buClr>
              <a:buFont typeface="Arial"/>
              <a:buChar char="•"/>
            </a:pPr>
            <a:r>
              <a:rPr lang="es-ES" sz="3060" b="0" u="none" strike="noStrike">
                <a:solidFill>
                  <a:srgbClr val="000000"/>
                </a:solidFill>
                <a:effectLst/>
                <a:uFillTx/>
                <a:latin typeface="Cambria"/>
                <a:ea typeface="Cambria"/>
              </a:rPr>
              <a:t>Si descuidan la </a:t>
            </a:r>
            <a:r>
              <a:rPr lang="es-ES" sz="3060" b="1" i="1" u="none" strike="noStrike">
                <a:solidFill>
                  <a:srgbClr val="000000"/>
                </a:solidFill>
                <a:effectLst/>
                <a:uFillTx/>
                <a:latin typeface="Cambria"/>
                <a:ea typeface="Cambria"/>
              </a:rPr>
              <a:t>disciplina en su hogar, terminarán perdiendo su influencia</a:t>
            </a:r>
            <a:r>
              <a:rPr lang="es-ES" sz="3060" b="0" u="none" strike="noStrike">
                <a:solidFill>
                  <a:srgbClr val="000000"/>
                </a:solidFill>
                <a:effectLst/>
                <a:uFillTx/>
                <a:latin typeface="Cambria"/>
                <a:ea typeface="Cambria"/>
              </a:rPr>
              <a:t> dentro</a:t>
            </a:r>
            <a:r>
              <a:rPr lang="es-ES" sz="3060" b="1" i="1" u="none" strike="noStrike">
                <a:solidFill>
                  <a:srgbClr val="000000"/>
                </a:solidFill>
                <a:effectLst/>
                <a:uFillTx/>
                <a:latin typeface="Cambria"/>
                <a:ea typeface="Cambria"/>
              </a:rPr>
              <a:t> </a:t>
            </a:r>
            <a:r>
              <a:rPr lang="es-ES" sz="3060" b="0" u="none" strike="noStrike">
                <a:solidFill>
                  <a:srgbClr val="000000"/>
                </a:solidFill>
                <a:effectLst/>
                <a:uFillTx/>
                <a:latin typeface="Cambria"/>
                <a:ea typeface="Cambria"/>
              </a:rPr>
              <a:t>y fuera de la iglesia.</a:t>
            </a:r>
            <a:endParaRPr lang="es-ES" sz="3060" b="0" u="none" strike="noStrike">
              <a:solidFill>
                <a:srgbClr val="000000"/>
              </a:solidFill>
              <a:effectLst/>
              <a:uFillTx/>
              <a:latin typeface="Century Schoolbook"/>
            </a:endParaRPr>
          </a:p>
        </p:txBody>
      </p:sp>
    </p:spTree>
  </p:cSld>
  <p:timing>
    <p:tnLst>
      <p:par>
        <p:cTn id="498" dur="indefinite" restart="never" nodeType="tmRoot">
          <p:childTnLst>
            <p:seq>
              <p:cTn id="499" dur="indefinite" nodeType="mainSeq">
                <p:childTnLst>
                  <p:par>
                    <p:cTn id="500" fill="hold">
                      <p:stCondLst>
                        <p:cond delay="indefinite"/>
                      </p:stCondLst>
                      <p:childTnLst>
                        <p:par>
                          <p:cTn id="501" fill="hold">
                            <p:stCondLst>
                              <p:cond delay="0"/>
                            </p:stCondLst>
                            <p:childTnLst>
                              <p:par>
                                <p:cTn id="502" presetID="9" presetClass="entr" fill="hold" nodeType="clickEffect">
                                  <p:stCondLst>
                                    <p:cond delay="0"/>
                                  </p:stCondLst>
                                  <p:iterate type="el">
                                    <p:tmAbs val="0"/>
                                  </p:iterate>
                                  <p:childTnLst>
                                    <p:set>
                                      <p:cBhvr>
                                        <p:cTn id="503" fill="hold"/>
                                        <p:tgtEl>
                                          <p:spTgt spid="102"/>
                                        </p:tgtEl>
                                        <p:attrNameLst>
                                          <p:attrName>style.visibility</p:attrName>
                                        </p:attrNameLst>
                                      </p:cBhvr>
                                      <p:to>
                                        <p:strVal val="visible"/>
                                      </p:to>
                                    </p:set>
                                    <p:animEffect transition="in" filter="dissolve">
                                      <p:cBhvr additive="repl">
                                        <p:cTn id="504" dur="500"/>
                                        <p:tgtEl>
                                          <p:spTgt spid="102"/>
                                        </p:tgtEl>
                                      </p:cBhvr>
                                    </p:animEffect>
                                  </p:childTnLst>
                                </p:cTn>
                              </p:par>
                              <p:par>
                                <p:cTn id="505" presetID="9" presetClass="entr" fill="hold" nodeType="withEffect">
                                  <p:stCondLst>
                                    <p:cond delay="0"/>
                                  </p:stCondLst>
                                  <p:iterate type="el">
                                    <p:tmAbs val="0"/>
                                  </p:iterate>
                                  <p:childTnLst>
                                    <p:set>
                                      <p:cBhvr>
                                        <p:cTn id="506" fill="hold"/>
                                        <p:tgtEl>
                                          <p:spTgt spid="102">
                                            <p:txEl>
                                              <p:pRg st="0" end="0"/>
                                            </p:txEl>
                                          </p:spTgt>
                                        </p:tgtEl>
                                        <p:attrNameLst>
                                          <p:attrName>style.visibility</p:attrName>
                                        </p:attrNameLst>
                                      </p:cBhvr>
                                      <p:to>
                                        <p:strVal val="visible"/>
                                      </p:to>
                                    </p:set>
                                    <p:animEffect transition="in" filter="dissolve">
                                      <p:cBhvr additive="repl">
                                        <p:cTn id="507" dur="500"/>
                                        <p:tgtEl>
                                          <p:spTgt spid="102">
                                            <p:txEl>
                                              <p:pRg st="0" end="0"/>
                                            </p:txEl>
                                          </p:spTgt>
                                        </p:tgtEl>
                                      </p:cBhvr>
                                    </p:animEffect>
                                  </p:childTnLst>
                                </p:cTn>
                              </p:par>
                            </p:childTnLst>
                          </p:cTn>
                        </p:par>
                      </p:childTnLst>
                    </p:cTn>
                  </p:par>
                  <p:par>
                    <p:cTn id="508" fill="hold">
                      <p:stCondLst>
                        <p:cond delay="indefinite"/>
                      </p:stCondLst>
                      <p:childTnLst>
                        <p:par>
                          <p:cTn id="509" fill="hold">
                            <p:stCondLst>
                              <p:cond delay="0"/>
                            </p:stCondLst>
                            <p:childTnLst>
                              <p:par>
                                <p:cTn id="510" presetID="9" presetClass="entr" fill="hold" nodeType="clickEffect">
                                  <p:stCondLst>
                                    <p:cond delay="0"/>
                                  </p:stCondLst>
                                  <p:iterate type="el">
                                    <p:tmAbs val="0"/>
                                  </p:iterate>
                                  <p:childTnLst>
                                    <p:set>
                                      <p:cBhvr>
                                        <p:cTn id="511" fill="hold"/>
                                        <p:tgtEl>
                                          <p:spTgt spid="102">
                                            <p:txEl>
                                              <p:pRg st="1" end="1"/>
                                            </p:txEl>
                                          </p:spTgt>
                                        </p:tgtEl>
                                        <p:attrNameLst>
                                          <p:attrName>style.visibility</p:attrName>
                                        </p:attrNameLst>
                                      </p:cBhvr>
                                      <p:to>
                                        <p:strVal val="visible"/>
                                      </p:to>
                                    </p:set>
                                    <p:animEffect transition="in" filter="dissolve">
                                      <p:cBhvr additive="repl">
                                        <p:cTn id="512" dur="500"/>
                                        <p:tgtEl>
                                          <p:spTgt spid="102">
                                            <p:txEl>
                                              <p:pRg st="1" end="1"/>
                                            </p:txEl>
                                          </p:spTgt>
                                        </p:tgtEl>
                                      </p:cBhvr>
                                    </p:animEffect>
                                  </p:childTnLst>
                                </p:cTn>
                              </p:par>
                            </p:childTnLst>
                          </p:cTn>
                        </p:par>
                      </p:childTnLst>
                    </p:cTn>
                  </p:par>
                  <p:par>
                    <p:cTn id="513" fill="hold">
                      <p:stCondLst>
                        <p:cond delay="indefinite"/>
                      </p:stCondLst>
                      <p:childTnLst>
                        <p:par>
                          <p:cTn id="514" fill="hold">
                            <p:stCondLst>
                              <p:cond delay="0"/>
                            </p:stCondLst>
                            <p:childTnLst>
                              <p:par>
                                <p:cTn id="515" presetID="9" presetClass="entr" fill="hold" nodeType="clickEffect">
                                  <p:stCondLst>
                                    <p:cond delay="0"/>
                                  </p:stCondLst>
                                  <p:iterate type="el">
                                    <p:tmAbs val="0"/>
                                  </p:iterate>
                                  <p:childTnLst>
                                    <p:set>
                                      <p:cBhvr>
                                        <p:cTn id="516" fill="hold"/>
                                        <p:tgtEl>
                                          <p:spTgt spid="102">
                                            <p:txEl>
                                              <p:pRg st="2" end="2"/>
                                            </p:txEl>
                                          </p:spTgt>
                                        </p:tgtEl>
                                        <p:attrNameLst>
                                          <p:attrName>style.visibility</p:attrName>
                                        </p:attrNameLst>
                                      </p:cBhvr>
                                      <p:to>
                                        <p:strVal val="visible"/>
                                      </p:to>
                                    </p:set>
                                    <p:animEffect transition="in" filter="dissolve">
                                      <p:cBhvr additive="repl">
                                        <p:cTn id="517" dur="500"/>
                                        <p:tgtEl>
                                          <p:spTgt spid="10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PlaceHolder 1"/>
          <p:cNvSpPr>
            <a:spLocks noGrp="1"/>
          </p:cNvSpPr>
          <p:nvPr>
            <p:ph/>
          </p:nvPr>
        </p:nvSpPr>
        <p:spPr>
          <a:xfrm>
            <a:off x="1127160" y="1709280"/>
            <a:ext cx="6889320" cy="4060800"/>
          </a:xfrm>
          <a:prstGeom prst="rect">
            <a:avLst/>
          </a:prstGeom>
          <a:noFill/>
          <a:ln w="12600">
            <a:noFill/>
          </a:ln>
        </p:spPr>
        <p:txBody>
          <a:bodyPr lIns="45720" tIns="45000" rIns="45720" bIns="45000" anchor="t">
            <a:noAutofit/>
          </a:bodyPr>
          <a:p>
            <a:pPr indent="0" algn="l" defTabSz="914400">
              <a:lnSpc>
                <a:spcPct val="100000"/>
              </a:lnSpc>
              <a:spcBef>
                <a:spcPts val="799"/>
              </a:spcBef>
              <a:buNone/>
              <a:tabLst>
                <a:tab pos="0" algn="l"/>
              </a:tabLst>
            </a:pPr>
            <a:r>
              <a:rPr lang="es-ES" sz="3800" b="0" i="1" u="none" strike="noStrike">
                <a:solidFill>
                  <a:srgbClr val="000000"/>
                </a:solidFill>
                <a:effectLst/>
                <a:uFillTx/>
                <a:latin typeface="Cambria"/>
                <a:ea typeface="Cambria"/>
              </a:rPr>
              <a:t>“Que gobierne bien su casa, que tenga a sus hijos en sujeción con toda honestidad pues el que no sabe gobernar su propia casa, ¿cómo cuidará de la iglesia de Dios?”</a:t>
            </a:r>
            <a:endParaRPr lang="es-ES" sz="3800" b="0" u="none" strike="noStrike">
              <a:solidFill>
                <a:srgbClr val="000000"/>
              </a:solidFill>
              <a:effectLst/>
              <a:uFillTx/>
              <a:latin typeface="Century Schoolbook"/>
            </a:endParaRPr>
          </a:p>
          <a:p>
            <a:pPr indent="0" algn="l" defTabSz="914400">
              <a:lnSpc>
                <a:spcPct val="100000"/>
              </a:lnSpc>
              <a:buNone/>
              <a:tabLst>
                <a:tab pos="0" algn="l"/>
              </a:tabLst>
            </a:pPr>
            <a:r>
              <a:rPr lang="es-ES" sz="3800" b="0" i="1" u="none" strike="noStrike">
                <a:solidFill>
                  <a:srgbClr val="FF2600"/>
                </a:solidFill>
                <a:effectLst/>
                <a:uFillTx/>
                <a:latin typeface="Cambria"/>
                <a:ea typeface="Cambria"/>
              </a:rPr>
              <a:t>1 Timoteo 3:4-5</a:t>
            </a:r>
            <a:endParaRPr lang="es-ES" sz="3800" b="0" u="none" strike="noStrike">
              <a:solidFill>
                <a:srgbClr val="000000"/>
              </a:solidFill>
              <a:effectLst/>
              <a:uFillTx/>
              <a:latin typeface="Century Schoolbook"/>
            </a:endParaRPr>
          </a:p>
        </p:txBody>
      </p:sp>
    </p:spTree>
  </p:cSld>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PlaceHolder 1"/>
          <p:cNvSpPr>
            <a:spLocks noGrp="1"/>
          </p:cNvSpPr>
          <p:nvPr>
            <p:ph/>
          </p:nvPr>
        </p:nvSpPr>
        <p:spPr>
          <a:xfrm>
            <a:off x="1241640" y="1313280"/>
            <a:ext cx="6660720" cy="4037400"/>
          </a:xfrm>
          <a:prstGeom prst="rect">
            <a:avLst/>
          </a:prstGeom>
          <a:noFill/>
          <a:ln w="12600">
            <a:noFill/>
          </a:ln>
        </p:spPr>
        <p:txBody>
          <a:bodyPr lIns="45720" tIns="45000" rIns="45720" bIns="45000" anchor="t">
            <a:noAutofit/>
          </a:bodyPr>
          <a:p>
            <a:pPr indent="0" algn="l" defTabSz="795600">
              <a:lnSpc>
                <a:spcPct val="100000"/>
              </a:lnSpc>
              <a:spcBef>
                <a:spcPts val="799"/>
              </a:spcBef>
              <a:buNone/>
              <a:tabLst>
                <a:tab pos="0" algn="l"/>
              </a:tabLst>
            </a:pPr>
            <a:r>
              <a:rPr lang="es-ES" sz="3830" b="0" i="1" u="none" strike="noStrike">
                <a:solidFill>
                  <a:srgbClr val="000000"/>
                </a:solidFill>
                <a:effectLst/>
                <a:uFillTx/>
                <a:latin typeface="Cambria"/>
                <a:ea typeface="Cambria"/>
              </a:rPr>
              <a:t>“Dios quiere que en su vida en el hogar el que enseña la Biblia ejemplifique las verdades que presenta. La clase de hombre que sea tendrá mayor influencia que lo que diga”.</a:t>
            </a:r>
            <a:endParaRPr lang="es-ES" sz="3830" b="0" u="none" strike="noStrike">
              <a:solidFill>
                <a:srgbClr val="000000"/>
              </a:solidFill>
              <a:effectLst/>
              <a:uFillTx/>
              <a:latin typeface="Century Schoolbook"/>
            </a:endParaRPr>
          </a:p>
          <a:p>
            <a:pPr indent="0" algn="l" defTabSz="795600">
              <a:lnSpc>
                <a:spcPct val="100000"/>
              </a:lnSpc>
              <a:buNone/>
              <a:tabLst>
                <a:tab pos="0" algn="l"/>
              </a:tabLst>
            </a:pPr>
            <a:r>
              <a:rPr lang="es-ES" sz="3830" b="0" i="1" u="none" strike="noStrike">
                <a:solidFill>
                  <a:srgbClr val="FF2600"/>
                </a:solidFill>
                <a:effectLst/>
                <a:uFillTx/>
                <a:latin typeface="Cambria"/>
                <a:ea typeface="Cambria"/>
              </a:rPr>
              <a:t>HC 321</a:t>
            </a:r>
            <a:endParaRPr lang="es-ES" sz="3830" b="0" u="none" strike="noStrike">
              <a:solidFill>
                <a:srgbClr val="000000"/>
              </a:solidFill>
              <a:effectLst/>
              <a:uFillTx/>
              <a:latin typeface="Century Schoolbook"/>
            </a:endParaRPr>
          </a:p>
        </p:txBody>
      </p:sp>
    </p:spTree>
  </p:cSld>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PlaceHolder 1"/>
          <p:cNvSpPr>
            <a:spLocks noGrp="1"/>
          </p:cNvSpPr>
          <p:nvPr>
            <p:ph/>
          </p:nvPr>
        </p:nvSpPr>
        <p:spPr>
          <a:xfrm>
            <a:off x="1599480" y="1103040"/>
            <a:ext cx="6352200" cy="4651200"/>
          </a:xfrm>
          <a:prstGeom prst="rect">
            <a:avLst/>
          </a:prstGeom>
          <a:noFill/>
          <a:ln w="12600">
            <a:noFill/>
          </a:ln>
        </p:spPr>
        <p:txBody>
          <a:bodyPr lIns="45720" tIns="45000" rIns="45720" bIns="45000" anchor="t">
            <a:noAutofit/>
          </a:bodyPr>
          <a:p>
            <a:pPr indent="0" algn="l" defTabSz="704160">
              <a:lnSpc>
                <a:spcPct val="100000"/>
              </a:lnSpc>
              <a:spcBef>
                <a:spcPts val="700"/>
              </a:spcBef>
              <a:buNone/>
              <a:tabLst>
                <a:tab pos="0" algn="l"/>
              </a:tabLst>
            </a:pPr>
            <a:r>
              <a:rPr lang="es-ES" sz="3380" b="0" i="1" u="none" strike="noStrike">
                <a:solidFill>
                  <a:srgbClr val="000000"/>
                </a:solidFill>
                <a:effectLst/>
                <a:uFillTx/>
                <a:latin typeface="Cambria"/>
                <a:ea typeface="Cambria"/>
              </a:rPr>
              <a:t>“A Vd. se le ha confiado un terrenito; pero ha dejado que delante de su propia puerta crezcan zarzas y espinas, mientras se dedicaba a quitar las malas hierbas en los jardines ajenos… Está predicando el Evangelio a otros; practíquelo Vd. mismo en su casa”.</a:t>
            </a:r>
            <a:endParaRPr lang="es-ES" sz="3380" b="0" u="none" strike="noStrike">
              <a:solidFill>
                <a:srgbClr val="000000"/>
              </a:solidFill>
              <a:effectLst/>
              <a:uFillTx/>
              <a:latin typeface="Century Schoolbook"/>
            </a:endParaRPr>
          </a:p>
          <a:p>
            <a:pPr indent="0" algn="l" defTabSz="704160">
              <a:lnSpc>
                <a:spcPct val="100000"/>
              </a:lnSpc>
              <a:buNone/>
              <a:tabLst>
                <a:tab pos="0" algn="l"/>
              </a:tabLst>
            </a:pPr>
            <a:r>
              <a:rPr lang="es-ES" sz="3380" b="0" i="1" u="none" strike="noStrike">
                <a:solidFill>
                  <a:srgbClr val="FF2600"/>
                </a:solidFill>
                <a:effectLst/>
                <a:uFillTx/>
                <a:latin typeface="Cambria"/>
                <a:ea typeface="Cambria"/>
              </a:rPr>
              <a:t>HC 324</a:t>
            </a:r>
            <a:endParaRPr lang="es-ES" sz="3380" b="0" u="none" strike="noStrike">
              <a:solidFill>
                <a:srgbClr val="000000"/>
              </a:solidFill>
              <a:effectLst/>
              <a:uFillTx/>
              <a:latin typeface="Century Schoolbook"/>
            </a:endParaRPr>
          </a:p>
        </p:txBody>
      </p:sp>
    </p:spTree>
  </p:cSld>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PlaceHolder 1"/>
          <p:cNvSpPr>
            <a:spLocks noGrp="1"/>
          </p:cNvSpPr>
          <p:nvPr>
            <p:ph/>
          </p:nvPr>
        </p:nvSpPr>
        <p:spPr>
          <a:xfrm>
            <a:off x="1302480" y="2213280"/>
            <a:ext cx="6538680" cy="4092120"/>
          </a:xfrm>
          <a:prstGeom prst="rect">
            <a:avLst/>
          </a:prstGeom>
          <a:noFill/>
          <a:ln w="12600">
            <a:noFill/>
          </a:ln>
        </p:spPr>
        <p:txBody>
          <a:bodyPr lIns="45720" tIns="45000" rIns="45720" bIns="45000" anchor="t">
            <a:noAutofit/>
          </a:bodyPr>
          <a:p>
            <a:pPr marL="281160" indent="-281160" algn="l" defTabSz="749880">
              <a:lnSpc>
                <a:spcPct val="100000"/>
              </a:lnSpc>
              <a:spcBef>
                <a:spcPts val="700"/>
              </a:spcBef>
              <a:buClr>
                <a:srgbClr val="000000"/>
              </a:buClr>
              <a:buFont typeface="Arial"/>
              <a:buChar char="•"/>
            </a:pPr>
            <a:r>
              <a:rPr lang="es-ES" sz="2950" b="0" u="none" strike="noStrike">
                <a:solidFill>
                  <a:srgbClr val="000000"/>
                </a:solidFill>
                <a:effectLst/>
                <a:uFillTx/>
                <a:latin typeface="Cambria"/>
                <a:ea typeface="Cambria"/>
              </a:rPr>
              <a:t>Algunos no delegan porque </a:t>
            </a:r>
            <a:r>
              <a:rPr lang="es-ES" sz="2950" b="1" i="1" u="none" strike="noStrike">
                <a:solidFill>
                  <a:srgbClr val="000000"/>
                </a:solidFill>
                <a:effectLst/>
                <a:uFillTx/>
                <a:latin typeface="Cambria"/>
                <a:ea typeface="Cambria"/>
              </a:rPr>
              <a:t>creen que ellos lo deben hacer todo</a:t>
            </a:r>
            <a:r>
              <a:rPr lang="es-ES" sz="2950" b="0" u="none" strike="noStrike">
                <a:solidFill>
                  <a:srgbClr val="000000"/>
                </a:solidFill>
                <a:effectLst/>
                <a:uFillTx/>
                <a:latin typeface="Cambria"/>
                <a:ea typeface="Cambria"/>
              </a:rPr>
              <a:t>. </a:t>
            </a:r>
            <a:r>
              <a:rPr lang="es-ES" sz="2950" b="0" u="sng" strike="noStrike">
                <a:solidFill>
                  <a:srgbClr val="000000"/>
                </a:solidFill>
                <a:effectLst/>
                <a:uFillTx/>
                <a:latin typeface="Cambria"/>
                <a:ea typeface="Cambria"/>
              </a:rPr>
              <a:t>Están errados</a:t>
            </a:r>
            <a:r>
              <a:rPr lang="es-ES" sz="2950" b="0" u="none" strike="noStrike">
                <a:solidFill>
                  <a:srgbClr val="000000"/>
                </a:solidFill>
                <a:effectLst/>
                <a:uFillTx/>
                <a:latin typeface="Cambria"/>
                <a:ea typeface="Cambria"/>
              </a:rPr>
              <a:t>.</a:t>
            </a:r>
            <a:endParaRPr lang="es-ES" sz="2950" b="0" u="none" strike="noStrike">
              <a:solidFill>
                <a:srgbClr val="000000"/>
              </a:solidFill>
              <a:effectLst/>
              <a:uFillTx/>
              <a:latin typeface="Century Schoolbook"/>
            </a:endParaRPr>
          </a:p>
          <a:p>
            <a:pPr marL="281160" indent="-281160" algn="l" defTabSz="749880">
              <a:lnSpc>
                <a:spcPct val="100000"/>
              </a:lnSpc>
              <a:spcBef>
                <a:spcPts val="700"/>
              </a:spcBef>
              <a:buClr>
                <a:srgbClr val="000000"/>
              </a:buClr>
              <a:buFont typeface="Arial"/>
              <a:buChar char="•"/>
            </a:pPr>
            <a:r>
              <a:rPr lang="es-ES" sz="2950" b="0" u="none" strike="noStrike">
                <a:solidFill>
                  <a:srgbClr val="000000"/>
                </a:solidFill>
                <a:effectLst/>
                <a:uFillTx/>
                <a:latin typeface="Cambria"/>
                <a:ea typeface="Cambria"/>
              </a:rPr>
              <a:t>Hay quienes no delegan porque no </a:t>
            </a:r>
            <a:r>
              <a:rPr lang="es-ES" sz="2950" b="1" i="1" u="none" strike="noStrike">
                <a:solidFill>
                  <a:srgbClr val="000000"/>
                </a:solidFill>
                <a:effectLst/>
                <a:uFillTx/>
                <a:latin typeface="Cambria"/>
                <a:ea typeface="Cambria"/>
              </a:rPr>
              <a:t>confían en las capacidades de los otros líderes.</a:t>
            </a:r>
            <a:r>
              <a:rPr lang="es-ES" sz="2950" b="0" u="none" strike="noStrike">
                <a:solidFill>
                  <a:srgbClr val="000000"/>
                </a:solidFill>
                <a:effectLst/>
                <a:uFillTx/>
                <a:latin typeface="Cambria"/>
                <a:ea typeface="Cambria"/>
              </a:rPr>
              <a:t>  </a:t>
            </a:r>
            <a:r>
              <a:rPr lang="es-ES" sz="2950" b="0" u="sng" strike="noStrike">
                <a:solidFill>
                  <a:srgbClr val="000000"/>
                </a:solidFill>
                <a:effectLst/>
                <a:uFillTx/>
                <a:latin typeface="Cambria"/>
                <a:ea typeface="Cambria"/>
              </a:rPr>
              <a:t>Esto es un error</a:t>
            </a:r>
            <a:r>
              <a:rPr lang="es-ES" sz="2950" b="0" u="none" strike="noStrike">
                <a:solidFill>
                  <a:srgbClr val="000000"/>
                </a:solidFill>
                <a:effectLst/>
                <a:uFillTx/>
                <a:latin typeface="Cambria"/>
                <a:ea typeface="Cambria"/>
              </a:rPr>
              <a:t>.</a:t>
            </a:r>
            <a:endParaRPr lang="es-ES" sz="2950" b="0" u="none" strike="noStrike">
              <a:solidFill>
                <a:srgbClr val="000000"/>
              </a:solidFill>
              <a:effectLst/>
              <a:uFillTx/>
              <a:latin typeface="Century Schoolbook"/>
            </a:endParaRPr>
          </a:p>
          <a:p>
            <a:pPr marL="281160" indent="-281160" algn="l" defTabSz="749880">
              <a:lnSpc>
                <a:spcPct val="100000"/>
              </a:lnSpc>
              <a:spcBef>
                <a:spcPts val="700"/>
              </a:spcBef>
              <a:buClr>
                <a:srgbClr val="000000"/>
              </a:buClr>
              <a:buFont typeface="Arial"/>
              <a:buChar char="•"/>
            </a:pPr>
            <a:r>
              <a:rPr lang="es-ES" sz="2950" b="0" u="none" strike="noStrike">
                <a:solidFill>
                  <a:srgbClr val="000000"/>
                </a:solidFill>
                <a:effectLst/>
                <a:uFillTx/>
                <a:latin typeface="Cambria"/>
                <a:ea typeface="Cambria"/>
              </a:rPr>
              <a:t>Otros no delegan porque </a:t>
            </a:r>
            <a:r>
              <a:rPr lang="es-ES" sz="2950" b="1" i="1" u="none" strike="noStrike">
                <a:solidFill>
                  <a:srgbClr val="000000"/>
                </a:solidFill>
                <a:effectLst/>
                <a:uFillTx/>
                <a:latin typeface="Cambria"/>
                <a:ea typeface="Cambria"/>
              </a:rPr>
              <a:t>no quieren compartir los honores</a:t>
            </a:r>
            <a:r>
              <a:rPr lang="es-ES" sz="2950" b="0" u="none" strike="noStrike">
                <a:solidFill>
                  <a:srgbClr val="000000"/>
                </a:solidFill>
                <a:effectLst/>
                <a:uFillTx/>
                <a:latin typeface="Cambria"/>
                <a:ea typeface="Cambria"/>
              </a:rPr>
              <a:t>. </a:t>
            </a:r>
            <a:r>
              <a:rPr lang="es-ES" sz="2950" b="0" u="sng" strike="noStrike">
                <a:solidFill>
                  <a:srgbClr val="000000"/>
                </a:solidFill>
                <a:effectLst/>
                <a:uFillTx/>
                <a:latin typeface="Cambria"/>
                <a:ea typeface="Cambria"/>
              </a:rPr>
              <a:t>Esto es lamentable</a:t>
            </a:r>
            <a:r>
              <a:rPr lang="es-ES" sz="2950" b="0" u="none" strike="noStrike">
                <a:solidFill>
                  <a:srgbClr val="000000"/>
                </a:solidFill>
                <a:effectLst/>
                <a:uFillTx/>
                <a:latin typeface="Cambria"/>
                <a:ea typeface="Cambria"/>
              </a:rPr>
              <a:t>.</a:t>
            </a:r>
            <a:endParaRPr lang="es-ES" sz="2950" b="0" u="none" strike="noStrike">
              <a:solidFill>
                <a:srgbClr val="000000"/>
              </a:solidFill>
              <a:effectLst/>
              <a:uFillTx/>
              <a:latin typeface="Century Schoolbook"/>
            </a:endParaRPr>
          </a:p>
        </p:txBody>
      </p:sp>
      <p:sp>
        <p:nvSpPr>
          <p:cNvPr id="107" name="Shape 226"/>
          <p:cNvSpPr/>
          <p:nvPr/>
        </p:nvSpPr>
        <p:spPr>
          <a:xfrm>
            <a:off x="960840" y="1382760"/>
            <a:ext cx="7221960" cy="1268640"/>
          </a:xfrm>
          <a:prstGeom prst="rect">
            <a:avLst/>
          </a:prstGeom>
          <a:noFill/>
          <a:ln w="12700">
            <a:noFill/>
          </a:ln>
        </p:spPr>
        <p:style>
          <a:lnRef idx="0"/>
          <a:fillRef idx="0"/>
          <a:effectRef idx="0"/>
          <a:fontRef idx="minor"/>
        </p:style>
        <p:txBody>
          <a:bodyPr lIns="45720" tIns="45000" rIns="45720" bIns="45000" anchor="t">
            <a:normAutofit/>
          </a:bodyPr>
          <a:p>
            <a:pPr marL="800280" indent="-800280" defTabSz="914400">
              <a:lnSpc>
                <a:spcPct val="100000"/>
              </a:lnSpc>
              <a:tabLst>
                <a:tab pos="0" algn="l"/>
              </a:tabLst>
            </a:pPr>
            <a:r>
              <a:rPr lang="es-ES" sz="3800" b="1" u="none" strike="noStrike">
                <a:solidFill>
                  <a:srgbClr val="48002B"/>
                </a:solidFill>
                <a:effectLst/>
                <a:uFillTx/>
                <a:latin typeface="Cambria"/>
                <a:ea typeface="Cambria"/>
              </a:rPr>
              <a:t>12. No delegar responsabilidades</a:t>
            </a:r>
            <a:endParaRPr lang="es-ES" sz="3800" b="0" u="none" strike="noStrike">
              <a:solidFill>
                <a:srgbClr val="000000"/>
              </a:solidFill>
              <a:effectLst/>
              <a:uFillTx/>
              <a:latin typeface="Arial"/>
            </a:endParaRPr>
          </a:p>
        </p:txBody>
      </p:sp>
    </p:spTree>
  </p:cSld>
  <p:timing>
    <p:tnLst>
      <p:par>
        <p:cTn id="518" dur="indefinite" restart="never" nodeType="tmRoot">
          <p:childTnLst>
            <p:seq>
              <p:cTn id="519" dur="indefinite" nodeType="mainSeq">
                <p:childTnLst>
                  <p:par>
                    <p:cTn id="520" fill="hold">
                      <p:stCondLst>
                        <p:cond delay="indefinite"/>
                      </p:stCondLst>
                      <p:childTnLst>
                        <p:par>
                          <p:cTn id="521" fill="hold">
                            <p:stCondLst>
                              <p:cond delay="0"/>
                            </p:stCondLst>
                            <p:childTnLst>
                              <p:par>
                                <p:cTn id="522" presetID="9" presetClass="entr" fill="hold" nodeType="clickEffect">
                                  <p:stCondLst>
                                    <p:cond delay="0"/>
                                  </p:stCondLst>
                                  <p:iterate type="el">
                                    <p:tmAbs val="0"/>
                                  </p:iterate>
                                  <p:childTnLst>
                                    <p:set>
                                      <p:cBhvr>
                                        <p:cTn id="523" fill="hold"/>
                                        <p:tgtEl>
                                          <p:spTgt spid="106"/>
                                        </p:tgtEl>
                                        <p:attrNameLst>
                                          <p:attrName>style.visibility</p:attrName>
                                        </p:attrNameLst>
                                      </p:cBhvr>
                                      <p:to>
                                        <p:strVal val="visible"/>
                                      </p:to>
                                    </p:set>
                                    <p:animEffect transition="in" filter="dissolve">
                                      <p:cBhvr additive="repl">
                                        <p:cTn id="524" dur="500"/>
                                        <p:tgtEl>
                                          <p:spTgt spid="106"/>
                                        </p:tgtEl>
                                      </p:cBhvr>
                                    </p:animEffect>
                                  </p:childTnLst>
                                </p:cTn>
                              </p:par>
                              <p:par>
                                <p:cTn id="525" presetID="9" presetClass="entr" fill="hold" nodeType="withEffect">
                                  <p:stCondLst>
                                    <p:cond delay="0"/>
                                  </p:stCondLst>
                                  <p:iterate type="el">
                                    <p:tmAbs val="0"/>
                                  </p:iterate>
                                  <p:childTnLst>
                                    <p:set>
                                      <p:cBhvr>
                                        <p:cTn id="526" fill="hold"/>
                                        <p:tgtEl>
                                          <p:spTgt spid="106">
                                            <p:txEl>
                                              <p:pRg st="0" end="0"/>
                                            </p:txEl>
                                          </p:spTgt>
                                        </p:tgtEl>
                                        <p:attrNameLst>
                                          <p:attrName>style.visibility</p:attrName>
                                        </p:attrNameLst>
                                      </p:cBhvr>
                                      <p:to>
                                        <p:strVal val="visible"/>
                                      </p:to>
                                    </p:set>
                                    <p:animEffect transition="in" filter="dissolve">
                                      <p:cBhvr additive="repl">
                                        <p:cTn id="527" dur="500"/>
                                        <p:tgtEl>
                                          <p:spTgt spid="106">
                                            <p:txEl>
                                              <p:pRg st="0" end="0"/>
                                            </p:txEl>
                                          </p:spTgt>
                                        </p:tgtEl>
                                      </p:cBhvr>
                                    </p:animEffect>
                                  </p:childTnLst>
                                </p:cTn>
                              </p:par>
                            </p:childTnLst>
                          </p:cTn>
                        </p:par>
                      </p:childTnLst>
                    </p:cTn>
                  </p:par>
                  <p:par>
                    <p:cTn id="528" fill="hold">
                      <p:stCondLst>
                        <p:cond delay="indefinite"/>
                      </p:stCondLst>
                      <p:childTnLst>
                        <p:par>
                          <p:cTn id="529" fill="hold">
                            <p:stCondLst>
                              <p:cond delay="0"/>
                            </p:stCondLst>
                            <p:childTnLst>
                              <p:par>
                                <p:cTn id="530" presetID="9" presetClass="entr" fill="hold" nodeType="clickEffect">
                                  <p:stCondLst>
                                    <p:cond delay="0"/>
                                  </p:stCondLst>
                                  <p:iterate type="el">
                                    <p:tmAbs val="0"/>
                                  </p:iterate>
                                  <p:childTnLst>
                                    <p:set>
                                      <p:cBhvr>
                                        <p:cTn id="531" fill="hold"/>
                                        <p:tgtEl>
                                          <p:spTgt spid="106">
                                            <p:txEl>
                                              <p:pRg st="1" end="1"/>
                                            </p:txEl>
                                          </p:spTgt>
                                        </p:tgtEl>
                                        <p:attrNameLst>
                                          <p:attrName>style.visibility</p:attrName>
                                        </p:attrNameLst>
                                      </p:cBhvr>
                                      <p:to>
                                        <p:strVal val="visible"/>
                                      </p:to>
                                    </p:set>
                                    <p:animEffect transition="in" filter="dissolve">
                                      <p:cBhvr additive="repl">
                                        <p:cTn id="532" dur="500"/>
                                        <p:tgtEl>
                                          <p:spTgt spid="106">
                                            <p:txEl>
                                              <p:pRg st="1" end="1"/>
                                            </p:txEl>
                                          </p:spTgt>
                                        </p:tgtEl>
                                      </p:cBhvr>
                                    </p:animEffect>
                                  </p:childTnLst>
                                </p:cTn>
                              </p:par>
                            </p:childTnLst>
                          </p:cTn>
                        </p:par>
                      </p:childTnLst>
                    </p:cTn>
                  </p:par>
                  <p:par>
                    <p:cTn id="533" fill="hold">
                      <p:stCondLst>
                        <p:cond delay="indefinite"/>
                      </p:stCondLst>
                      <p:childTnLst>
                        <p:par>
                          <p:cTn id="534" fill="hold">
                            <p:stCondLst>
                              <p:cond delay="0"/>
                            </p:stCondLst>
                            <p:childTnLst>
                              <p:par>
                                <p:cTn id="535" presetID="9" presetClass="entr" fill="hold" nodeType="clickEffect">
                                  <p:stCondLst>
                                    <p:cond delay="0"/>
                                  </p:stCondLst>
                                  <p:iterate type="el">
                                    <p:tmAbs val="0"/>
                                  </p:iterate>
                                  <p:childTnLst>
                                    <p:set>
                                      <p:cBhvr>
                                        <p:cTn id="536" fill="hold"/>
                                        <p:tgtEl>
                                          <p:spTgt spid="106">
                                            <p:txEl>
                                              <p:pRg st="2" end="2"/>
                                            </p:txEl>
                                          </p:spTgt>
                                        </p:tgtEl>
                                        <p:attrNameLst>
                                          <p:attrName>style.visibility</p:attrName>
                                        </p:attrNameLst>
                                      </p:cBhvr>
                                      <p:to>
                                        <p:strVal val="visible"/>
                                      </p:to>
                                    </p:set>
                                    <p:animEffect transition="in" filter="dissolve">
                                      <p:cBhvr additive="repl">
                                        <p:cTn id="537" dur="500"/>
                                        <p:tgtEl>
                                          <p:spTgt spid="10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PlaceHolder 1"/>
          <p:cNvSpPr>
            <a:spLocks noGrp="1"/>
          </p:cNvSpPr>
          <p:nvPr>
            <p:ph/>
          </p:nvPr>
        </p:nvSpPr>
        <p:spPr>
          <a:xfrm>
            <a:off x="1466280" y="1128240"/>
            <a:ext cx="6211440" cy="4994640"/>
          </a:xfrm>
          <a:prstGeom prst="rect">
            <a:avLst/>
          </a:prstGeom>
          <a:noFill/>
          <a:ln w="12600">
            <a:noFill/>
          </a:ln>
        </p:spPr>
        <p:txBody>
          <a:bodyPr lIns="45720" tIns="45000" rIns="45720" bIns="45000" anchor="t">
            <a:noAutofit/>
          </a:bodyPr>
          <a:p>
            <a:pPr marL="325800" indent="-325800" algn="l" defTabSz="868680">
              <a:lnSpc>
                <a:spcPct val="100000"/>
              </a:lnSpc>
              <a:spcBef>
                <a:spcPts val="799"/>
              </a:spcBef>
              <a:buClr>
                <a:srgbClr val="000000"/>
              </a:buClr>
              <a:buFont typeface="Arial"/>
              <a:buChar char="•"/>
            </a:pPr>
            <a:r>
              <a:rPr lang="es-ES" sz="3420" b="0" u="none" strike="noStrike">
                <a:solidFill>
                  <a:srgbClr val="000000"/>
                </a:solidFill>
                <a:effectLst/>
                <a:uFillTx/>
                <a:latin typeface="Cambria"/>
                <a:ea typeface="Cambria"/>
              </a:rPr>
              <a:t>Otros se van al extremo de delegarlo todo para ellos mismos no sentirse </a:t>
            </a:r>
            <a:r>
              <a:rPr lang="es-ES" sz="3420" b="1" i="1" u="none" strike="noStrike">
                <a:solidFill>
                  <a:srgbClr val="000000"/>
                </a:solidFill>
                <a:effectLst/>
                <a:uFillTx/>
                <a:latin typeface="Cambria"/>
                <a:ea typeface="Cambria"/>
              </a:rPr>
              <a:t>responsables</a:t>
            </a:r>
            <a:r>
              <a:rPr lang="es-ES" sz="3420" b="0" u="none" strike="noStrike">
                <a:solidFill>
                  <a:srgbClr val="000000"/>
                </a:solidFill>
                <a:effectLst/>
                <a:uFillTx/>
                <a:latin typeface="Cambria"/>
                <a:ea typeface="Cambria"/>
              </a:rPr>
              <a:t>.</a:t>
            </a:r>
            <a:endParaRPr lang="es-ES" sz="3420" b="0" u="none" strike="noStrike">
              <a:solidFill>
                <a:srgbClr val="000000"/>
              </a:solidFill>
              <a:effectLst/>
              <a:uFillTx/>
              <a:latin typeface="Century Schoolbook"/>
            </a:endParaRPr>
          </a:p>
          <a:p>
            <a:pPr marL="325800" indent="-325800" algn="l" defTabSz="868680">
              <a:lnSpc>
                <a:spcPct val="100000"/>
              </a:lnSpc>
              <a:spcBef>
                <a:spcPts val="799"/>
              </a:spcBef>
              <a:buClr>
                <a:srgbClr val="000000"/>
              </a:buClr>
              <a:buFont typeface="Arial"/>
              <a:buChar char="•"/>
            </a:pPr>
            <a:r>
              <a:rPr lang="es-ES" sz="3420" b="0" u="none" strike="noStrike">
                <a:solidFill>
                  <a:srgbClr val="000000"/>
                </a:solidFill>
                <a:effectLst/>
                <a:uFillTx/>
                <a:latin typeface="Cambria"/>
                <a:ea typeface="Cambria"/>
              </a:rPr>
              <a:t>Hay que saber cuándo, a quién, y qué cosas deben delegarse. Hay que </a:t>
            </a:r>
            <a:r>
              <a:rPr lang="es-ES" sz="3420" b="1" i="1" u="none" strike="noStrike">
                <a:solidFill>
                  <a:srgbClr val="000000"/>
                </a:solidFill>
                <a:effectLst/>
                <a:uFillTx/>
                <a:latin typeface="Cambria"/>
                <a:ea typeface="Cambria"/>
              </a:rPr>
              <a:t>confiar en los otros líderes</a:t>
            </a:r>
            <a:r>
              <a:rPr lang="es-ES" sz="3420" b="0" u="none" strike="noStrike">
                <a:solidFill>
                  <a:srgbClr val="000000"/>
                </a:solidFill>
                <a:effectLst/>
                <a:uFillTx/>
                <a:latin typeface="Cambria"/>
                <a:ea typeface="Cambria"/>
              </a:rPr>
              <a:t>.</a:t>
            </a:r>
            <a:endParaRPr lang="es-ES" sz="3420" b="0" u="none" strike="noStrike">
              <a:solidFill>
                <a:srgbClr val="000000"/>
              </a:solidFill>
              <a:effectLst/>
              <a:uFillTx/>
              <a:latin typeface="Century Schoolbook"/>
            </a:endParaRPr>
          </a:p>
          <a:p>
            <a:pPr marL="325800" indent="-325800" algn="l" defTabSz="868680">
              <a:lnSpc>
                <a:spcPct val="100000"/>
              </a:lnSpc>
              <a:spcBef>
                <a:spcPts val="799"/>
              </a:spcBef>
              <a:buClr>
                <a:srgbClr val="000000"/>
              </a:buClr>
              <a:buFont typeface="Arial"/>
              <a:buChar char="•"/>
            </a:pPr>
            <a:r>
              <a:rPr lang="es-ES" sz="3420" b="0" u="none" strike="noStrike">
                <a:solidFill>
                  <a:srgbClr val="000000"/>
                </a:solidFill>
                <a:effectLst/>
                <a:uFillTx/>
                <a:latin typeface="Cambria"/>
                <a:ea typeface="Cambria"/>
              </a:rPr>
              <a:t>Antes de delegar hay que </a:t>
            </a:r>
            <a:r>
              <a:rPr lang="es-ES" sz="3420" b="1" i="1" u="none" strike="noStrike">
                <a:solidFill>
                  <a:srgbClr val="000000"/>
                </a:solidFill>
                <a:effectLst/>
                <a:uFillTx/>
                <a:latin typeface="Cambria"/>
                <a:ea typeface="Cambria"/>
              </a:rPr>
              <a:t>capacitar a las personas que van a recibir la responsabilidad</a:t>
            </a:r>
            <a:r>
              <a:rPr lang="es-ES" sz="3420" b="0" u="none" strike="noStrike">
                <a:solidFill>
                  <a:srgbClr val="000000"/>
                </a:solidFill>
                <a:effectLst/>
                <a:uFillTx/>
                <a:latin typeface="Cambria"/>
                <a:ea typeface="Cambria"/>
              </a:rPr>
              <a:t>.</a:t>
            </a:r>
            <a:endParaRPr lang="es-ES" sz="3420" b="0" u="none" strike="noStrike">
              <a:solidFill>
                <a:srgbClr val="000000"/>
              </a:solidFill>
              <a:effectLst/>
              <a:uFillTx/>
              <a:latin typeface="Century Schoolbook"/>
            </a:endParaRPr>
          </a:p>
        </p:txBody>
      </p:sp>
    </p:spTree>
  </p:cSld>
  <p:timing>
    <p:tnLst>
      <p:par>
        <p:cTn id="538" dur="indefinite" restart="never" nodeType="tmRoot">
          <p:childTnLst>
            <p:seq>
              <p:cTn id="539" dur="indefinite" nodeType="mainSeq">
                <p:childTnLst>
                  <p:par>
                    <p:cTn id="540" fill="hold">
                      <p:stCondLst>
                        <p:cond delay="indefinite"/>
                      </p:stCondLst>
                      <p:childTnLst>
                        <p:par>
                          <p:cTn id="541" fill="hold">
                            <p:stCondLst>
                              <p:cond delay="0"/>
                            </p:stCondLst>
                            <p:childTnLst>
                              <p:par>
                                <p:cTn id="542" presetID="9" presetClass="entr" fill="hold" nodeType="clickEffect">
                                  <p:stCondLst>
                                    <p:cond delay="0"/>
                                  </p:stCondLst>
                                  <p:iterate type="el">
                                    <p:tmAbs val="0"/>
                                  </p:iterate>
                                  <p:childTnLst>
                                    <p:set>
                                      <p:cBhvr>
                                        <p:cTn id="543" fill="hold"/>
                                        <p:tgtEl>
                                          <p:spTgt spid="108"/>
                                        </p:tgtEl>
                                        <p:attrNameLst>
                                          <p:attrName>style.visibility</p:attrName>
                                        </p:attrNameLst>
                                      </p:cBhvr>
                                      <p:to>
                                        <p:strVal val="visible"/>
                                      </p:to>
                                    </p:set>
                                    <p:animEffect transition="in" filter="dissolve">
                                      <p:cBhvr additive="repl">
                                        <p:cTn id="544" dur="500"/>
                                        <p:tgtEl>
                                          <p:spTgt spid="108"/>
                                        </p:tgtEl>
                                      </p:cBhvr>
                                    </p:animEffect>
                                  </p:childTnLst>
                                </p:cTn>
                              </p:par>
                              <p:par>
                                <p:cTn id="545" presetID="9" presetClass="entr" fill="hold" nodeType="withEffect">
                                  <p:stCondLst>
                                    <p:cond delay="0"/>
                                  </p:stCondLst>
                                  <p:iterate type="el">
                                    <p:tmAbs val="0"/>
                                  </p:iterate>
                                  <p:childTnLst>
                                    <p:set>
                                      <p:cBhvr>
                                        <p:cTn id="546" fill="hold"/>
                                        <p:tgtEl>
                                          <p:spTgt spid="108">
                                            <p:txEl>
                                              <p:pRg st="0" end="0"/>
                                            </p:txEl>
                                          </p:spTgt>
                                        </p:tgtEl>
                                        <p:attrNameLst>
                                          <p:attrName>style.visibility</p:attrName>
                                        </p:attrNameLst>
                                      </p:cBhvr>
                                      <p:to>
                                        <p:strVal val="visible"/>
                                      </p:to>
                                    </p:set>
                                    <p:animEffect transition="in" filter="dissolve">
                                      <p:cBhvr additive="repl">
                                        <p:cTn id="547" dur="500"/>
                                        <p:tgtEl>
                                          <p:spTgt spid="108">
                                            <p:txEl>
                                              <p:pRg st="0" end="0"/>
                                            </p:txEl>
                                          </p:spTgt>
                                        </p:tgtEl>
                                      </p:cBhvr>
                                    </p:animEffect>
                                  </p:childTnLst>
                                </p:cTn>
                              </p:par>
                            </p:childTnLst>
                          </p:cTn>
                        </p:par>
                      </p:childTnLst>
                    </p:cTn>
                  </p:par>
                  <p:par>
                    <p:cTn id="548" fill="hold">
                      <p:stCondLst>
                        <p:cond delay="indefinite"/>
                      </p:stCondLst>
                      <p:childTnLst>
                        <p:par>
                          <p:cTn id="549" fill="hold">
                            <p:stCondLst>
                              <p:cond delay="0"/>
                            </p:stCondLst>
                            <p:childTnLst>
                              <p:par>
                                <p:cTn id="550" presetID="9" presetClass="entr" fill="hold" nodeType="clickEffect">
                                  <p:stCondLst>
                                    <p:cond delay="0"/>
                                  </p:stCondLst>
                                  <p:iterate type="el">
                                    <p:tmAbs val="0"/>
                                  </p:iterate>
                                  <p:childTnLst>
                                    <p:set>
                                      <p:cBhvr>
                                        <p:cTn id="551" fill="hold"/>
                                        <p:tgtEl>
                                          <p:spTgt spid="108">
                                            <p:txEl>
                                              <p:pRg st="1" end="1"/>
                                            </p:txEl>
                                          </p:spTgt>
                                        </p:tgtEl>
                                        <p:attrNameLst>
                                          <p:attrName>style.visibility</p:attrName>
                                        </p:attrNameLst>
                                      </p:cBhvr>
                                      <p:to>
                                        <p:strVal val="visible"/>
                                      </p:to>
                                    </p:set>
                                    <p:animEffect transition="in" filter="dissolve">
                                      <p:cBhvr additive="repl">
                                        <p:cTn id="552" dur="500"/>
                                        <p:tgtEl>
                                          <p:spTgt spid="108">
                                            <p:txEl>
                                              <p:pRg st="1" end="1"/>
                                            </p:txEl>
                                          </p:spTgt>
                                        </p:tgtEl>
                                      </p:cBhvr>
                                    </p:animEffect>
                                  </p:childTnLst>
                                </p:cTn>
                              </p:par>
                            </p:childTnLst>
                          </p:cTn>
                        </p:par>
                      </p:childTnLst>
                    </p:cTn>
                  </p:par>
                  <p:par>
                    <p:cTn id="553" fill="hold">
                      <p:stCondLst>
                        <p:cond delay="indefinite"/>
                      </p:stCondLst>
                      <p:childTnLst>
                        <p:par>
                          <p:cTn id="554" fill="hold">
                            <p:stCondLst>
                              <p:cond delay="0"/>
                            </p:stCondLst>
                            <p:childTnLst>
                              <p:par>
                                <p:cTn id="555" presetID="9" presetClass="entr" fill="hold" nodeType="clickEffect">
                                  <p:stCondLst>
                                    <p:cond delay="0"/>
                                  </p:stCondLst>
                                  <p:iterate type="el">
                                    <p:tmAbs val="0"/>
                                  </p:iterate>
                                  <p:childTnLst>
                                    <p:set>
                                      <p:cBhvr>
                                        <p:cTn id="556" fill="hold"/>
                                        <p:tgtEl>
                                          <p:spTgt spid="108">
                                            <p:txEl>
                                              <p:pRg st="2" end="2"/>
                                            </p:txEl>
                                          </p:spTgt>
                                        </p:tgtEl>
                                        <p:attrNameLst>
                                          <p:attrName>style.visibility</p:attrName>
                                        </p:attrNameLst>
                                      </p:cBhvr>
                                      <p:to>
                                        <p:strVal val="visible"/>
                                      </p:to>
                                    </p:set>
                                    <p:animEffect transition="in" filter="dissolve">
                                      <p:cBhvr additive="repl">
                                        <p:cTn id="557" dur="500"/>
                                        <p:tgtEl>
                                          <p:spTgt spid="108">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 name="PlaceHolder 1"/>
          <p:cNvSpPr>
            <a:spLocks noGrp="1"/>
          </p:cNvSpPr>
          <p:nvPr>
            <p:ph type="title"/>
          </p:nvPr>
        </p:nvSpPr>
        <p:spPr>
          <a:xfrm>
            <a:off x="735120" y="2111400"/>
            <a:ext cx="7673040" cy="3528000"/>
          </a:xfrm>
          <a:prstGeom prst="rect">
            <a:avLst/>
          </a:prstGeom>
          <a:noFill/>
          <a:ln w="12600">
            <a:noFill/>
          </a:ln>
        </p:spPr>
        <p:txBody>
          <a:bodyPr lIns="45720" tIns="45000" rIns="45720" bIns="45000" anchor="t">
            <a:noAutofit/>
          </a:bodyPr>
          <a:p>
            <a:pPr indent="0" algn="ctr" defTabSz="914400">
              <a:lnSpc>
                <a:spcPct val="100000"/>
              </a:lnSpc>
              <a:buNone/>
              <a:tabLst>
                <a:tab pos="0" algn="l"/>
              </a:tabLst>
            </a:pPr>
            <a:r>
              <a:rPr lang="es-ES" sz="5400" b="1" u="none" strike="noStrike">
                <a:solidFill>
                  <a:srgbClr val="AD0059"/>
                </a:solidFill>
                <a:effectLst/>
                <a:uFillTx/>
                <a:latin typeface="Cambria"/>
                <a:ea typeface="Cambria"/>
              </a:rPr>
              <a:t>¿Qué cosas pueden destruir el liderazgo de los ancianos?</a:t>
            </a:r>
            <a:endParaRPr lang="es-ES" sz="5400" b="0" u="none" strike="noStrike">
              <a:solidFill>
                <a:srgbClr val="000000"/>
              </a:solidFill>
              <a:effectLst/>
              <a:uFillTx/>
              <a:latin typeface="Century Schoolbook"/>
            </a:endParaRPr>
          </a:p>
        </p:txBody>
      </p:sp>
    </p:spTree>
  </p:cSld>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PlaceHolder 1"/>
          <p:cNvSpPr>
            <a:spLocks noGrp="1"/>
          </p:cNvSpPr>
          <p:nvPr>
            <p:ph/>
          </p:nvPr>
        </p:nvSpPr>
        <p:spPr>
          <a:xfrm>
            <a:off x="1297440" y="1014120"/>
            <a:ext cx="6548400" cy="4829400"/>
          </a:xfrm>
          <a:prstGeom prst="rect">
            <a:avLst/>
          </a:prstGeom>
          <a:noFill/>
          <a:ln w="12600">
            <a:noFill/>
          </a:ln>
        </p:spPr>
        <p:txBody>
          <a:bodyPr lIns="45720" tIns="45000" rIns="45720" bIns="45000" anchor="t">
            <a:noAutofit/>
          </a:bodyPr>
          <a:p>
            <a:pPr indent="0" algn="l" defTabSz="777240">
              <a:lnSpc>
                <a:spcPct val="90000"/>
              </a:lnSpc>
              <a:spcBef>
                <a:spcPts val="799"/>
              </a:spcBef>
              <a:buNone/>
              <a:tabLst>
                <a:tab pos="0" algn="l"/>
              </a:tabLst>
            </a:pPr>
            <a:r>
              <a:rPr lang="es-ES" sz="3740" b="0" i="1" u="none" strike="noStrike">
                <a:solidFill>
                  <a:srgbClr val="000000"/>
                </a:solidFill>
                <a:effectLst/>
                <a:uFillTx/>
                <a:latin typeface="Cambria"/>
                <a:ea typeface="Cambria"/>
              </a:rPr>
              <a:t>“Los hombres que ocupan puestos de responsabilidad deben creer que los demás también tienen criterio, cierta capacidad de razonar y perspicacia, y deben considerarlos capaces de realizar la obra que se les ha encomendado”.</a:t>
            </a:r>
            <a:endParaRPr lang="es-ES" sz="3740" b="0" u="none" strike="noStrike">
              <a:solidFill>
                <a:srgbClr val="000000"/>
              </a:solidFill>
              <a:effectLst/>
              <a:uFillTx/>
              <a:latin typeface="Century Schoolbook"/>
            </a:endParaRPr>
          </a:p>
          <a:p>
            <a:pPr indent="0" algn="l" defTabSz="777240">
              <a:lnSpc>
                <a:spcPct val="90000"/>
              </a:lnSpc>
              <a:buNone/>
              <a:tabLst>
                <a:tab pos="0" algn="l"/>
              </a:tabLst>
            </a:pPr>
            <a:r>
              <a:rPr lang="es-ES" sz="3740" b="0" i="1" u="none" strike="noStrike">
                <a:solidFill>
                  <a:srgbClr val="FF2600"/>
                </a:solidFill>
                <a:effectLst/>
                <a:uFillTx/>
                <a:latin typeface="Cambria"/>
                <a:ea typeface="Cambria"/>
              </a:rPr>
              <a:t>TM 302</a:t>
            </a:r>
            <a:endParaRPr lang="es-ES" sz="3740" b="0" u="none" strike="noStrike">
              <a:solidFill>
                <a:srgbClr val="000000"/>
              </a:solidFill>
              <a:effectLst/>
              <a:uFillTx/>
              <a:latin typeface="Century Schoolbook"/>
            </a:endParaRPr>
          </a:p>
        </p:txBody>
      </p:sp>
    </p:spTree>
  </p:cSld>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PlaceHolder 1"/>
          <p:cNvSpPr>
            <a:spLocks noGrp="1"/>
          </p:cNvSpPr>
          <p:nvPr>
            <p:ph/>
          </p:nvPr>
        </p:nvSpPr>
        <p:spPr>
          <a:xfrm>
            <a:off x="1400040" y="1459440"/>
            <a:ext cx="6570360" cy="4142160"/>
          </a:xfrm>
          <a:prstGeom prst="rect">
            <a:avLst/>
          </a:prstGeom>
          <a:noFill/>
          <a:ln w="12600">
            <a:noFill/>
          </a:ln>
        </p:spPr>
        <p:txBody>
          <a:bodyPr lIns="45720" tIns="45000" rIns="45720" bIns="45000" anchor="t">
            <a:noAutofit/>
          </a:bodyPr>
          <a:p>
            <a:pPr indent="0" algn="l" defTabSz="859680">
              <a:lnSpc>
                <a:spcPct val="90000"/>
              </a:lnSpc>
              <a:spcBef>
                <a:spcPts val="901"/>
              </a:spcBef>
              <a:buNone/>
              <a:tabLst>
                <a:tab pos="0" algn="l"/>
              </a:tabLst>
            </a:pPr>
            <a:r>
              <a:rPr lang="es-ES" sz="3859" b="0" i="1" u="none" strike="noStrike">
                <a:solidFill>
                  <a:srgbClr val="000000"/>
                </a:solidFill>
                <a:effectLst/>
                <a:uFillTx/>
                <a:latin typeface="Cambria"/>
                <a:ea typeface="Cambria"/>
              </a:rPr>
              <a:t>“Queremos que todos nuestros hombres responsables deleguen responsabilidades en los demás. Asignen a otras personas ciertas tareas que los obliguen a trazar planes y a usar su buen juicio”.</a:t>
            </a:r>
            <a:endParaRPr lang="es-ES" sz="3859" b="0" u="none" strike="noStrike">
              <a:solidFill>
                <a:srgbClr val="000000"/>
              </a:solidFill>
              <a:effectLst/>
              <a:uFillTx/>
              <a:latin typeface="Century Schoolbook"/>
            </a:endParaRPr>
          </a:p>
          <a:p>
            <a:pPr indent="0" algn="l" defTabSz="859680">
              <a:lnSpc>
                <a:spcPct val="90000"/>
              </a:lnSpc>
              <a:buNone/>
              <a:tabLst>
                <a:tab pos="0" algn="l"/>
              </a:tabLst>
            </a:pPr>
            <a:r>
              <a:rPr lang="es-ES" sz="3859" b="0" i="1" u="none" strike="noStrike">
                <a:solidFill>
                  <a:srgbClr val="FF2600"/>
                </a:solidFill>
                <a:effectLst/>
                <a:uFillTx/>
                <a:latin typeface="Cambria"/>
                <a:ea typeface="Cambria"/>
              </a:rPr>
              <a:t>TM 302</a:t>
            </a:r>
            <a:endParaRPr lang="es-ES" sz="3859" b="0" u="none" strike="noStrike">
              <a:solidFill>
                <a:srgbClr val="000000"/>
              </a:solidFill>
              <a:effectLst/>
              <a:uFillTx/>
              <a:latin typeface="Century Schoolbook"/>
            </a:endParaRPr>
          </a:p>
        </p:txBody>
      </p:sp>
    </p:spTree>
  </p:cSld>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PlaceHolder 1"/>
          <p:cNvSpPr>
            <a:spLocks noGrp="1"/>
          </p:cNvSpPr>
          <p:nvPr>
            <p:ph/>
          </p:nvPr>
        </p:nvSpPr>
        <p:spPr>
          <a:xfrm>
            <a:off x="1439640" y="2848680"/>
            <a:ext cx="6794280" cy="3182400"/>
          </a:xfrm>
          <a:prstGeom prst="rect">
            <a:avLst/>
          </a:prstGeom>
          <a:noFill/>
          <a:ln w="12600">
            <a:noFill/>
          </a:ln>
        </p:spPr>
        <p:txBody>
          <a:bodyPr lIns="45720" tIns="45000" rIns="45720" bIns="45000" anchor="t">
            <a:noAutofit/>
          </a:bodyPr>
          <a:p>
            <a:pPr marL="298440" indent="-298440" algn="l" defTabSz="795600">
              <a:lnSpc>
                <a:spcPct val="100000"/>
              </a:lnSpc>
              <a:spcBef>
                <a:spcPts val="799"/>
              </a:spcBef>
              <a:buClr>
                <a:srgbClr val="000000"/>
              </a:buClr>
              <a:buFont typeface="Arial"/>
              <a:buChar char="•"/>
            </a:pPr>
            <a:r>
              <a:rPr lang="es-ES" sz="3480" b="0" u="none" strike="noStrike">
                <a:solidFill>
                  <a:srgbClr val="000000"/>
                </a:solidFill>
                <a:effectLst/>
                <a:uFillTx/>
                <a:latin typeface="Cambria"/>
                <a:ea typeface="Cambria"/>
              </a:rPr>
              <a:t>Cada problema tiene su propia </a:t>
            </a:r>
            <a:r>
              <a:rPr lang="es-ES" sz="3480" b="1" i="1" u="none" strike="noStrike">
                <a:solidFill>
                  <a:srgbClr val="000000"/>
                </a:solidFill>
                <a:effectLst/>
                <a:uFillTx/>
                <a:latin typeface="Cambria"/>
                <a:ea typeface="Cambria"/>
              </a:rPr>
              <a:t>solución.</a:t>
            </a:r>
            <a:endParaRPr lang="es-ES" sz="3480" b="0" u="none" strike="noStrike">
              <a:solidFill>
                <a:srgbClr val="000000"/>
              </a:solidFill>
              <a:effectLst/>
              <a:uFillTx/>
              <a:latin typeface="Century Schoolbook"/>
            </a:endParaRPr>
          </a:p>
          <a:p>
            <a:pPr marL="298440" indent="-298440" algn="l" defTabSz="795600">
              <a:lnSpc>
                <a:spcPct val="100000"/>
              </a:lnSpc>
              <a:spcBef>
                <a:spcPts val="799"/>
              </a:spcBef>
              <a:buClr>
                <a:srgbClr val="000000"/>
              </a:buClr>
              <a:buFont typeface="Arial"/>
              <a:buChar char="•"/>
            </a:pPr>
            <a:r>
              <a:rPr lang="es-ES" sz="3480" b="0" u="none" strike="noStrike">
                <a:solidFill>
                  <a:srgbClr val="000000"/>
                </a:solidFill>
                <a:effectLst/>
                <a:uFillTx/>
                <a:latin typeface="Cambria"/>
                <a:ea typeface="Cambria"/>
              </a:rPr>
              <a:t>Es posible que lo que nos resultó en la solución de un problema no nos </a:t>
            </a:r>
            <a:r>
              <a:rPr lang="es-ES" sz="3480" b="1" i="1" u="none" strike="noStrike">
                <a:solidFill>
                  <a:srgbClr val="000000"/>
                </a:solidFill>
                <a:effectLst/>
                <a:uFillTx/>
                <a:latin typeface="Cambria"/>
                <a:ea typeface="Cambria"/>
              </a:rPr>
              <a:t>funcione </a:t>
            </a:r>
            <a:r>
              <a:rPr lang="es-ES" sz="3480" b="0" u="none" strike="noStrike">
                <a:solidFill>
                  <a:srgbClr val="000000"/>
                </a:solidFill>
                <a:effectLst/>
                <a:uFillTx/>
                <a:latin typeface="Cambria"/>
                <a:ea typeface="Cambria"/>
              </a:rPr>
              <a:t>en otras circunstancias</a:t>
            </a:r>
            <a:r>
              <a:rPr lang="es-ES" sz="2780" b="0" u="none" strike="noStrike">
                <a:solidFill>
                  <a:srgbClr val="000000"/>
                </a:solidFill>
                <a:effectLst/>
                <a:uFillTx/>
                <a:latin typeface="Cambria"/>
                <a:ea typeface="Cambria"/>
              </a:rPr>
              <a:t>.</a:t>
            </a:r>
            <a:endParaRPr lang="es-ES" sz="2780" b="0" u="none" strike="noStrike">
              <a:solidFill>
                <a:srgbClr val="000000"/>
              </a:solidFill>
              <a:effectLst/>
              <a:uFillTx/>
              <a:latin typeface="Century Schoolbook"/>
            </a:endParaRPr>
          </a:p>
        </p:txBody>
      </p:sp>
      <p:sp>
        <p:nvSpPr>
          <p:cNvPr id="112" name="Shape 235"/>
          <p:cNvSpPr/>
          <p:nvPr/>
        </p:nvSpPr>
        <p:spPr>
          <a:xfrm>
            <a:off x="552600" y="1471680"/>
            <a:ext cx="7604280" cy="1675080"/>
          </a:xfrm>
          <a:prstGeom prst="rect">
            <a:avLst/>
          </a:prstGeom>
          <a:noFill/>
          <a:ln w="12700">
            <a:noFill/>
          </a:ln>
        </p:spPr>
        <p:style>
          <a:lnRef idx="0"/>
          <a:fillRef idx="0"/>
          <a:effectRef idx="0"/>
          <a:fontRef idx="minor"/>
        </p:style>
        <p:txBody>
          <a:bodyPr lIns="45720" tIns="45000" rIns="45720" bIns="45000" anchor="t">
            <a:normAutofit lnSpcReduction="9999"/>
          </a:bodyPr>
          <a:p>
            <a:pPr marL="665280" indent="-665280" defTabSz="887040">
              <a:lnSpc>
                <a:spcPct val="100000"/>
              </a:lnSpc>
              <a:tabLst>
                <a:tab pos="0" algn="l"/>
              </a:tabLst>
            </a:pPr>
            <a:r>
              <a:rPr lang="es-ES" sz="3690" b="1" u="none" strike="noStrike">
                <a:solidFill>
                  <a:srgbClr val="48002B"/>
                </a:solidFill>
                <a:effectLst/>
                <a:uFillTx/>
                <a:latin typeface="Cambria"/>
                <a:ea typeface="Cambria"/>
              </a:rPr>
              <a:t>13. Pensar que todos los problemas se solucionan de la misma manera</a:t>
            </a:r>
            <a:endParaRPr lang="es-ES" sz="3690" b="0" u="none" strike="noStrike">
              <a:solidFill>
                <a:srgbClr val="000000"/>
              </a:solidFill>
              <a:effectLst/>
              <a:uFillTx/>
              <a:latin typeface="Arial"/>
            </a:endParaRPr>
          </a:p>
        </p:txBody>
      </p:sp>
    </p:spTree>
  </p:cSld>
  <p:timing>
    <p:tnLst>
      <p:par>
        <p:cTn id="558" dur="indefinite" restart="never" nodeType="tmRoot">
          <p:childTnLst>
            <p:seq>
              <p:cTn id="559" dur="indefinite" nodeType="mainSeq">
                <p:childTnLst>
                  <p:par>
                    <p:cTn id="560" fill="hold">
                      <p:stCondLst>
                        <p:cond delay="indefinite"/>
                      </p:stCondLst>
                      <p:childTnLst>
                        <p:par>
                          <p:cTn id="561" fill="hold">
                            <p:stCondLst>
                              <p:cond delay="0"/>
                            </p:stCondLst>
                            <p:childTnLst>
                              <p:par>
                                <p:cTn id="562" presetID="9" presetClass="entr" fill="hold" nodeType="clickEffect">
                                  <p:stCondLst>
                                    <p:cond delay="0"/>
                                  </p:stCondLst>
                                  <p:iterate type="el">
                                    <p:tmAbs val="0"/>
                                  </p:iterate>
                                  <p:childTnLst>
                                    <p:set>
                                      <p:cBhvr>
                                        <p:cTn id="563" fill="hold"/>
                                        <p:tgtEl>
                                          <p:spTgt spid="111"/>
                                        </p:tgtEl>
                                        <p:attrNameLst>
                                          <p:attrName>style.visibility</p:attrName>
                                        </p:attrNameLst>
                                      </p:cBhvr>
                                      <p:to>
                                        <p:strVal val="visible"/>
                                      </p:to>
                                    </p:set>
                                    <p:animEffect transition="in" filter="dissolve">
                                      <p:cBhvr additive="repl">
                                        <p:cTn id="564" dur="500"/>
                                        <p:tgtEl>
                                          <p:spTgt spid="111"/>
                                        </p:tgtEl>
                                      </p:cBhvr>
                                    </p:animEffect>
                                  </p:childTnLst>
                                </p:cTn>
                              </p:par>
                              <p:par>
                                <p:cTn id="565" presetID="9" presetClass="entr" fill="hold" nodeType="withEffect">
                                  <p:stCondLst>
                                    <p:cond delay="0"/>
                                  </p:stCondLst>
                                  <p:iterate type="el">
                                    <p:tmAbs val="0"/>
                                  </p:iterate>
                                  <p:childTnLst>
                                    <p:set>
                                      <p:cBhvr>
                                        <p:cTn id="566" fill="hold"/>
                                        <p:tgtEl>
                                          <p:spTgt spid="111">
                                            <p:txEl>
                                              <p:pRg st="0" end="0"/>
                                            </p:txEl>
                                          </p:spTgt>
                                        </p:tgtEl>
                                        <p:attrNameLst>
                                          <p:attrName>style.visibility</p:attrName>
                                        </p:attrNameLst>
                                      </p:cBhvr>
                                      <p:to>
                                        <p:strVal val="visible"/>
                                      </p:to>
                                    </p:set>
                                    <p:animEffect transition="in" filter="dissolve">
                                      <p:cBhvr additive="repl">
                                        <p:cTn id="567" dur="500"/>
                                        <p:tgtEl>
                                          <p:spTgt spid="111">
                                            <p:txEl>
                                              <p:pRg st="0" end="0"/>
                                            </p:txEl>
                                          </p:spTgt>
                                        </p:tgtEl>
                                      </p:cBhvr>
                                    </p:animEffect>
                                  </p:childTnLst>
                                </p:cTn>
                              </p:par>
                            </p:childTnLst>
                          </p:cTn>
                        </p:par>
                      </p:childTnLst>
                    </p:cTn>
                  </p:par>
                  <p:par>
                    <p:cTn id="568" fill="hold">
                      <p:stCondLst>
                        <p:cond delay="indefinite"/>
                      </p:stCondLst>
                      <p:childTnLst>
                        <p:par>
                          <p:cTn id="569" fill="hold">
                            <p:stCondLst>
                              <p:cond delay="0"/>
                            </p:stCondLst>
                            <p:childTnLst>
                              <p:par>
                                <p:cTn id="570" presetID="9" presetClass="entr" fill="hold" nodeType="clickEffect">
                                  <p:stCondLst>
                                    <p:cond delay="0"/>
                                  </p:stCondLst>
                                  <p:iterate type="el">
                                    <p:tmAbs val="0"/>
                                  </p:iterate>
                                  <p:childTnLst>
                                    <p:set>
                                      <p:cBhvr>
                                        <p:cTn id="571" fill="hold"/>
                                        <p:tgtEl>
                                          <p:spTgt spid="111">
                                            <p:txEl>
                                              <p:pRg st="1" end="1"/>
                                            </p:txEl>
                                          </p:spTgt>
                                        </p:tgtEl>
                                        <p:attrNameLst>
                                          <p:attrName>style.visibility</p:attrName>
                                        </p:attrNameLst>
                                      </p:cBhvr>
                                      <p:to>
                                        <p:strVal val="visible"/>
                                      </p:to>
                                    </p:set>
                                    <p:animEffect transition="in" filter="dissolve">
                                      <p:cBhvr additive="repl">
                                        <p:cTn id="572" dur="500"/>
                                        <p:tgtEl>
                                          <p:spTgt spid="111">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PlaceHolder 1"/>
          <p:cNvSpPr>
            <a:spLocks noGrp="1"/>
          </p:cNvSpPr>
          <p:nvPr>
            <p:ph/>
          </p:nvPr>
        </p:nvSpPr>
        <p:spPr>
          <a:xfrm>
            <a:off x="1415880" y="874800"/>
            <a:ext cx="6744960" cy="4812840"/>
          </a:xfrm>
          <a:prstGeom prst="rect">
            <a:avLst/>
          </a:prstGeom>
          <a:noFill/>
          <a:ln w="12600">
            <a:noFill/>
          </a:ln>
        </p:spPr>
        <p:txBody>
          <a:bodyPr lIns="45720" tIns="45000" rIns="45720" bIns="45000" anchor="t">
            <a:noAutofit/>
          </a:bodyPr>
          <a:p>
            <a:pPr marL="294840" indent="-294840" algn="l" defTabSz="786240">
              <a:lnSpc>
                <a:spcPct val="100000"/>
              </a:lnSpc>
              <a:spcBef>
                <a:spcPts val="799"/>
              </a:spcBef>
              <a:buClr>
                <a:srgbClr val="000000"/>
              </a:buClr>
              <a:buFont typeface="Arial"/>
              <a:buChar char="•"/>
            </a:pPr>
            <a:r>
              <a:rPr lang="es-ES" sz="3440" b="0" u="none" strike="noStrike">
                <a:solidFill>
                  <a:srgbClr val="000000"/>
                </a:solidFill>
                <a:effectLst/>
                <a:uFillTx/>
                <a:latin typeface="Cambria"/>
                <a:ea typeface="Cambria"/>
              </a:rPr>
              <a:t>Recordemos que las </a:t>
            </a:r>
            <a:r>
              <a:rPr lang="es-ES" sz="3440" b="1" i="1" u="none" strike="noStrike">
                <a:solidFill>
                  <a:srgbClr val="000000"/>
                </a:solidFill>
                <a:effectLst/>
                <a:uFillTx/>
                <a:latin typeface="Cambria"/>
                <a:ea typeface="Cambria"/>
              </a:rPr>
              <a:t>personas somos diferentes las unas de las otras</a:t>
            </a:r>
            <a:r>
              <a:rPr lang="es-ES" sz="3440" b="0" u="none" strike="noStrike">
                <a:solidFill>
                  <a:srgbClr val="000000"/>
                </a:solidFill>
                <a:effectLst/>
                <a:uFillTx/>
                <a:latin typeface="Cambria"/>
                <a:ea typeface="Cambria"/>
              </a:rPr>
              <a:t>.</a:t>
            </a:r>
            <a:endParaRPr lang="es-ES" sz="3440" b="0" u="none" strike="noStrike">
              <a:solidFill>
                <a:srgbClr val="000000"/>
              </a:solidFill>
              <a:effectLst/>
              <a:uFillTx/>
              <a:latin typeface="Century Schoolbook"/>
            </a:endParaRPr>
          </a:p>
          <a:p>
            <a:pPr marL="294840" indent="-294840" algn="l" defTabSz="786240">
              <a:lnSpc>
                <a:spcPct val="100000"/>
              </a:lnSpc>
              <a:spcBef>
                <a:spcPts val="799"/>
              </a:spcBef>
              <a:buClr>
                <a:srgbClr val="000000"/>
              </a:buClr>
              <a:buFont typeface="Arial"/>
              <a:buChar char="•"/>
            </a:pPr>
            <a:r>
              <a:rPr lang="es-ES" sz="3440" b="0" u="none" strike="noStrike">
                <a:solidFill>
                  <a:srgbClr val="000000"/>
                </a:solidFill>
                <a:effectLst/>
                <a:uFillTx/>
                <a:latin typeface="Cambria"/>
                <a:ea typeface="Cambria"/>
              </a:rPr>
              <a:t>Las iglesias no siempre </a:t>
            </a:r>
            <a:r>
              <a:rPr lang="es-ES" sz="3440" b="1" i="1" u="none" strike="noStrike">
                <a:solidFill>
                  <a:srgbClr val="000000"/>
                </a:solidFill>
                <a:effectLst/>
                <a:uFillTx/>
                <a:latin typeface="Cambria"/>
                <a:ea typeface="Cambria"/>
              </a:rPr>
              <a:t>reaccionan de la misma forma ante los mismos problemas</a:t>
            </a:r>
            <a:r>
              <a:rPr lang="es-ES" sz="3440" b="0" u="none" strike="noStrike">
                <a:solidFill>
                  <a:srgbClr val="000000"/>
                </a:solidFill>
                <a:effectLst/>
                <a:uFillTx/>
                <a:latin typeface="Cambria"/>
                <a:ea typeface="Cambria"/>
              </a:rPr>
              <a:t>.</a:t>
            </a:r>
            <a:endParaRPr lang="es-ES" sz="3440" b="0" u="none" strike="noStrike">
              <a:solidFill>
                <a:srgbClr val="000000"/>
              </a:solidFill>
              <a:effectLst/>
              <a:uFillTx/>
              <a:latin typeface="Century Schoolbook"/>
            </a:endParaRPr>
          </a:p>
          <a:p>
            <a:pPr marL="294840" indent="-294840" algn="l" defTabSz="786240">
              <a:lnSpc>
                <a:spcPct val="100000"/>
              </a:lnSpc>
              <a:spcBef>
                <a:spcPts val="799"/>
              </a:spcBef>
              <a:buClr>
                <a:srgbClr val="000000"/>
              </a:buClr>
              <a:buFont typeface="Arial"/>
              <a:buChar char="•"/>
            </a:pPr>
            <a:r>
              <a:rPr lang="es-ES" sz="3440" b="0" u="none" strike="noStrike">
                <a:solidFill>
                  <a:srgbClr val="000000"/>
                </a:solidFill>
                <a:effectLst/>
                <a:uFillTx/>
                <a:latin typeface="Cambria"/>
                <a:ea typeface="Cambria"/>
              </a:rPr>
              <a:t>Hay que buscar una </a:t>
            </a:r>
            <a:r>
              <a:rPr lang="es-ES" sz="3440" b="1" i="1" u="none" strike="noStrike">
                <a:solidFill>
                  <a:srgbClr val="000000"/>
                </a:solidFill>
                <a:effectLst/>
                <a:uFillTx/>
                <a:latin typeface="Cambria"/>
                <a:ea typeface="Cambria"/>
              </a:rPr>
              <a:t>solución que arregle el problema sin causar otro</a:t>
            </a:r>
            <a:r>
              <a:rPr lang="es-ES" sz="3440" b="0" u="none" strike="noStrike">
                <a:solidFill>
                  <a:srgbClr val="000000"/>
                </a:solidFill>
                <a:effectLst/>
                <a:uFillTx/>
                <a:latin typeface="Cambria"/>
                <a:ea typeface="Cambria"/>
              </a:rPr>
              <a:t>.</a:t>
            </a:r>
            <a:endParaRPr lang="es-ES" sz="3440" b="0" u="none" strike="noStrike">
              <a:solidFill>
                <a:srgbClr val="000000"/>
              </a:solidFill>
              <a:effectLst/>
              <a:uFillTx/>
              <a:latin typeface="Century Schoolbook"/>
            </a:endParaRPr>
          </a:p>
        </p:txBody>
      </p:sp>
    </p:spTree>
  </p:cSld>
  <p:timing>
    <p:tnLst>
      <p:par>
        <p:cTn id="573" dur="indefinite" restart="never" nodeType="tmRoot">
          <p:childTnLst>
            <p:seq>
              <p:cTn id="574" dur="indefinite" nodeType="mainSeq">
                <p:childTnLst>
                  <p:par>
                    <p:cTn id="575" fill="hold">
                      <p:stCondLst>
                        <p:cond delay="indefinite"/>
                      </p:stCondLst>
                      <p:childTnLst>
                        <p:par>
                          <p:cTn id="576" fill="hold">
                            <p:stCondLst>
                              <p:cond delay="0"/>
                            </p:stCondLst>
                            <p:childTnLst>
                              <p:par>
                                <p:cTn id="577" presetID="9" presetClass="entr" fill="hold" nodeType="clickEffect">
                                  <p:stCondLst>
                                    <p:cond delay="0"/>
                                  </p:stCondLst>
                                  <p:iterate type="el">
                                    <p:tmAbs val="0"/>
                                  </p:iterate>
                                  <p:childTnLst>
                                    <p:set>
                                      <p:cBhvr>
                                        <p:cTn id="578" fill="hold"/>
                                        <p:tgtEl>
                                          <p:spTgt spid="113"/>
                                        </p:tgtEl>
                                        <p:attrNameLst>
                                          <p:attrName>style.visibility</p:attrName>
                                        </p:attrNameLst>
                                      </p:cBhvr>
                                      <p:to>
                                        <p:strVal val="visible"/>
                                      </p:to>
                                    </p:set>
                                    <p:animEffect transition="in" filter="dissolve">
                                      <p:cBhvr additive="repl">
                                        <p:cTn id="579" dur="500"/>
                                        <p:tgtEl>
                                          <p:spTgt spid="113"/>
                                        </p:tgtEl>
                                      </p:cBhvr>
                                    </p:animEffect>
                                  </p:childTnLst>
                                </p:cTn>
                              </p:par>
                              <p:par>
                                <p:cTn id="580" presetID="9" presetClass="entr" fill="hold" nodeType="withEffect">
                                  <p:stCondLst>
                                    <p:cond delay="0"/>
                                  </p:stCondLst>
                                  <p:iterate type="el">
                                    <p:tmAbs val="0"/>
                                  </p:iterate>
                                  <p:childTnLst>
                                    <p:set>
                                      <p:cBhvr>
                                        <p:cTn id="581" fill="hold"/>
                                        <p:tgtEl>
                                          <p:spTgt spid="113">
                                            <p:txEl>
                                              <p:pRg st="0" end="0"/>
                                            </p:txEl>
                                          </p:spTgt>
                                        </p:tgtEl>
                                        <p:attrNameLst>
                                          <p:attrName>style.visibility</p:attrName>
                                        </p:attrNameLst>
                                      </p:cBhvr>
                                      <p:to>
                                        <p:strVal val="visible"/>
                                      </p:to>
                                    </p:set>
                                    <p:animEffect transition="in" filter="dissolve">
                                      <p:cBhvr additive="repl">
                                        <p:cTn id="582" dur="500"/>
                                        <p:tgtEl>
                                          <p:spTgt spid="113">
                                            <p:txEl>
                                              <p:pRg st="0" end="0"/>
                                            </p:txEl>
                                          </p:spTgt>
                                        </p:tgtEl>
                                      </p:cBhvr>
                                    </p:animEffect>
                                  </p:childTnLst>
                                </p:cTn>
                              </p:par>
                            </p:childTnLst>
                          </p:cTn>
                        </p:par>
                      </p:childTnLst>
                    </p:cTn>
                  </p:par>
                  <p:par>
                    <p:cTn id="583" fill="hold">
                      <p:stCondLst>
                        <p:cond delay="indefinite"/>
                      </p:stCondLst>
                      <p:childTnLst>
                        <p:par>
                          <p:cTn id="584" fill="hold">
                            <p:stCondLst>
                              <p:cond delay="0"/>
                            </p:stCondLst>
                            <p:childTnLst>
                              <p:par>
                                <p:cTn id="585" presetID="9" presetClass="entr" fill="hold" nodeType="clickEffect">
                                  <p:stCondLst>
                                    <p:cond delay="0"/>
                                  </p:stCondLst>
                                  <p:iterate type="el">
                                    <p:tmAbs val="0"/>
                                  </p:iterate>
                                  <p:childTnLst>
                                    <p:set>
                                      <p:cBhvr>
                                        <p:cTn id="586" fill="hold"/>
                                        <p:tgtEl>
                                          <p:spTgt spid="113">
                                            <p:txEl>
                                              <p:pRg st="1" end="1"/>
                                            </p:txEl>
                                          </p:spTgt>
                                        </p:tgtEl>
                                        <p:attrNameLst>
                                          <p:attrName>style.visibility</p:attrName>
                                        </p:attrNameLst>
                                      </p:cBhvr>
                                      <p:to>
                                        <p:strVal val="visible"/>
                                      </p:to>
                                    </p:set>
                                    <p:animEffect transition="in" filter="dissolve">
                                      <p:cBhvr additive="repl">
                                        <p:cTn id="587" dur="500"/>
                                        <p:tgtEl>
                                          <p:spTgt spid="113">
                                            <p:txEl>
                                              <p:pRg st="1" end="1"/>
                                            </p:txEl>
                                          </p:spTgt>
                                        </p:tgtEl>
                                      </p:cBhvr>
                                    </p:animEffect>
                                  </p:childTnLst>
                                </p:cTn>
                              </p:par>
                            </p:childTnLst>
                          </p:cTn>
                        </p:par>
                      </p:childTnLst>
                    </p:cTn>
                  </p:par>
                  <p:par>
                    <p:cTn id="588" fill="hold">
                      <p:stCondLst>
                        <p:cond delay="indefinite"/>
                      </p:stCondLst>
                      <p:childTnLst>
                        <p:par>
                          <p:cTn id="589" fill="hold">
                            <p:stCondLst>
                              <p:cond delay="0"/>
                            </p:stCondLst>
                            <p:childTnLst>
                              <p:par>
                                <p:cTn id="590" presetID="9" presetClass="entr" fill="hold" nodeType="clickEffect">
                                  <p:stCondLst>
                                    <p:cond delay="0"/>
                                  </p:stCondLst>
                                  <p:iterate type="el">
                                    <p:tmAbs val="0"/>
                                  </p:iterate>
                                  <p:childTnLst>
                                    <p:set>
                                      <p:cBhvr>
                                        <p:cTn id="591" fill="hold"/>
                                        <p:tgtEl>
                                          <p:spTgt spid="113">
                                            <p:txEl>
                                              <p:pRg st="2" end="2"/>
                                            </p:txEl>
                                          </p:spTgt>
                                        </p:tgtEl>
                                        <p:attrNameLst>
                                          <p:attrName>style.visibility</p:attrName>
                                        </p:attrNameLst>
                                      </p:cBhvr>
                                      <p:to>
                                        <p:strVal val="visible"/>
                                      </p:to>
                                    </p:set>
                                    <p:animEffect transition="in" filter="dissolve">
                                      <p:cBhvr additive="repl">
                                        <p:cTn id="592" dur="500"/>
                                        <p:tgtEl>
                                          <p:spTgt spid="11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 name="PlaceHolder 1"/>
          <p:cNvSpPr>
            <a:spLocks noGrp="1"/>
          </p:cNvSpPr>
          <p:nvPr>
            <p:ph/>
          </p:nvPr>
        </p:nvSpPr>
        <p:spPr>
          <a:xfrm>
            <a:off x="1197720" y="3009600"/>
            <a:ext cx="6747840" cy="2443320"/>
          </a:xfrm>
          <a:prstGeom prst="rect">
            <a:avLst/>
          </a:prstGeom>
          <a:noFill/>
          <a:ln w="12600">
            <a:noFill/>
          </a:ln>
        </p:spPr>
        <p:txBody>
          <a:bodyPr lIns="45720" tIns="45000" rIns="45720" bIns="45000" anchor="t">
            <a:noAutofit/>
          </a:bodyPr>
          <a:p>
            <a:pPr marL="294840" indent="-294840" algn="l" defTabSz="786240">
              <a:lnSpc>
                <a:spcPct val="100000"/>
              </a:lnSpc>
              <a:spcBef>
                <a:spcPts val="799"/>
              </a:spcBef>
              <a:buClr>
                <a:srgbClr val="000000"/>
              </a:buClr>
              <a:buFont typeface="Arial"/>
              <a:buChar char="•"/>
            </a:pPr>
            <a:r>
              <a:rPr lang="es-ES" sz="3440" b="0" u="none" strike="noStrike">
                <a:solidFill>
                  <a:srgbClr val="000000"/>
                </a:solidFill>
                <a:effectLst/>
                <a:uFillTx/>
                <a:latin typeface="Cambria"/>
                <a:ea typeface="Cambria"/>
              </a:rPr>
              <a:t>No confíen en su experiencia: </a:t>
            </a:r>
            <a:r>
              <a:rPr lang="es-ES" sz="3440" b="1" i="1" u="none" strike="noStrike">
                <a:solidFill>
                  <a:srgbClr val="000000"/>
                </a:solidFill>
                <a:effectLst/>
                <a:uFillTx/>
                <a:latin typeface="Cambria"/>
                <a:ea typeface="Cambria"/>
              </a:rPr>
              <a:t>confíen en Jesús</a:t>
            </a:r>
            <a:r>
              <a:rPr lang="es-ES" sz="3440" b="0" u="none" strike="noStrike">
                <a:solidFill>
                  <a:srgbClr val="000000"/>
                </a:solidFill>
                <a:effectLst/>
                <a:uFillTx/>
                <a:latin typeface="Cambria"/>
                <a:ea typeface="Cambria"/>
              </a:rPr>
              <a:t>.</a:t>
            </a:r>
            <a:endParaRPr lang="es-ES" sz="3440" b="0" u="none" strike="noStrike">
              <a:solidFill>
                <a:srgbClr val="000000"/>
              </a:solidFill>
              <a:effectLst/>
              <a:uFillTx/>
              <a:latin typeface="Century Schoolbook"/>
            </a:endParaRPr>
          </a:p>
          <a:p>
            <a:pPr marL="294840" indent="-294840" algn="l" defTabSz="786240">
              <a:lnSpc>
                <a:spcPct val="100000"/>
              </a:lnSpc>
              <a:spcBef>
                <a:spcPts val="799"/>
              </a:spcBef>
              <a:buClr>
                <a:srgbClr val="000000"/>
              </a:buClr>
              <a:buFont typeface="Arial"/>
              <a:buChar char="•"/>
            </a:pPr>
            <a:r>
              <a:rPr lang="es-ES" sz="3440" b="0" u="none" strike="noStrike">
                <a:solidFill>
                  <a:srgbClr val="000000"/>
                </a:solidFill>
                <a:effectLst/>
                <a:uFillTx/>
                <a:latin typeface="Cambria"/>
                <a:ea typeface="Cambria"/>
              </a:rPr>
              <a:t>No piensen que su </a:t>
            </a:r>
            <a:r>
              <a:rPr lang="es-ES" sz="3440" b="1" i="1" u="none" strike="noStrike">
                <a:solidFill>
                  <a:srgbClr val="000000"/>
                </a:solidFill>
                <a:effectLst/>
                <a:uFillTx/>
                <a:latin typeface="Cambria"/>
                <a:ea typeface="Cambria"/>
              </a:rPr>
              <a:t>conocimiento les ayudará a salir adelante sin Jesús.</a:t>
            </a:r>
            <a:endParaRPr lang="es-ES" sz="3440" b="0" u="none" strike="noStrike">
              <a:solidFill>
                <a:srgbClr val="000000"/>
              </a:solidFill>
              <a:effectLst/>
              <a:uFillTx/>
              <a:latin typeface="Century Schoolbook"/>
            </a:endParaRPr>
          </a:p>
        </p:txBody>
      </p:sp>
      <p:sp>
        <p:nvSpPr>
          <p:cNvPr id="115" name="Shape 240"/>
          <p:cNvSpPr/>
          <p:nvPr/>
        </p:nvSpPr>
        <p:spPr>
          <a:xfrm>
            <a:off x="1067760" y="1522800"/>
            <a:ext cx="6747840" cy="1415880"/>
          </a:xfrm>
          <a:prstGeom prst="rect">
            <a:avLst/>
          </a:prstGeom>
          <a:noFill/>
          <a:ln w="12700">
            <a:noFill/>
          </a:ln>
        </p:spPr>
        <p:style>
          <a:lnRef idx="0"/>
          <a:fillRef idx="0"/>
          <a:effectRef idx="0"/>
          <a:fontRef idx="minor"/>
        </p:style>
        <p:txBody>
          <a:bodyPr lIns="45720" tIns="45000" rIns="45720" bIns="45000" anchor="t">
            <a:normAutofit/>
          </a:bodyPr>
          <a:p>
            <a:pPr marL="838080" indent="-838080" defTabSz="914400">
              <a:lnSpc>
                <a:spcPct val="100000"/>
              </a:lnSpc>
              <a:tabLst>
                <a:tab pos="0" algn="l"/>
              </a:tabLst>
            </a:pPr>
            <a:r>
              <a:rPr lang="es-ES" sz="3800" b="1" u="none" strike="noStrike">
                <a:solidFill>
                  <a:srgbClr val="48002B"/>
                </a:solidFill>
                <a:effectLst/>
                <a:uFillTx/>
                <a:latin typeface="Cambria"/>
                <a:ea typeface="Cambria"/>
              </a:rPr>
              <a:t>14. Permitir que su relación con Jesús se debilite</a:t>
            </a:r>
            <a:endParaRPr lang="es-ES" sz="3800" b="0" u="none" strike="noStrike">
              <a:solidFill>
                <a:srgbClr val="000000"/>
              </a:solidFill>
              <a:effectLst/>
              <a:uFillTx/>
              <a:latin typeface="Arial"/>
            </a:endParaRPr>
          </a:p>
        </p:txBody>
      </p:sp>
    </p:spTree>
  </p:cSld>
  <p:timing>
    <p:tnLst>
      <p:par>
        <p:cTn id="593" dur="indefinite" restart="never" nodeType="tmRoot">
          <p:childTnLst>
            <p:seq>
              <p:cTn id="594" dur="indefinite" nodeType="mainSeq">
                <p:childTnLst>
                  <p:par>
                    <p:cTn id="595" fill="hold">
                      <p:stCondLst>
                        <p:cond delay="indefinite"/>
                      </p:stCondLst>
                      <p:childTnLst>
                        <p:par>
                          <p:cTn id="596" fill="hold">
                            <p:stCondLst>
                              <p:cond delay="0"/>
                            </p:stCondLst>
                            <p:childTnLst>
                              <p:par>
                                <p:cTn id="597" presetID="9" presetClass="entr" fill="hold" nodeType="clickEffect">
                                  <p:stCondLst>
                                    <p:cond delay="0"/>
                                  </p:stCondLst>
                                  <p:iterate type="el">
                                    <p:tmAbs val="0"/>
                                  </p:iterate>
                                  <p:childTnLst>
                                    <p:set>
                                      <p:cBhvr>
                                        <p:cTn id="598" fill="hold"/>
                                        <p:tgtEl>
                                          <p:spTgt spid="114"/>
                                        </p:tgtEl>
                                        <p:attrNameLst>
                                          <p:attrName>style.visibility</p:attrName>
                                        </p:attrNameLst>
                                      </p:cBhvr>
                                      <p:to>
                                        <p:strVal val="visible"/>
                                      </p:to>
                                    </p:set>
                                    <p:animEffect transition="in" filter="dissolve">
                                      <p:cBhvr additive="repl">
                                        <p:cTn id="599" dur="500"/>
                                        <p:tgtEl>
                                          <p:spTgt spid="114"/>
                                        </p:tgtEl>
                                      </p:cBhvr>
                                    </p:animEffect>
                                  </p:childTnLst>
                                </p:cTn>
                              </p:par>
                              <p:par>
                                <p:cTn id="600" presetID="9" presetClass="entr" fill="hold" nodeType="withEffect">
                                  <p:stCondLst>
                                    <p:cond delay="0"/>
                                  </p:stCondLst>
                                  <p:iterate type="el">
                                    <p:tmAbs val="0"/>
                                  </p:iterate>
                                  <p:childTnLst>
                                    <p:set>
                                      <p:cBhvr>
                                        <p:cTn id="601" fill="hold"/>
                                        <p:tgtEl>
                                          <p:spTgt spid="114">
                                            <p:txEl>
                                              <p:pRg st="0" end="0"/>
                                            </p:txEl>
                                          </p:spTgt>
                                        </p:tgtEl>
                                        <p:attrNameLst>
                                          <p:attrName>style.visibility</p:attrName>
                                        </p:attrNameLst>
                                      </p:cBhvr>
                                      <p:to>
                                        <p:strVal val="visible"/>
                                      </p:to>
                                    </p:set>
                                    <p:animEffect transition="in" filter="dissolve">
                                      <p:cBhvr additive="repl">
                                        <p:cTn id="602" dur="500"/>
                                        <p:tgtEl>
                                          <p:spTgt spid="114">
                                            <p:txEl>
                                              <p:pRg st="0" end="0"/>
                                            </p:txEl>
                                          </p:spTgt>
                                        </p:tgtEl>
                                      </p:cBhvr>
                                    </p:animEffect>
                                  </p:childTnLst>
                                </p:cTn>
                              </p:par>
                            </p:childTnLst>
                          </p:cTn>
                        </p:par>
                      </p:childTnLst>
                    </p:cTn>
                  </p:par>
                  <p:par>
                    <p:cTn id="603" fill="hold">
                      <p:stCondLst>
                        <p:cond delay="indefinite"/>
                      </p:stCondLst>
                      <p:childTnLst>
                        <p:par>
                          <p:cTn id="604" fill="hold">
                            <p:stCondLst>
                              <p:cond delay="0"/>
                            </p:stCondLst>
                            <p:childTnLst>
                              <p:par>
                                <p:cTn id="605" presetID="9" presetClass="entr" fill="hold" nodeType="clickEffect">
                                  <p:stCondLst>
                                    <p:cond delay="0"/>
                                  </p:stCondLst>
                                  <p:iterate type="el">
                                    <p:tmAbs val="0"/>
                                  </p:iterate>
                                  <p:childTnLst>
                                    <p:set>
                                      <p:cBhvr>
                                        <p:cTn id="606" fill="hold"/>
                                        <p:tgtEl>
                                          <p:spTgt spid="114">
                                            <p:txEl>
                                              <p:pRg st="1" end="1"/>
                                            </p:txEl>
                                          </p:spTgt>
                                        </p:tgtEl>
                                        <p:attrNameLst>
                                          <p:attrName>style.visibility</p:attrName>
                                        </p:attrNameLst>
                                      </p:cBhvr>
                                      <p:to>
                                        <p:strVal val="visible"/>
                                      </p:to>
                                    </p:set>
                                    <p:animEffect transition="in" filter="dissolve">
                                      <p:cBhvr additive="repl">
                                        <p:cTn id="607" dur="500"/>
                                        <p:tgtEl>
                                          <p:spTgt spid="11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PlaceHolder 1"/>
          <p:cNvSpPr>
            <a:spLocks noGrp="1"/>
          </p:cNvSpPr>
          <p:nvPr>
            <p:ph/>
          </p:nvPr>
        </p:nvSpPr>
        <p:spPr>
          <a:xfrm>
            <a:off x="1330920" y="1149840"/>
            <a:ext cx="6994800" cy="4558320"/>
          </a:xfrm>
          <a:prstGeom prst="rect">
            <a:avLst/>
          </a:prstGeom>
          <a:noFill/>
          <a:ln w="12600">
            <a:noFill/>
          </a:ln>
        </p:spPr>
        <p:txBody>
          <a:bodyPr lIns="45720" tIns="45000" rIns="45720" bIns="45000" anchor="t">
            <a:noAutofit/>
          </a:bodyPr>
          <a:p>
            <a:pPr marL="281160" indent="-281160" algn="l" defTabSz="749880">
              <a:lnSpc>
                <a:spcPct val="100000"/>
              </a:lnSpc>
              <a:spcBef>
                <a:spcPts val="700"/>
              </a:spcBef>
              <a:buClr>
                <a:srgbClr val="000000"/>
              </a:buClr>
              <a:buFont typeface="Arial"/>
              <a:buChar char="•"/>
            </a:pPr>
            <a:r>
              <a:rPr lang="es-ES" sz="3280" b="0" u="none" strike="noStrike">
                <a:solidFill>
                  <a:srgbClr val="000000"/>
                </a:solidFill>
                <a:effectLst/>
                <a:uFillTx/>
                <a:latin typeface="Cambria"/>
                <a:ea typeface="Cambria"/>
              </a:rPr>
              <a:t>No crean que su </a:t>
            </a:r>
            <a:r>
              <a:rPr lang="es-ES" sz="3280" b="1" i="1" u="none" strike="noStrike">
                <a:solidFill>
                  <a:srgbClr val="000000"/>
                </a:solidFill>
                <a:effectLst/>
                <a:uFillTx/>
                <a:latin typeface="Cambria"/>
                <a:ea typeface="Cambria"/>
              </a:rPr>
              <a:t>carisma o su capacidad de orador</a:t>
            </a:r>
            <a:r>
              <a:rPr lang="es-ES" sz="3280" b="0" u="none" strike="noStrike">
                <a:solidFill>
                  <a:srgbClr val="000000"/>
                </a:solidFill>
                <a:effectLst/>
                <a:uFillTx/>
                <a:latin typeface="Cambria"/>
                <a:ea typeface="Cambria"/>
              </a:rPr>
              <a:t> le darán el triunfo final.</a:t>
            </a:r>
            <a:endParaRPr lang="es-ES" sz="3280" b="0" u="none" strike="noStrike">
              <a:solidFill>
                <a:srgbClr val="000000"/>
              </a:solidFill>
              <a:effectLst/>
              <a:uFillTx/>
              <a:latin typeface="Century Schoolbook"/>
            </a:endParaRPr>
          </a:p>
          <a:p>
            <a:pPr marL="281160" indent="-281160" algn="l" defTabSz="749880">
              <a:lnSpc>
                <a:spcPct val="100000"/>
              </a:lnSpc>
              <a:spcBef>
                <a:spcPts val="700"/>
              </a:spcBef>
              <a:buClr>
                <a:srgbClr val="000000"/>
              </a:buClr>
              <a:buFont typeface="Arial"/>
              <a:buChar char="•"/>
            </a:pPr>
            <a:r>
              <a:rPr lang="es-ES" sz="3280" b="0" u="none" strike="noStrike">
                <a:solidFill>
                  <a:srgbClr val="000000"/>
                </a:solidFill>
                <a:effectLst/>
                <a:uFillTx/>
                <a:latin typeface="Cambria"/>
                <a:ea typeface="Cambria"/>
              </a:rPr>
              <a:t>No se confíen en el </a:t>
            </a:r>
            <a:r>
              <a:rPr lang="es-ES" sz="3280" b="1" i="1" u="none" strike="noStrike">
                <a:solidFill>
                  <a:srgbClr val="000000"/>
                </a:solidFill>
                <a:effectLst/>
                <a:uFillTx/>
                <a:latin typeface="Cambria"/>
                <a:ea typeface="Cambria"/>
              </a:rPr>
              <a:t>buen nombre y la buena imagen </a:t>
            </a:r>
            <a:r>
              <a:rPr lang="es-ES" sz="3280" b="0" u="none" strike="noStrike">
                <a:solidFill>
                  <a:srgbClr val="000000"/>
                </a:solidFill>
                <a:effectLst/>
                <a:uFillTx/>
                <a:latin typeface="Cambria"/>
                <a:ea typeface="Cambria"/>
              </a:rPr>
              <a:t>que tienen ante la iglesia.</a:t>
            </a:r>
            <a:endParaRPr lang="es-ES" sz="3280" b="0" u="none" strike="noStrike">
              <a:solidFill>
                <a:srgbClr val="000000"/>
              </a:solidFill>
              <a:effectLst/>
              <a:uFillTx/>
              <a:latin typeface="Century Schoolbook"/>
            </a:endParaRPr>
          </a:p>
          <a:p>
            <a:pPr marL="281160" indent="-281160" algn="l" defTabSz="749880">
              <a:lnSpc>
                <a:spcPct val="100000"/>
              </a:lnSpc>
              <a:spcBef>
                <a:spcPts val="700"/>
              </a:spcBef>
              <a:buClr>
                <a:srgbClr val="000000"/>
              </a:buClr>
              <a:buFont typeface="Arial"/>
              <a:buChar char="•"/>
            </a:pPr>
            <a:r>
              <a:rPr lang="es-ES" sz="3280" b="0" u="none" strike="noStrike">
                <a:solidFill>
                  <a:srgbClr val="000000"/>
                </a:solidFill>
                <a:effectLst/>
                <a:uFillTx/>
                <a:latin typeface="Cambria"/>
                <a:ea typeface="Cambria"/>
              </a:rPr>
              <a:t>Desconfíen de todo lo anterior. </a:t>
            </a:r>
            <a:r>
              <a:rPr lang="es-ES" sz="3280" b="1" i="1" u="none" strike="noStrike">
                <a:solidFill>
                  <a:srgbClr val="000000"/>
                </a:solidFill>
                <a:effectLst/>
                <a:uFillTx/>
                <a:latin typeface="Cambria"/>
                <a:ea typeface="Cambria"/>
              </a:rPr>
              <a:t>Confíen sólo en Jesús. El sí los ayudará a triunfar.</a:t>
            </a:r>
            <a:endParaRPr lang="es-ES" sz="3280" b="0" u="none" strike="noStrike">
              <a:solidFill>
                <a:srgbClr val="000000"/>
              </a:solidFill>
              <a:effectLst/>
              <a:uFillTx/>
              <a:latin typeface="Century Schoolbook"/>
            </a:endParaRPr>
          </a:p>
        </p:txBody>
      </p:sp>
    </p:spTree>
  </p:cSld>
  <p:timing>
    <p:tnLst>
      <p:par>
        <p:cTn id="608" dur="indefinite" restart="never" nodeType="tmRoot">
          <p:childTnLst>
            <p:seq>
              <p:cTn id="609" dur="indefinite" nodeType="mainSeq">
                <p:childTnLst>
                  <p:par>
                    <p:cTn id="610" fill="hold">
                      <p:stCondLst>
                        <p:cond delay="indefinite"/>
                      </p:stCondLst>
                      <p:childTnLst>
                        <p:par>
                          <p:cTn id="611" fill="hold">
                            <p:stCondLst>
                              <p:cond delay="0"/>
                            </p:stCondLst>
                            <p:childTnLst>
                              <p:par>
                                <p:cTn id="612" presetID="9" presetClass="entr" fill="hold" nodeType="clickEffect">
                                  <p:stCondLst>
                                    <p:cond delay="0"/>
                                  </p:stCondLst>
                                  <p:iterate type="el">
                                    <p:tmAbs val="0"/>
                                  </p:iterate>
                                  <p:childTnLst>
                                    <p:set>
                                      <p:cBhvr>
                                        <p:cTn id="613" fill="hold"/>
                                        <p:tgtEl>
                                          <p:spTgt spid="116"/>
                                        </p:tgtEl>
                                        <p:attrNameLst>
                                          <p:attrName>style.visibility</p:attrName>
                                        </p:attrNameLst>
                                      </p:cBhvr>
                                      <p:to>
                                        <p:strVal val="visible"/>
                                      </p:to>
                                    </p:set>
                                    <p:animEffect transition="in" filter="dissolve">
                                      <p:cBhvr additive="repl">
                                        <p:cTn id="614" dur="500"/>
                                        <p:tgtEl>
                                          <p:spTgt spid="116"/>
                                        </p:tgtEl>
                                      </p:cBhvr>
                                    </p:animEffect>
                                  </p:childTnLst>
                                </p:cTn>
                              </p:par>
                              <p:par>
                                <p:cTn id="615" presetID="9" presetClass="entr" fill="hold" nodeType="withEffect">
                                  <p:stCondLst>
                                    <p:cond delay="0"/>
                                  </p:stCondLst>
                                  <p:iterate type="el">
                                    <p:tmAbs val="0"/>
                                  </p:iterate>
                                  <p:childTnLst>
                                    <p:set>
                                      <p:cBhvr>
                                        <p:cTn id="616" fill="hold"/>
                                        <p:tgtEl>
                                          <p:spTgt spid="116">
                                            <p:txEl>
                                              <p:pRg st="0" end="0"/>
                                            </p:txEl>
                                          </p:spTgt>
                                        </p:tgtEl>
                                        <p:attrNameLst>
                                          <p:attrName>style.visibility</p:attrName>
                                        </p:attrNameLst>
                                      </p:cBhvr>
                                      <p:to>
                                        <p:strVal val="visible"/>
                                      </p:to>
                                    </p:set>
                                    <p:animEffect transition="in" filter="dissolve">
                                      <p:cBhvr additive="repl">
                                        <p:cTn id="617" dur="500"/>
                                        <p:tgtEl>
                                          <p:spTgt spid="116">
                                            <p:txEl>
                                              <p:pRg st="0" end="0"/>
                                            </p:txEl>
                                          </p:spTgt>
                                        </p:tgtEl>
                                      </p:cBhvr>
                                    </p:animEffect>
                                  </p:childTnLst>
                                </p:cTn>
                              </p:par>
                            </p:childTnLst>
                          </p:cTn>
                        </p:par>
                      </p:childTnLst>
                    </p:cTn>
                  </p:par>
                  <p:par>
                    <p:cTn id="618" fill="hold">
                      <p:stCondLst>
                        <p:cond delay="indefinite"/>
                      </p:stCondLst>
                      <p:childTnLst>
                        <p:par>
                          <p:cTn id="619" fill="hold">
                            <p:stCondLst>
                              <p:cond delay="0"/>
                            </p:stCondLst>
                            <p:childTnLst>
                              <p:par>
                                <p:cTn id="620" presetID="9" presetClass="entr" fill="hold" nodeType="clickEffect">
                                  <p:stCondLst>
                                    <p:cond delay="0"/>
                                  </p:stCondLst>
                                  <p:iterate type="el">
                                    <p:tmAbs val="0"/>
                                  </p:iterate>
                                  <p:childTnLst>
                                    <p:set>
                                      <p:cBhvr>
                                        <p:cTn id="621" fill="hold"/>
                                        <p:tgtEl>
                                          <p:spTgt spid="116">
                                            <p:txEl>
                                              <p:pRg st="1" end="1"/>
                                            </p:txEl>
                                          </p:spTgt>
                                        </p:tgtEl>
                                        <p:attrNameLst>
                                          <p:attrName>style.visibility</p:attrName>
                                        </p:attrNameLst>
                                      </p:cBhvr>
                                      <p:to>
                                        <p:strVal val="visible"/>
                                      </p:to>
                                    </p:set>
                                    <p:animEffect transition="in" filter="dissolve">
                                      <p:cBhvr additive="repl">
                                        <p:cTn id="622" dur="500"/>
                                        <p:tgtEl>
                                          <p:spTgt spid="116">
                                            <p:txEl>
                                              <p:pRg st="1" end="1"/>
                                            </p:txEl>
                                          </p:spTgt>
                                        </p:tgtEl>
                                      </p:cBhvr>
                                    </p:animEffect>
                                  </p:childTnLst>
                                </p:cTn>
                              </p:par>
                            </p:childTnLst>
                          </p:cTn>
                        </p:par>
                      </p:childTnLst>
                    </p:cTn>
                  </p:par>
                  <p:par>
                    <p:cTn id="623" fill="hold">
                      <p:stCondLst>
                        <p:cond delay="indefinite"/>
                      </p:stCondLst>
                      <p:childTnLst>
                        <p:par>
                          <p:cTn id="624" fill="hold">
                            <p:stCondLst>
                              <p:cond delay="0"/>
                            </p:stCondLst>
                            <p:childTnLst>
                              <p:par>
                                <p:cTn id="625" presetID="9" presetClass="entr" fill="hold" nodeType="clickEffect">
                                  <p:stCondLst>
                                    <p:cond delay="0"/>
                                  </p:stCondLst>
                                  <p:iterate type="el">
                                    <p:tmAbs val="0"/>
                                  </p:iterate>
                                  <p:childTnLst>
                                    <p:set>
                                      <p:cBhvr>
                                        <p:cTn id="626" fill="hold"/>
                                        <p:tgtEl>
                                          <p:spTgt spid="116">
                                            <p:txEl>
                                              <p:pRg st="2" end="2"/>
                                            </p:txEl>
                                          </p:spTgt>
                                        </p:tgtEl>
                                        <p:attrNameLst>
                                          <p:attrName>style.visibility</p:attrName>
                                        </p:attrNameLst>
                                      </p:cBhvr>
                                      <p:to>
                                        <p:strVal val="visible"/>
                                      </p:to>
                                    </p:set>
                                    <p:animEffect transition="in" filter="dissolve">
                                      <p:cBhvr additive="repl">
                                        <p:cTn id="627" dur="500"/>
                                        <p:tgtEl>
                                          <p:spTgt spid="11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PlaceHolder 1"/>
          <p:cNvSpPr>
            <a:spLocks noGrp="1"/>
          </p:cNvSpPr>
          <p:nvPr>
            <p:ph/>
          </p:nvPr>
        </p:nvSpPr>
        <p:spPr>
          <a:xfrm>
            <a:off x="1225080" y="1010520"/>
            <a:ext cx="6881400" cy="5155560"/>
          </a:xfrm>
          <a:prstGeom prst="rect">
            <a:avLst/>
          </a:prstGeom>
          <a:noFill/>
          <a:ln w="12600">
            <a:noFill/>
          </a:ln>
        </p:spPr>
        <p:txBody>
          <a:bodyPr lIns="45720" tIns="45000" rIns="45720" bIns="45000" anchor="t">
            <a:noAutofit/>
          </a:bodyPr>
          <a:p>
            <a:pPr indent="0" algn="l" defTabSz="896040">
              <a:lnSpc>
                <a:spcPct val="100000"/>
              </a:lnSpc>
              <a:spcBef>
                <a:spcPts val="901"/>
              </a:spcBef>
              <a:buNone/>
              <a:tabLst>
                <a:tab pos="0" algn="l"/>
              </a:tabLst>
            </a:pPr>
            <a:r>
              <a:rPr lang="es-ES" sz="3920" b="0" i="1" u="none" strike="noStrike">
                <a:solidFill>
                  <a:srgbClr val="000000"/>
                </a:solidFill>
                <a:effectLst/>
                <a:uFillTx/>
                <a:latin typeface="Cambria"/>
                <a:ea typeface="Cambria"/>
              </a:rPr>
              <a:t>“Si esto enseñas a los hermanos, serás buen ministro de Jesucristo, nutrido con las palabras de la fe y de la buena doctrina que has seguido. Desecha las fábulas profanas y de viejas. Ejercítate para la piedad”.</a:t>
            </a:r>
            <a:endParaRPr lang="es-ES" sz="3920" b="0" u="none" strike="noStrike">
              <a:solidFill>
                <a:srgbClr val="000000"/>
              </a:solidFill>
              <a:effectLst/>
              <a:uFillTx/>
              <a:latin typeface="Century Schoolbook"/>
            </a:endParaRPr>
          </a:p>
          <a:p>
            <a:pPr indent="0" algn="l" defTabSz="896040">
              <a:lnSpc>
                <a:spcPct val="100000"/>
              </a:lnSpc>
              <a:buNone/>
              <a:tabLst>
                <a:tab pos="0" algn="l"/>
              </a:tabLst>
            </a:pPr>
            <a:r>
              <a:rPr lang="es-ES" sz="3920" b="0" i="1" u="none" strike="noStrike">
                <a:solidFill>
                  <a:srgbClr val="FF2600"/>
                </a:solidFill>
                <a:effectLst/>
                <a:uFillTx/>
                <a:latin typeface="Cambria"/>
                <a:ea typeface="Cambria"/>
              </a:rPr>
              <a:t>1 Timoteo 4:6-7</a:t>
            </a:r>
            <a:endParaRPr lang="es-ES" sz="3920" b="0" u="none" strike="noStrike">
              <a:solidFill>
                <a:srgbClr val="000000"/>
              </a:solidFill>
              <a:effectLst/>
              <a:uFillTx/>
              <a:latin typeface="Century Schoolbook"/>
            </a:endParaRPr>
          </a:p>
        </p:txBody>
      </p:sp>
    </p:spTree>
  </p:cSld>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PlaceHolder 1"/>
          <p:cNvSpPr>
            <a:spLocks noGrp="1"/>
          </p:cNvSpPr>
          <p:nvPr>
            <p:ph type="title"/>
          </p:nvPr>
        </p:nvSpPr>
        <p:spPr>
          <a:xfrm>
            <a:off x="251640" y="2493000"/>
            <a:ext cx="7920360" cy="2155680"/>
          </a:xfrm>
          <a:prstGeom prst="rect">
            <a:avLst/>
          </a:prstGeom>
          <a:noFill/>
          <a:ln w="12600">
            <a:noFill/>
          </a:ln>
        </p:spPr>
        <p:txBody>
          <a:bodyPr lIns="45720" tIns="45000" rIns="45720" bIns="45000" anchor="t">
            <a:noAutofit/>
          </a:bodyPr>
          <a:p>
            <a:pPr indent="0" algn="ctr" defTabSz="914400">
              <a:lnSpc>
                <a:spcPct val="100000"/>
              </a:lnSpc>
              <a:buNone/>
              <a:tabLst>
                <a:tab pos="0" algn="l"/>
              </a:tabLst>
            </a:pPr>
            <a:r>
              <a:rPr lang="es-ES" sz="6000" b="1" u="none" strike="noStrike">
                <a:solidFill>
                  <a:srgbClr val="48002B"/>
                </a:solidFill>
                <a:effectLst/>
                <a:uFillTx/>
                <a:latin typeface="Cambria"/>
                <a:ea typeface="Cambria"/>
              </a:rPr>
              <a:t>Reafirmando lo estudiado</a:t>
            </a:r>
            <a:endParaRPr lang="es-ES" sz="6000" b="0" u="none" strike="noStrike">
              <a:solidFill>
                <a:srgbClr val="000000"/>
              </a:solidFill>
              <a:effectLst/>
              <a:uFillTx/>
              <a:latin typeface="Century Schoolbook"/>
            </a:endParaRPr>
          </a:p>
        </p:txBody>
      </p:sp>
    </p:spTree>
  </p:cSld>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PlaceHolder 1"/>
          <p:cNvSpPr>
            <a:spLocks noGrp="1"/>
          </p:cNvSpPr>
          <p:nvPr>
            <p:ph type="title"/>
          </p:nvPr>
        </p:nvSpPr>
        <p:spPr>
          <a:xfrm>
            <a:off x="800640" y="992880"/>
            <a:ext cx="6850440" cy="1775160"/>
          </a:xfrm>
          <a:prstGeom prst="rect">
            <a:avLst/>
          </a:prstGeom>
          <a:noFill/>
          <a:ln w="12600">
            <a:noFill/>
          </a:ln>
        </p:spPr>
        <p:txBody>
          <a:bodyPr lIns="45720" tIns="45000" rIns="45720" bIns="45000" anchor="t">
            <a:noAutofit/>
          </a:bodyPr>
          <a:p>
            <a:pPr indent="0" algn="ctr" defTabSz="914400">
              <a:lnSpc>
                <a:spcPct val="100000"/>
              </a:lnSpc>
              <a:buNone/>
              <a:tabLst>
                <a:tab pos="0" algn="l"/>
              </a:tabLst>
            </a:pPr>
            <a:r>
              <a:rPr lang="es-ES" sz="3800" b="1" i="1" u="none" strike="noStrike">
                <a:solidFill>
                  <a:srgbClr val="48002B"/>
                </a:solidFill>
                <a:effectLst/>
                <a:uFillTx/>
                <a:latin typeface="Cambria"/>
                <a:ea typeface="Cambria"/>
              </a:rPr>
              <a:t>Destaque ocho aspectos que pueden destruir la influencia de los ancianos</a:t>
            </a:r>
            <a:endParaRPr lang="es-ES" sz="3800" b="0" u="none" strike="noStrike">
              <a:solidFill>
                <a:srgbClr val="000000"/>
              </a:solidFill>
              <a:effectLst/>
              <a:uFillTx/>
              <a:latin typeface="Century Schoolbook"/>
            </a:endParaRPr>
          </a:p>
        </p:txBody>
      </p:sp>
      <p:sp>
        <p:nvSpPr>
          <p:cNvPr id="120" name="PlaceHolder 2"/>
          <p:cNvSpPr>
            <a:spLocks noGrp="1"/>
          </p:cNvSpPr>
          <p:nvPr>
            <p:ph/>
          </p:nvPr>
        </p:nvSpPr>
        <p:spPr>
          <a:xfrm>
            <a:off x="1090800" y="2789280"/>
            <a:ext cx="6962400" cy="3200040"/>
          </a:xfrm>
          <a:prstGeom prst="rect">
            <a:avLst/>
          </a:prstGeom>
          <a:noFill/>
          <a:ln w="12600">
            <a:noFill/>
          </a:ln>
        </p:spPr>
        <p:txBody>
          <a:bodyPr lIns="45720" tIns="45000" rIns="45720" bIns="45000" anchor="t">
            <a:noAutofit/>
          </a:bodyPr>
          <a:p>
            <a:pPr marL="348840" indent="-348840" algn="l" defTabSz="795600">
              <a:lnSpc>
                <a:spcPct val="100000"/>
              </a:lnSpc>
              <a:spcBef>
                <a:spcPts val="799"/>
              </a:spcBef>
              <a:buClr>
                <a:srgbClr val="000000"/>
              </a:buClr>
              <a:buFont typeface="Arial"/>
              <a:buChar char="•"/>
            </a:pPr>
            <a:r>
              <a:rPr lang="es-ES" sz="3480" b="0" u="none" strike="noStrike">
                <a:solidFill>
                  <a:srgbClr val="000000"/>
                </a:solidFill>
                <a:effectLst/>
                <a:uFillTx/>
                <a:latin typeface="Cambria"/>
                <a:ea typeface="Cambria"/>
              </a:rPr>
              <a:t>Sentirse dueños y amos de la iglesia.</a:t>
            </a:r>
            <a:endParaRPr lang="es-ES" sz="3480" b="0" u="none" strike="noStrike">
              <a:solidFill>
                <a:srgbClr val="000000"/>
              </a:solidFill>
              <a:effectLst/>
              <a:uFillTx/>
              <a:latin typeface="Century Schoolbook"/>
            </a:endParaRPr>
          </a:p>
          <a:p>
            <a:pPr marL="348840" indent="-348840" algn="l" defTabSz="795600">
              <a:lnSpc>
                <a:spcPct val="100000"/>
              </a:lnSpc>
              <a:spcBef>
                <a:spcPts val="799"/>
              </a:spcBef>
              <a:buClr>
                <a:srgbClr val="000000"/>
              </a:buClr>
              <a:buFont typeface="Arial"/>
              <a:buChar char="•"/>
            </a:pPr>
            <a:r>
              <a:rPr lang="es-ES" sz="3480" b="0" u="none" strike="noStrike">
                <a:solidFill>
                  <a:srgbClr val="000000"/>
                </a:solidFill>
                <a:effectLst/>
                <a:uFillTx/>
                <a:latin typeface="Cambria"/>
                <a:ea typeface="Cambria"/>
              </a:rPr>
              <a:t>Competir con otros líderes.</a:t>
            </a:r>
            <a:endParaRPr lang="es-ES" sz="3480" b="0" u="none" strike="noStrike">
              <a:solidFill>
                <a:srgbClr val="000000"/>
              </a:solidFill>
              <a:effectLst/>
              <a:uFillTx/>
              <a:latin typeface="Century Schoolbook"/>
            </a:endParaRPr>
          </a:p>
          <a:p>
            <a:pPr marL="348840" indent="-348840" algn="l" defTabSz="795600">
              <a:lnSpc>
                <a:spcPct val="100000"/>
              </a:lnSpc>
              <a:spcBef>
                <a:spcPts val="799"/>
              </a:spcBef>
              <a:buClr>
                <a:srgbClr val="000000"/>
              </a:buClr>
              <a:buFont typeface="Arial"/>
              <a:buChar char="•"/>
            </a:pPr>
            <a:r>
              <a:rPr lang="es-ES" sz="3480" b="0" u="none" strike="noStrike">
                <a:solidFill>
                  <a:srgbClr val="000000"/>
                </a:solidFill>
                <a:effectLst/>
                <a:uFillTx/>
                <a:latin typeface="Cambria"/>
                <a:ea typeface="Cambria"/>
              </a:rPr>
              <a:t>Tornarse muy sensible a las críticas.</a:t>
            </a:r>
            <a:endParaRPr lang="es-ES" sz="3480" b="0" u="none" strike="noStrike">
              <a:solidFill>
                <a:srgbClr val="000000"/>
              </a:solidFill>
              <a:effectLst/>
              <a:uFillTx/>
              <a:latin typeface="Century Schoolbook"/>
            </a:endParaRPr>
          </a:p>
          <a:p>
            <a:pPr marL="348840" indent="-348840" algn="l" defTabSz="795600">
              <a:lnSpc>
                <a:spcPct val="100000"/>
              </a:lnSpc>
              <a:spcBef>
                <a:spcPts val="799"/>
              </a:spcBef>
              <a:buClr>
                <a:srgbClr val="000000"/>
              </a:buClr>
              <a:buFont typeface="Arial"/>
              <a:buChar char="•"/>
            </a:pPr>
            <a:r>
              <a:rPr lang="es-ES" sz="3480" b="0" u="none" strike="noStrike">
                <a:solidFill>
                  <a:srgbClr val="000000"/>
                </a:solidFill>
                <a:effectLst/>
                <a:uFillTx/>
                <a:latin typeface="Cambria"/>
                <a:ea typeface="Cambria"/>
              </a:rPr>
              <a:t>Confiar más en la experiencia que en el estudio diario de la Biblia</a:t>
            </a:r>
            <a:endParaRPr lang="es-ES" sz="3480" b="0" u="none" strike="noStrike">
              <a:solidFill>
                <a:srgbClr val="000000"/>
              </a:solidFill>
              <a:effectLst/>
              <a:uFillTx/>
              <a:latin typeface="Century Schoolbook"/>
            </a:endParaRPr>
          </a:p>
        </p:txBody>
      </p:sp>
    </p:spTree>
  </p:cSld>
  <p:timing>
    <p:tnLst>
      <p:par>
        <p:cTn id="628" dur="indefinite" restart="never" nodeType="tmRoot">
          <p:childTnLst>
            <p:seq>
              <p:cTn id="629" dur="indefinite" nodeType="mainSeq">
                <p:childTnLst>
                  <p:par>
                    <p:cTn id="630" fill="hold">
                      <p:stCondLst>
                        <p:cond delay="indefinite"/>
                      </p:stCondLst>
                      <p:childTnLst>
                        <p:par>
                          <p:cTn id="631" fill="hold">
                            <p:stCondLst>
                              <p:cond delay="0"/>
                            </p:stCondLst>
                            <p:childTnLst>
                              <p:par>
                                <p:cTn id="632" presetID="9" presetClass="entr" fill="hold" nodeType="clickEffect">
                                  <p:stCondLst>
                                    <p:cond delay="0"/>
                                  </p:stCondLst>
                                  <p:iterate type="el">
                                    <p:tmAbs val="0"/>
                                  </p:iterate>
                                  <p:childTnLst>
                                    <p:set>
                                      <p:cBhvr>
                                        <p:cTn id="633" fill="hold"/>
                                        <p:tgtEl>
                                          <p:spTgt spid="120"/>
                                        </p:tgtEl>
                                        <p:attrNameLst>
                                          <p:attrName>style.visibility</p:attrName>
                                        </p:attrNameLst>
                                      </p:cBhvr>
                                      <p:to>
                                        <p:strVal val="visible"/>
                                      </p:to>
                                    </p:set>
                                    <p:animEffect transition="in" filter="dissolve">
                                      <p:cBhvr additive="repl">
                                        <p:cTn id="634" dur="500"/>
                                        <p:tgtEl>
                                          <p:spTgt spid="120"/>
                                        </p:tgtEl>
                                      </p:cBhvr>
                                    </p:animEffect>
                                  </p:childTnLst>
                                </p:cTn>
                              </p:par>
                              <p:par>
                                <p:cTn id="635" presetID="9" presetClass="entr" fill="hold" nodeType="withEffect">
                                  <p:stCondLst>
                                    <p:cond delay="0"/>
                                  </p:stCondLst>
                                  <p:iterate type="el">
                                    <p:tmAbs val="0"/>
                                  </p:iterate>
                                  <p:childTnLst>
                                    <p:set>
                                      <p:cBhvr>
                                        <p:cTn id="636" fill="hold"/>
                                        <p:tgtEl>
                                          <p:spTgt spid="120">
                                            <p:txEl>
                                              <p:pRg st="0" end="0"/>
                                            </p:txEl>
                                          </p:spTgt>
                                        </p:tgtEl>
                                        <p:attrNameLst>
                                          <p:attrName>style.visibility</p:attrName>
                                        </p:attrNameLst>
                                      </p:cBhvr>
                                      <p:to>
                                        <p:strVal val="visible"/>
                                      </p:to>
                                    </p:set>
                                    <p:animEffect transition="in" filter="dissolve">
                                      <p:cBhvr additive="repl">
                                        <p:cTn id="637" dur="500"/>
                                        <p:tgtEl>
                                          <p:spTgt spid="120">
                                            <p:txEl>
                                              <p:pRg st="0" end="0"/>
                                            </p:txEl>
                                          </p:spTgt>
                                        </p:tgtEl>
                                      </p:cBhvr>
                                    </p:animEffect>
                                  </p:childTnLst>
                                </p:cTn>
                              </p:par>
                            </p:childTnLst>
                          </p:cTn>
                        </p:par>
                      </p:childTnLst>
                    </p:cTn>
                  </p:par>
                  <p:par>
                    <p:cTn id="638" fill="hold">
                      <p:stCondLst>
                        <p:cond delay="indefinite"/>
                      </p:stCondLst>
                      <p:childTnLst>
                        <p:par>
                          <p:cTn id="639" fill="hold">
                            <p:stCondLst>
                              <p:cond delay="0"/>
                            </p:stCondLst>
                            <p:childTnLst>
                              <p:par>
                                <p:cTn id="640" presetID="9" presetClass="entr" fill="hold" nodeType="clickEffect">
                                  <p:stCondLst>
                                    <p:cond delay="0"/>
                                  </p:stCondLst>
                                  <p:iterate type="el">
                                    <p:tmAbs val="0"/>
                                  </p:iterate>
                                  <p:childTnLst>
                                    <p:set>
                                      <p:cBhvr>
                                        <p:cTn id="641" fill="hold"/>
                                        <p:tgtEl>
                                          <p:spTgt spid="120">
                                            <p:txEl>
                                              <p:pRg st="1" end="1"/>
                                            </p:txEl>
                                          </p:spTgt>
                                        </p:tgtEl>
                                        <p:attrNameLst>
                                          <p:attrName>style.visibility</p:attrName>
                                        </p:attrNameLst>
                                      </p:cBhvr>
                                      <p:to>
                                        <p:strVal val="visible"/>
                                      </p:to>
                                    </p:set>
                                    <p:animEffect transition="in" filter="dissolve">
                                      <p:cBhvr additive="repl">
                                        <p:cTn id="642" dur="500"/>
                                        <p:tgtEl>
                                          <p:spTgt spid="120">
                                            <p:txEl>
                                              <p:pRg st="1" end="1"/>
                                            </p:txEl>
                                          </p:spTgt>
                                        </p:tgtEl>
                                      </p:cBhvr>
                                    </p:animEffect>
                                  </p:childTnLst>
                                </p:cTn>
                              </p:par>
                            </p:childTnLst>
                          </p:cTn>
                        </p:par>
                      </p:childTnLst>
                    </p:cTn>
                  </p:par>
                  <p:par>
                    <p:cTn id="643" fill="hold">
                      <p:stCondLst>
                        <p:cond delay="indefinite"/>
                      </p:stCondLst>
                      <p:childTnLst>
                        <p:par>
                          <p:cTn id="644" fill="hold">
                            <p:stCondLst>
                              <p:cond delay="0"/>
                            </p:stCondLst>
                            <p:childTnLst>
                              <p:par>
                                <p:cTn id="645" presetID="9" presetClass="entr" fill="hold" nodeType="clickEffect">
                                  <p:stCondLst>
                                    <p:cond delay="0"/>
                                  </p:stCondLst>
                                  <p:iterate type="el">
                                    <p:tmAbs val="0"/>
                                  </p:iterate>
                                  <p:childTnLst>
                                    <p:set>
                                      <p:cBhvr>
                                        <p:cTn id="646" fill="hold"/>
                                        <p:tgtEl>
                                          <p:spTgt spid="120">
                                            <p:txEl>
                                              <p:pRg st="2" end="2"/>
                                            </p:txEl>
                                          </p:spTgt>
                                        </p:tgtEl>
                                        <p:attrNameLst>
                                          <p:attrName>style.visibility</p:attrName>
                                        </p:attrNameLst>
                                      </p:cBhvr>
                                      <p:to>
                                        <p:strVal val="visible"/>
                                      </p:to>
                                    </p:set>
                                    <p:animEffect transition="in" filter="dissolve">
                                      <p:cBhvr additive="repl">
                                        <p:cTn id="647" dur="500"/>
                                        <p:tgtEl>
                                          <p:spTgt spid="120">
                                            <p:txEl>
                                              <p:pRg st="2" end="2"/>
                                            </p:txEl>
                                          </p:spTgt>
                                        </p:tgtEl>
                                      </p:cBhvr>
                                    </p:animEffect>
                                  </p:childTnLst>
                                </p:cTn>
                              </p:par>
                            </p:childTnLst>
                          </p:cTn>
                        </p:par>
                      </p:childTnLst>
                    </p:cTn>
                  </p:par>
                  <p:par>
                    <p:cTn id="648" fill="hold">
                      <p:stCondLst>
                        <p:cond delay="indefinite"/>
                      </p:stCondLst>
                      <p:childTnLst>
                        <p:par>
                          <p:cTn id="649" fill="hold">
                            <p:stCondLst>
                              <p:cond delay="0"/>
                            </p:stCondLst>
                            <p:childTnLst>
                              <p:par>
                                <p:cTn id="650" presetID="9" presetClass="entr" fill="hold" nodeType="clickEffect">
                                  <p:stCondLst>
                                    <p:cond delay="0"/>
                                  </p:stCondLst>
                                  <p:iterate type="el">
                                    <p:tmAbs val="0"/>
                                  </p:iterate>
                                  <p:childTnLst>
                                    <p:set>
                                      <p:cBhvr>
                                        <p:cTn id="651" fill="hold"/>
                                        <p:tgtEl>
                                          <p:spTgt spid="120">
                                            <p:txEl>
                                              <p:pRg st="3" end="3"/>
                                            </p:txEl>
                                          </p:spTgt>
                                        </p:tgtEl>
                                        <p:attrNameLst>
                                          <p:attrName>style.visibility</p:attrName>
                                        </p:attrNameLst>
                                      </p:cBhvr>
                                      <p:to>
                                        <p:strVal val="visible"/>
                                      </p:to>
                                    </p:set>
                                    <p:animEffect transition="in" filter="dissolve">
                                      <p:cBhvr additive="repl">
                                        <p:cTn id="652" dur="500"/>
                                        <p:tgtEl>
                                          <p:spTgt spid="120">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PlaceHolder 1"/>
          <p:cNvSpPr>
            <a:spLocks noGrp="1"/>
          </p:cNvSpPr>
          <p:nvPr>
            <p:ph/>
          </p:nvPr>
        </p:nvSpPr>
        <p:spPr>
          <a:xfrm>
            <a:off x="1257480" y="1175400"/>
            <a:ext cx="7067880" cy="4506840"/>
          </a:xfrm>
          <a:prstGeom prst="rect">
            <a:avLst/>
          </a:prstGeom>
          <a:noFill/>
          <a:ln w="12600">
            <a:noFill/>
          </a:ln>
        </p:spPr>
        <p:txBody>
          <a:bodyPr lIns="45720" tIns="45000" rIns="45720" bIns="45000" anchor="t">
            <a:noAutofit/>
          </a:bodyPr>
          <a:p>
            <a:pPr marL="305280" indent="-305280" algn="l" defTabSz="813960">
              <a:lnSpc>
                <a:spcPct val="100000"/>
              </a:lnSpc>
              <a:spcBef>
                <a:spcPts val="901"/>
              </a:spcBef>
              <a:buClr>
                <a:srgbClr val="000000"/>
              </a:buClr>
              <a:buFont typeface="Arial"/>
              <a:buChar char="•"/>
            </a:pPr>
            <a:r>
              <a:rPr lang="es-ES" sz="3909" b="0" u="none" strike="noStrike">
                <a:solidFill>
                  <a:srgbClr val="000000"/>
                </a:solidFill>
                <a:effectLst/>
                <a:uFillTx/>
                <a:latin typeface="Cambria"/>
                <a:ea typeface="Cambria"/>
              </a:rPr>
              <a:t>Convertirse en extremistas y legisladores.</a:t>
            </a:r>
            <a:endParaRPr lang="es-ES" sz="3909" b="0" u="none" strike="noStrike">
              <a:solidFill>
                <a:srgbClr val="000000"/>
              </a:solidFill>
              <a:effectLst/>
              <a:uFillTx/>
              <a:latin typeface="Century Schoolbook"/>
            </a:endParaRPr>
          </a:p>
          <a:p>
            <a:pPr marL="305280" indent="-305280" algn="l" defTabSz="813960">
              <a:lnSpc>
                <a:spcPct val="100000"/>
              </a:lnSpc>
              <a:spcBef>
                <a:spcPts val="901"/>
              </a:spcBef>
              <a:buClr>
                <a:srgbClr val="000000"/>
              </a:buClr>
              <a:buFont typeface="Arial"/>
              <a:buChar char="•"/>
            </a:pPr>
            <a:r>
              <a:rPr lang="es-ES" sz="3909" b="0" u="none" strike="noStrike">
                <a:solidFill>
                  <a:srgbClr val="000000"/>
                </a:solidFill>
                <a:effectLst/>
                <a:uFillTx/>
                <a:latin typeface="Cambria"/>
                <a:ea typeface="Cambria"/>
              </a:rPr>
              <a:t>Creer que todos los problemas se solucionan por igual.</a:t>
            </a:r>
            <a:endParaRPr lang="es-ES" sz="3909" b="0" u="none" strike="noStrike">
              <a:solidFill>
                <a:srgbClr val="000000"/>
              </a:solidFill>
              <a:effectLst/>
              <a:uFillTx/>
              <a:latin typeface="Century Schoolbook"/>
            </a:endParaRPr>
          </a:p>
          <a:p>
            <a:pPr marL="305280" indent="-305280" algn="l" defTabSz="813960">
              <a:lnSpc>
                <a:spcPct val="100000"/>
              </a:lnSpc>
              <a:spcBef>
                <a:spcPts val="901"/>
              </a:spcBef>
              <a:buClr>
                <a:srgbClr val="000000"/>
              </a:buClr>
              <a:buFont typeface="Arial"/>
              <a:buChar char="•"/>
            </a:pPr>
            <a:r>
              <a:rPr lang="es-ES" sz="3909" b="0" u="none" strike="noStrike">
                <a:solidFill>
                  <a:srgbClr val="000000"/>
                </a:solidFill>
                <a:effectLst/>
                <a:uFillTx/>
                <a:latin typeface="Cambria"/>
                <a:ea typeface="Cambria"/>
              </a:rPr>
              <a:t>No delegar responsabilidades.</a:t>
            </a:r>
            <a:endParaRPr lang="es-ES" sz="3909" b="0" u="none" strike="noStrike">
              <a:solidFill>
                <a:srgbClr val="000000"/>
              </a:solidFill>
              <a:effectLst/>
              <a:uFillTx/>
              <a:latin typeface="Century Schoolbook"/>
            </a:endParaRPr>
          </a:p>
          <a:p>
            <a:pPr marL="305280" indent="-305280" algn="l" defTabSz="813960">
              <a:lnSpc>
                <a:spcPct val="100000"/>
              </a:lnSpc>
              <a:spcBef>
                <a:spcPts val="901"/>
              </a:spcBef>
              <a:buClr>
                <a:srgbClr val="000000"/>
              </a:buClr>
              <a:buFont typeface="Arial"/>
              <a:buChar char="•"/>
            </a:pPr>
            <a:r>
              <a:rPr lang="es-ES" sz="3909" b="0" u="none" strike="noStrike">
                <a:solidFill>
                  <a:srgbClr val="000000"/>
                </a:solidFill>
                <a:effectLst/>
                <a:uFillTx/>
                <a:latin typeface="Cambria"/>
                <a:ea typeface="Cambria"/>
              </a:rPr>
              <a:t>Permitir que su relación con Jesús se debilite.</a:t>
            </a:r>
            <a:endParaRPr lang="es-ES" sz="3909" b="0" u="none" strike="noStrike">
              <a:solidFill>
                <a:srgbClr val="000000"/>
              </a:solidFill>
              <a:effectLst/>
              <a:uFillTx/>
              <a:latin typeface="Century Schoolbook"/>
            </a:endParaRPr>
          </a:p>
        </p:txBody>
      </p:sp>
    </p:spTree>
  </p:cSld>
  <p:timing>
    <p:tnLst>
      <p:par>
        <p:cTn id="653" dur="indefinite" restart="never" nodeType="tmRoot">
          <p:childTnLst>
            <p:seq>
              <p:cTn id="654" dur="indefinite" nodeType="mainSeq">
                <p:childTnLst>
                  <p:par>
                    <p:cTn id="655" fill="hold">
                      <p:stCondLst>
                        <p:cond delay="indefinite"/>
                      </p:stCondLst>
                      <p:childTnLst>
                        <p:par>
                          <p:cTn id="656" fill="hold">
                            <p:stCondLst>
                              <p:cond delay="0"/>
                            </p:stCondLst>
                            <p:childTnLst>
                              <p:par>
                                <p:cTn id="657" presetID="9" presetClass="entr" fill="hold" nodeType="clickEffect">
                                  <p:stCondLst>
                                    <p:cond delay="0"/>
                                  </p:stCondLst>
                                  <p:iterate type="el">
                                    <p:tmAbs val="0"/>
                                  </p:iterate>
                                  <p:childTnLst>
                                    <p:set>
                                      <p:cBhvr>
                                        <p:cTn id="658" fill="hold"/>
                                        <p:tgtEl>
                                          <p:spTgt spid="121"/>
                                        </p:tgtEl>
                                        <p:attrNameLst>
                                          <p:attrName>style.visibility</p:attrName>
                                        </p:attrNameLst>
                                      </p:cBhvr>
                                      <p:to>
                                        <p:strVal val="visible"/>
                                      </p:to>
                                    </p:set>
                                    <p:animEffect transition="in" filter="dissolve">
                                      <p:cBhvr additive="repl">
                                        <p:cTn id="659" dur="500"/>
                                        <p:tgtEl>
                                          <p:spTgt spid="121"/>
                                        </p:tgtEl>
                                      </p:cBhvr>
                                    </p:animEffect>
                                  </p:childTnLst>
                                </p:cTn>
                              </p:par>
                              <p:par>
                                <p:cTn id="660" presetID="9" presetClass="entr" fill="hold" nodeType="withEffect">
                                  <p:stCondLst>
                                    <p:cond delay="0"/>
                                  </p:stCondLst>
                                  <p:iterate type="el">
                                    <p:tmAbs val="0"/>
                                  </p:iterate>
                                  <p:childTnLst>
                                    <p:set>
                                      <p:cBhvr>
                                        <p:cTn id="661" fill="hold"/>
                                        <p:tgtEl>
                                          <p:spTgt spid="121">
                                            <p:txEl>
                                              <p:pRg st="0" end="0"/>
                                            </p:txEl>
                                          </p:spTgt>
                                        </p:tgtEl>
                                        <p:attrNameLst>
                                          <p:attrName>style.visibility</p:attrName>
                                        </p:attrNameLst>
                                      </p:cBhvr>
                                      <p:to>
                                        <p:strVal val="visible"/>
                                      </p:to>
                                    </p:set>
                                    <p:animEffect transition="in" filter="dissolve">
                                      <p:cBhvr additive="repl">
                                        <p:cTn id="662" dur="500"/>
                                        <p:tgtEl>
                                          <p:spTgt spid="121">
                                            <p:txEl>
                                              <p:pRg st="0" end="0"/>
                                            </p:txEl>
                                          </p:spTgt>
                                        </p:tgtEl>
                                      </p:cBhvr>
                                    </p:animEffect>
                                  </p:childTnLst>
                                </p:cTn>
                              </p:par>
                            </p:childTnLst>
                          </p:cTn>
                        </p:par>
                      </p:childTnLst>
                    </p:cTn>
                  </p:par>
                  <p:par>
                    <p:cTn id="663" fill="hold">
                      <p:stCondLst>
                        <p:cond delay="indefinite"/>
                      </p:stCondLst>
                      <p:childTnLst>
                        <p:par>
                          <p:cTn id="664" fill="hold">
                            <p:stCondLst>
                              <p:cond delay="0"/>
                            </p:stCondLst>
                            <p:childTnLst>
                              <p:par>
                                <p:cTn id="665" presetID="9" presetClass="entr" fill="hold" nodeType="clickEffect">
                                  <p:stCondLst>
                                    <p:cond delay="0"/>
                                  </p:stCondLst>
                                  <p:iterate type="el">
                                    <p:tmAbs val="0"/>
                                  </p:iterate>
                                  <p:childTnLst>
                                    <p:set>
                                      <p:cBhvr>
                                        <p:cTn id="666" fill="hold"/>
                                        <p:tgtEl>
                                          <p:spTgt spid="121">
                                            <p:txEl>
                                              <p:pRg st="1" end="1"/>
                                            </p:txEl>
                                          </p:spTgt>
                                        </p:tgtEl>
                                        <p:attrNameLst>
                                          <p:attrName>style.visibility</p:attrName>
                                        </p:attrNameLst>
                                      </p:cBhvr>
                                      <p:to>
                                        <p:strVal val="visible"/>
                                      </p:to>
                                    </p:set>
                                    <p:animEffect transition="in" filter="dissolve">
                                      <p:cBhvr additive="repl">
                                        <p:cTn id="667" dur="500"/>
                                        <p:tgtEl>
                                          <p:spTgt spid="121">
                                            <p:txEl>
                                              <p:pRg st="1" end="1"/>
                                            </p:txEl>
                                          </p:spTgt>
                                        </p:tgtEl>
                                      </p:cBhvr>
                                    </p:animEffect>
                                  </p:childTnLst>
                                </p:cTn>
                              </p:par>
                            </p:childTnLst>
                          </p:cTn>
                        </p:par>
                      </p:childTnLst>
                    </p:cTn>
                  </p:par>
                  <p:par>
                    <p:cTn id="668" fill="hold">
                      <p:stCondLst>
                        <p:cond delay="indefinite"/>
                      </p:stCondLst>
                      <p:childTnLst>
                        <p:par>
                          <p:cTn id="669" fill="hold">
                            <p:stCondLst>
                              <p:cond delay="0"/>
                            </p:stCondLst>
                            <p:childTnLst>
                              <p:par>
                                <p:cTn id="670" presetID="9" presetClass="entr" fill="hold" nodeType="clickEffect">
                                  <p:stCondLst>
                                    <p:cond delay="0"/>
                                  </p:stCondLst>
                                  <p:iterate type="el">
                                    <p:tmAbs val="0"/>
                                  </p:iterate>
                                  <p:childTnLst>
                                    <p:set>
                                      <p:cBhvr>
                                        <p:cTn id="671" fill="hold"/>
                                        <p:tgtEl>
                                          <p:spTgt spid="121">
                                            <p:txEl>
                                              <p:pRg st="2" end="2"/>
                                            </p:txEl>
                                          </p:spTgt>
                                        </p:tgtEl>
                                        <p:attrNameLst>
                                          <p:attrName>style.visibility</p:attrName>
                                        </p:attrNameLst>
                                      </p:cBhvr>
                                      <p:to>
                                        <p:strVal val="visible"/>
                                      </p:to>
                                    </p:set>
                                    <p:animEffect transition="in" filter="dissolve">
                                      <p:cBhvr additive="repl">
                                        <p:cTn id="672" dur="500"/>
                                        <p:tgtEl>
                                          <p:spTgt spid="121">
                                            <p:txEl>
                                              <p:pRg st="2" end="2"/>
                                            </p:txEl>
                                          </p:spTgt>
                                        </p:tgtEl>
                                      </p:cBhvr>
                                    </p:animEffect>
                                  </p:childTnLst>
                                </p:cTn>
                              </p:par>
                            </p:childTnLst>
                          </p:cTn>
                        </p:par>
                      </p:childTnLst>
                    </p:cTn>
                  </p:par>
                  <p:par>
                    <p:cTn id="673" fill="hold">
                      <p:stCondLst>
                        <p:cond delay="indefinite"/>
                      </p:stCondLst>
                      <p:childTnLst>
                        <p:par>
                          <p:cTn id="674" fill="hold">
                            <p:stCondLst>
                              <p:cond delay="0"/>
                            </p:stCondLst>
                            <p:childTnLst>
                              <p:par>
                                <p:cTn id="675" presetID="9" presetClass="entr" fill="hold" nodeType="clickEffect">
                                  <p:stCondLst>
                                    <p:cond delay="0"/>
                                  </p:stCondLst>
                                  <p:iterate type="el">
                                    <p:tmAbs val="0"/>
                                  </p:iterate>
                                  <p:childTnLst>
                                    <p:set>
                                      <p:cBhvr>
                                        <p:cTn id="676" fill="hold"/>
                                        <p:tgtEl>
                                          <p:spTgt spid="121">
                                            <p:txEl>
                                              <p:pRg st="3" end="3"/>
                                            </p:txEl>
                                          </p:spTgt>
                                        </p:tgtEl>
                                        <p:attrNameLst>
                                          <p:attrName>style.visibility</p:attrName>
                                        </p:attrNameLst>
                                      </p:cBhvr>
                                      <p:to>
                                        <p:strVal val="visible"/>
                                      </p:to>
                                    </p:set>
                                    <p:animEffect transition="in" filter="dissolve">
                                      <p:cBhvr additive="repl">
                                        <p:cTn id="677" dur="500"/>
                                        <p:tgtEl>
                                          <p:spTgt spid="121">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 name="PlaceHolder 1"/>
          <p:cNvSpPr>
            <a:spLocks noGrp="1"/>
          </p:cNvSpPr>
          <p:nvPr>
            <p:ph type="title"/>
          </p:nvPr>
        </p:nvSpPr>
        <p:spPr>
          <a:xfrm>
            <a:off x="1223640" y="853560"/>
            <a:ext cx="6696360" cy="1530000"/>
          </a:xfrm>
          <a:prstGeom prst="rect">
            <a:avLst/>
          </a:prstGeom>
          <a:noFill/>
          <a:ln w="12600">
            <a:noFill/>
          </a:ln>
        </p:spPr>
        <p:txBody>
          <a:bodyPr lIns="45720" tIns="45000" rIns="45720" bIns="45000" anchor="t">
            <a:noAutofit/>
          </a:bodyPr>
          <a:p>
            <a:pPr marL="558720" indent="-558720" algn="l" defTabSz="914400">
              <a:lnSpc>
                <a:spcPct val="100000"/>
              </a:lnSpc>
              <a:buNone/>
              <a:tabLst>
                <a:tab pos="0" algn="l"/>
              </a:tabLst>
            </a:pPr>
            <a:r>
              <a:rPr lang="es-ES" sz="3800" b="1" u="none" strike="noStrike">
                <a:solidFill>
                  <a:srgbClr val="48002B"/>
                </a:solidFill>
                <a:effectLst/>
                <a:uFillTx/>
                <a:latin typeface="Cambria"/>
                <a:ea typeface="Cambria"/>
              </a:rPr>
              <a:t>1. Sentirse dueños y amos de la iglesia</a:t>
            </a:r>
            <a:endParaRPr lang="es-ES" sz="3800" b="0" u="none" strike="noStrike">
              <a:solidFill>
                <a:srgbClr val="000000"/>
              </a:solidFill>
              <a:effectLst/>
              <a:uFillTx/>
              <a:latin typeface="Century Schoolbook"/>
            </a:endParaRPr>
          </a:p>
        </p:txBody>
      </p:sp>
      <p:sp>
        <p:nvSpPr>
          <p:cNvPr id="63" name="PlaceHolder 2"/>
          <p:cNvSpPr>
            <a:spLocks noGrp="1"/>
          </p:cNvSpPr>
          <p:nvPr>
            <p:ph/>
          </p:nvPr>
        </p:nvSpPr>
        <p:spPr>
          <a:xfrm>
            <a:off x="1311480" y="2209320"/>
            <a:ext cx="7049520" cy="3426120"/>
          </a:xfrm>
          <a:prstGeom prst="rect">
            <a:avLst/>
          </a:prstGeom>
          <a:noFill/>
          <a:ln w="12600">
            <a:noFill/>
          </a:ln>
        </p:spPr>
        <p:txBody>
          <a:bodyPr lIns="45720" tIns="45000" rIns="45720" bIns="45000" anchor="t">
            <a:noAutofit/>
          </a:bodyPr>
          <a:p>
            <a:pPr marL="291600" indent="-291600" algn="l" defTabSz="777240">
              <a:lnSpc>
                <a:spcPct val="100000"/>
              </a:lnSpc>
              <a:spcBef>
                <a:spcPts val="700"/>
              </a:spcBef>
              <a:buClr>
                <a:srgbClr val="000000"/>
              </a:buClr>
              <a:buFont typeface="Arial"/>
              <a:buChar char="•"/>
            </a:pPr>
            <a:r>
              <a:rPr lang="es-ES" sz="3060" b="0" u="none" strike="noStrike">
                <a:solidFill>
                  <a:srgbClr val="000000"/>
                </a:solidFill>
                <a:effectLst/>
                <a:uFillTx/>
                <a:latin typeface="Cambria"/>
                <a:ea typeface="Cambria"/>
              </a:rPr>
              <a:t>Creer que pueden </a:t>
            </a:r>
            <a:r>
              <a:rPr lang="es-ES" sz="3060" b="1" i="1" u="none" strike="noStrike">
                <a:solidFill>
                  <a:srgbClr val="000000"/>
                </a:solidFill>
                <a:effectLst/>
                <a:uFillTx/>
                <a:latin typeface="Cambria"/>
                <a:ea typeface="Cambria"/>
              </a:rPr>
              <a:t>decidir por sí solos algunos asuntos de la iglesia</a:t>
            </a:r>
            <a:r>
              <a:rPr lang="es-ES" sz="3060" b="0" i="1" u="none" strike="noStrike">
                <a:solidFill>
                  <a:srgbClr val="000000"/>
                </a:solidFill>
                <a:effectLst/>
                <a:uFillTx/>
                <a:latin typeface="Cambria"/>
                <a:ea typeface="Cambria"/>
              </a:rPr>
              <a:t>.</a:t>
            </a:r>
            <a:endParaRPr lang="es-ES" sz="3060" b="0" u="none" strike="noStrike">
              <a:solidFill>
                <a:srgbClr val="000000"/>
              </a:solidFill>
              <a:effectLst/>
              <a:uFillTx/>
              <a:latin typeface="Century Schoolbook"/>
            </a:endParaRPr>
          </a:p>
          <a:p>
            <a:pPr marL="291600" indent="-291600" algn="l" defTabSz="777240">
              <a:lnSpc>
                <a:spcPct val="100000"/>
              </a:lnSpc>
              <a:spcBef>
                <a:spcPts val="700"/>
              </a:spcBef>
              <a:buClr>
                <a:srgbClr val="000000"/>
              </a:buClr>
              <a:buFont typeface="Arial"/>
              <a:buChar char="•"/>
            </a:pPr>
            <a:r>
              <a:rPr lang="es-ES" sz="3060" b="0" u="none" strike="noStrike">
                <a:solidFill>
                  <a:srgbClr val="000000"/>
                </a:solidFill>
                <a:effectLst/>
                <a:uFillTx/>
                <a:latin typeface="Cambria"/>
                <a:ea typeface="Cambria"/>
              </a:rPr>
              <a:t>Tomar </a:t>
            </a:r>
            <a:r>
              <a:rPr lang="es-ES" sz="3060" b="1" i="1" u="none" strike="noStrike">
                <a:solidFill>
                  <a:srgbClr val="000000"/>
                </a:solidFill>
                <a:effectLst/>
                <a:uFillTx/>
                <a:latin typeface="Cambria"/>
                <a:ea typeface="Cambria"/>
              </a:rPr>
              <a:t>decisiones que no les corresponden</a:t>
            </a:r>
            <a:r>
              <a:rPr lang="es-ES" sz="3060" b="0" u="none" strike="noStrike">
                <a:solidFill>
                  <a:srgbClr val="000000"/>
                </a:solidFill>
                <a:effectLst/>
                <a:uFillTx/>
                <a:latin typeface="Cambria"/>
                <a:ea typeface="Cambria"/>
              </a:rPr>
              <a:t> a ellos, sino a la junta, a la iglesia, o al Pastor.</a:t>
            </a:r>
            <a:endParaRPr lang="es-ES" sz="3060" b="0" u="none" strike="noStrike">
              <a:solidFill>
                <a:srgbClr val="000000"/>
              </a:solidFill>
              <a:effectLst/>
              <a:uFillTx/>
              <a:latin typeface="Century Schoolbook"/>
            </a:endParaRPr>
          </a:p>
          <a:p>
            <a:pPr marL="291600" indent="-291600" algn="l" defTabSz="777240">
              <a:lnSpc>
                <a:spcPct val="100000"/>
              </a:lnSpc>
              <a:spcBef>
                <a:spcPts val="700"/>
              </a:spcBef>
              <a:buClr>
                <a:srgbClr val="000000"/>
              </a:buClr>
              <a:buFont typeface="Arial"/>
              <a:buChar char="•"/>
            </a:pPr>
            <a:r>
              <a:rPr lang="es-ES" sz="3060" b="1" i="1" u="none" strike="noStrike">
                <a:solidFill>
                  <a:srgbClr val="000000"/>
                </a:solidFill>
                <a:effectLst/>
                <a:uFillTx/>
                <a:latin typeface="Cambria"/>
                <a:ea typeface="Cambria"/>
              </a:rPr>
              <a:t>Pensar que sólo sus opiniones</a:t>
            </a:r>
            <a:r>
              <a:rPr lang="es-ES" sz="3060" b="0" u="none" strike="noStrike">
                <a:solidFill>
                  <a:srgbClr val="000000"/>
                </a:solidFill>
                <a:effectLst/>
                <a:uFillTx/>
                <a:latin typeface="Cambria"/>
                <a:ea typeface="Cambria"/>
              </a:rPr>
              <a:t> son las que hay que tener en cuenta.</a:t>
            </a:r>
            <a:endParaRPr lang="es-ES" sz="3060" b="0" u="none" strike="noStrike">
              <a:solidFill>
                <a:srgbClr val="000000"/>
              </a:solidFill>
              <a:effectLst/>
              <a:uFillTx/>
              <a:latin typeface="Century Schoolbook"/>
            </a:endParaRPr>
          </a:p>
        </p:txBody>
      </p:sp>
    </p:spTree>
  </p:cSld>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iterate type="el">
                                    <p:tmAbs val="0"/>
                                  </p:iterate>
                                  <p:childTnLst>
                                    <p:set>
                                      <p:cBhvr>
                                        <p:cTn id="6" fill="hold"/>
                                        <p:tgtEl>
                                          <p:spTgt spid="63"/>
                                        </p:tgtEl>
                                        <p:attrNameLst>
                                          <p:attrName>style.visibility</p:attrName>
                                        </p:attrNameLst>
                                      </p:cBhvr>
                                      <p:to>
                                        <p:strVal val="visible"/>
                                      </p:to>
                                    </p:set>
                                    <p:animEffect transition="in" filter="dissolve">
                                      <p:cBhvr additive="repl">
                                        <p:cTn id="7" dur="500"/>
                                        <p:tgtEl>
                                          <p:spTgt spid="63"/>
                                        </p:tgtEl>
                                      </p:cBhvr>
                                    </p:animEffect>
                                  </p:childTnLst>
                                </p:cTn>
                              </p:par>
                              <p:par>
                                <p:cTn id="8" presetID="9" presetClass="entr" fill="hold" nodeType="withEffect">
                                  <p:stCondLst>
                                    <p:cond delay="0"/>
                                  </p:stCondLst>
                                  <p:iterate type="el">
                                    <p:tmAbs val="0"/>
                                  </p:iterate>
                                  <p:childTnLst>
                                    <p:set>
                                      <p:cBhvr>
                                        <p:cTn id="9" fill="hold"/>
                                        <p:tgtEl>
                                          <p:spTgt spid="63">
                                            <p:txEl>
                                              <p:pRg st="0" end="0"/>
                                            </p:txEl>
                                          </p:spTgt>
                                        </p:tgtEl>
                                        <p:attrNameLst>
                                          <p:attrName>style.visibility</p:attrName>
                                        </p:attrNameLst>
                                      </p:cBhvr>
                                      <p:to>
                                        <p:strVal val="visible"/>
                                      </p:to>
                                    </p:set>
                                    <p:animEffect transition="in" filter="dissolve">
                                      <p:cBhvr additive="repl">
                                        <p:cTn id="10" dur="500"/>
                                        <p:tgtEl>
                                          <p:spTgt spid="6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nodeType="clickEffect">
                                  <p:stCondLst>
                                    <p:cond delay="0"/>
                                  </p:stCondLst>
                                  <p:iterate type="el">
                                    <p:tmAbs val="0"/>
                                  </p:iterate>
                                  <p:childTnLst>
                                    <p:set>
                                      <p:cBhvr>
                                        <p:cTn id="14" fill="hold"/>
                                        <p:tgtEl>
                                          <p:spTgt spid="63">
                                            <p:txEl>
                                              <p:pRg st="1" end="1"/>
                                            </p:txEl>
                                          </p:spTgt>
                                        </p:tgtEl>
                                        <p:attrNameLst>
                                          <p:attrName>style.visibility</p:attrName>
                                        </p:attrNameLst>
                                      </p:cBhvr>
                                      <p:to>
                                        <p:strVal val="visible"/>
                                      </p:to>
                                    </p:set>
                                    <p:animEffect transition="in" filter="dissolve">
                                      <p:cBhvr additive="repl">
                                        <p:cTn id="15" dur="500"/>
                                        <p:tgtEl>
                                          <p:spTgt spid="6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nodeType="clickEffect">
                                  <p:stCondLst>
                                    <p:cond delay="0"/>
                                  </p:stCondLst>
                                  <p:iterate type="el">
                                    <p:tmAbs val="0"/>
                                  </p:iterate>
                                  <p:childTnLst>
                                    <p:set>
                                      <p:cBhvr>
                                        <p:cTn id="19" fill="hold"/>
                                        <p:tgtEl>
                                          <p:spTgt spid="63">
                                            <p:txEl>
                                              <p:pRg st="2" end="2"/>
                                            </p:txEl>
                                          </p:spTgt>
                                        </p:tgtEl>
                                        <p:attrNameLst>
                                          <p:attrName>style.visibility</p:attrName>
                                        </p:attrNameLst>
                                      </p:cBhvr>
                                      <p:to>
                                        <p:strVal val="visible"/>
                                      </p:to>
                                    </p:set>
                                    <p:animEffect transition="in" filter="dissolve">
                                      <p:cBhvr additive="repl">
                                        <p:cTn id="20" dur="500"/>
                                        <p:tgtEl>
                                          <p:spTgt spid="6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 name="PlaceHolder 1"/>
          <p:cNvSpPr>
            <a:spLocks noGrp="1"/>
          </p:cNvSpPr>
          <p:nvPr>
            <p:ph/>
          </p:nvPr>
        </p:nvSpPr>
        <p:spPr>
          <a:xfrm>
            <a:off x="1250640" y="1268280"/>
            <a:ext cx="6919200" cy="4320720"/>
          </a:xfrm>
          <a:prstGeom prst="rect">
            <a:avLst/>
          </a:prstGeom>
          <a:noFill/>
          <a:ln w="12600">
            <a:noFill/>
          </a:ln>
        </p:spPr>
        <p:txBody>
          <a:bodyPr lIns="45720" tIns="45000" rIns="45720" bIns="45000" anchor="t">
            <a:noAutofit/>
          </a:bodyPr>
          <a:p>
            <a:pPr marL="329040" indent="-329040" algn="l" defTabSz="877680">
              <a:lnSpc>
                <a:spcPct val="100000"/>
              </a:lnSpc>
              <a:spcBef>
                <a:spcPts val="799"/>
              </a:spcBef>
              <a:buClr>
                <a:srgbClr val="000000"/>
              </a:buClr>
              <a:buFont typeface="Arial"/>
              <a:buChar char="•"/>
            </a:pPr>
            <a:r>
              <a:rPr lang="es-ES" sz="3459" b="0" u="none" strike="noStrike">
                <a:solidFill>
                  <a:srgbClr val="000000"/>
                </a:solidFill>
                <a:effectLst/>
                <a:uFillTx/>
                <a:latin typeface="Cambria"/>
                <a:ea typeface="Cambria"/>
              </a:rPr>
              <a:t>Si no se les consulta se sienten mal y piensan que los están </a:t>
            </a:r>
            <a:r>
              <a:rPr lang="es-ES" sz="3459" b="1" i="1" u="none" strike="noStrike">
                <a:solidFill>
                  <a:srgbClr val="000000"/>
                </a:solidFill>
                <a:effectLst/>
                <a:uFillTx/>
                <a:latin typeface="Cambria"/>
                <a:ea typeface="Cambria"/>
              </a:rPr>
              <a:t>desplazando</a:t>
            </a:r>
            <a:r>
              <a:rPr lang="es-ES" sz="3459" b="0" i="1" u="none" strike="noStrike">
                <a:solidFill>
                  <a:srgbClr val="000000"/>
                </a:solidFill>
                <a:effectLst/>
                <a:uFillTx/>
                <a:latin typeface="Cambria"/>
                <a:ea typeface="Cambria"/>
              </a:rPr>
              <a:t>.</a:t>
            </a:r>
            <a:endParaRPr lang="es-ES" sz="3459" b="0" u="none" strike="noStrike">
              <a:solidFill>
                <a:srgbClr val="000000"/>
              </a:solidFill>
              <a:effectLst/>
              <a:uFillTx/>
              <a:latin typeface="Century Schoolbook"/>
            </a:endParaRPr>
          </a:p>
          <a:p>
            <a:pPr marL="329040" indent="-329040" algn="l" defTabSz="877680">
              <a:lnSpc>
                <a:spcPct val="100000"/>
              </a:lnSpc>
              <a:spcBef>
                <a:spcPts val="799"/>
              </a:spcBef>
              <a:buClr>
                <a:srgbClr val="000000"/>
              </a:buClr>
              <a:buFont typeface="Arial"/>
              <a:buChar char="•"/>
            </a:pPr>
            <a:r>
              <a:rPr lang="es-ES" sz="3459" b="0" u="none" strike="noStrike">
                <a:solidFill>
                  <a:srgbClr val="000000"/>
                </a:solidFill>
                <a:effectLst/>
                <a:uFillTx/>
                <a:latin typeface="Cambria"/>
                <a:ea typeface="Cambria"/>
              </a:rPr>
              <a:t>Sentir celos de </a:t>
            </a:r>
            <a:r>
              <a:rPr lang="es-ES" sz="3459" b="1" i="1" u="none" strike="noStrike">
                <a:solidFill>
                  <a:srgbClr val="000000"/>
                </a:solidFill>
                <a:effectLst/>
                <a:uFillTx/>
                <a:latin typeface="Cambria"/>
                <a:ea typeface="Cambria"/>
              </a:rPr>
              <a:t>poder</a:t>
            </a:r>
            <a:r>
              <a:rPr lang="es-ES" sz="3459" b="0" i="1" u="none" strike="noStrike">
                <a:solidFill>
                  <a:srgbClr val="000000"/>
                </a:solidFill>
                <a:effectLst/>
                <a:uFillTx/>
                <a:latin typeface="Cambria"/>
                <a:ea typeface="Cambria"/>
              </a:rPr>
              <a:t>.</a:t>
            </a:r>
            <a:endParaRPr lang="es-ES" sz="3459" b="0" u="none" strike="noStrike">
              <a:solidFill>
                <a:srgbClr val="000000"/>
              </a:solidFill>
              <a:effectLst/>
              <a:uFillTx/>
              <a:latin typeface="Century Schoolbook"/>
            </a:endParaRPr>
          </a:p>
          <a:p>
            <a:pPr marL="329040" indent="-329040" algn="l" defTabSz="877680">
              <a:lnSpc>
                <a:spcPct val="100000"/>
              </a:lnSpc>
              <a:spcBef>
                <a:spcPts val="799"/>
              </a:spcBef>
              <a:buClr>
                <a:srgbClr val="000000"/>
              </a:buClr>
              <a:buFont typeface="Arial"/>
              <a:buChar char="•"/>
            </a:pPr>
            <a:r>
              <a:rPr lang="es-ES" sz="3459" b="1" i="1" u="none" strike="noStrike">
                <a:solidFill>
                  <a:srgbClr val="000000"/>
                </a:solidFill>
                <a:effectLst/>
                <a:uFillTx/>
                <a:latin typeface="Cambria"/>
                <a:ea typeface="Cambria"/>
              </a:rPr>
              <a:t>No delegar</a:t>
            </a:r>
            <a:r>
              <a:rPr lang="es-ES" sz="3459" b="0" u="none" strike="noStrike">
                <a:solidFill>
                  <a:srgbClr val="000000"/>
                </a:solidFill>
                <a:effectLst/>
                <a:uFillTx/>
                <a:latin typeface="Cambria"/>
                <a:ea typeface="Cambria"/>
              </a:rPr>
              <a:t> responsabilidades</a:t>
            </a:r>
            <a:r>
              <a:rPr lang="es-ES" sz="3459" b="0" i="1" u="none" strike="noStrike">
                <a:solidFill>
                  <a:srgbClr val="000000"/>
                </a:solidFill>
                <a:effectLst/>
                <a:uFillTx/>
                <a:latin typeface="Cambria"/>
                <a:ea typeface="Cambria"/>
              </a:rPr>
              <a:t>.</a:t>
            </a:r>
            <a:endParaRPr lang="es-ES" sz="3459" b="0" u="none" strike="noStrike">
              <a:solidFill>
                <a:srgbClr val="000000"/>
              </a:solidFill>
              <a:effectLst/>
              <a:uFillTx/>
              <a:latin typeface="Century Schoolbook"/>
            </a:endParaRPr>
          </a:p>
          <a:p>
            <a:pPr marL="329040" indent="-329040" algn="l" defTabSz="877680">
              <a:lnSpc>
                <a:spcPct val="100000"/>
              </a:lnSpc>
              <a:spcBef>
                <a:spcPts val="799"/>
              </a:spcBef>
              <a:buClr>
                <a:srgbClr val="000000"/>
              </a:buClr>
              <a:buFont typeface="Arial"/>
              <a:buChar char="•"/>
            </a:pPr>
            <a:r>
              <a:rPr lang="es-ES" sz="3459" b="0" u="none" strike="noStrike">
                <a:solidFill>
                  <a:srgbClr val="000000"/>
                </a:solidFill>
                <a:effectLst/>
                <a:uFillTx/>
                <a:latin typeface="Cambria"/>
                <a:ea typeface="Cambria"/>
              </a:rPr>
              <a:t>Convertirse en líderes </a:t>
            </a:r>
            <a:r>
              <a:rPr lang="es-ES" sz="3459" b="1" i="1" u="none" strike="noStrike">
                <a:solidFill>
                  <a:srgbClr val="000000"/>
                </a:solidFill>
                <a:effectLst/>
                <a:uFillTx/>
                <a:latin typeface="Cambria"/>
                <a:ea typeface="Cambria"/>
              </a:rPr>
              <a:t>autoritarios</a:t>
            </a:r>
            <a:r>
              <a:rPr lang="es-ES" sz="3459" b="0" i="1" u="none" strike="noStrike">
                <a:solidFill>
                  <a:srgbClr val="000000"/>
                </a:solidFill>
                <a:effectLst/>
                <a:uFillTx/>
                <a:latin typeface="Cambria"/>
                <a:ea typeface="Cambria"/>
              </a:rPr>
              <a:t>.</a:t>
            </a:r>
            <a:endParaRPr lang="es-ES" sz="3459" b="0" u="none" strike="noStrike">
              <a:solidFill>
                <a:srgbClr val="000000"/>
              </a:solidFill>
              <a:effectLst/>
              <a:uFillTx/>
              <a:latin typeface="Century Schoolbook"/>
            </a:endParaRPr>
          </a:p>
          <a:p>
            <a:pPr marL="329040" indent="-329040" algn="l" defTabSz="877680">
              <a:lnSpc>
                <a:spcPct val="100000"/>
              </a:lnSpc>
              <a:spcBef>
                <a:spcPts val="799"/>
              </a:spcBef>
              <a:buClr>
                <a:srgbClr val="000000"/>
              </a:buClr>
              <a:buFont typeface="Arial"/>
              <a:buChar char="•"/>
            </a:pPr>
            <a:r>
              <a:rPr lang="es-ES" sz="3459" b="0" u="none" strike="noStrike">
                <a:solidFill>
                  <a:srgbClr val="000000"/>
                </a:solidFill>
                <a:effectLst/>
                <a:uFillTx/>
                <a:latin typeface="Cambria"/>
                <a:ea typeface="Cambria"/>
              </a:rPr>
              <a:t>Hacerle sentir a los demás, que ellos son quienes </a:t>
            </a:r>
            <a:r>
              <a:rPr lang="es-ES" sz="3459" b="1" i="1" u="none" strike="noStrike">
                <a:solidFill>
                  <a:srgbClr val="000000"/>
                </a:solidFill>
                <a:effectLst/>
                <a:uFillTx/>
                <a:latin typeface="Cambria"/>
                <a:ea typeface="Cambria"/>
              </a:rPr>
              <a:t>mandan</a:t>
            </a:r>
            <a:r>
              <a:rPr lang="es-ES" sz="3459" b="0" i="1" u="none" strike="noStrike">
                <a:solidFill>
                  <a:srgbClr val="000000"/>
                </a:solidFill>
                <a:effectLst/>
                <a:uFillTx/>
                <a:latin typeface="Cambria"/>
                <a:ea typeface="Cambria"/>
              </a:rPr>
              <a:t>.</a:t>
            </a:r>
            <a:endParaRPr lang="es-ES" sz="3459" b="0" u="none" strike="noStrike">
              <a:solidFill>
                <a:srgbClr val="000000"/>
              </a:solidFill>
              <a:effectLst/>
              <a:uFillTx/>
              <a:latin typeface="Century Schoolbook"/>
            </a:endParaRPr>
          </a:p>
        </p:txBody>
      </p:sp>
    </p:spTree>
  </p:cSld>
  <p:timing>
    <p:tnLst>
      <p:par>
        <p:cTn id="21" dur="indefinite" restart="never" nodeType="tmRoot">
          <p:childTnLst>
            <p:seq>
              <p:cTn id="22" dur="indefinite" nodeType="mainSeq">
                <p:childTnLst>
                  <p:par>
                    <p:cTn id="23" fill="hold">
                      <p:stCondLst>
                        <p:cond delay="indefinite"/>
                      </p:stCondLst>
                      <p:childTnLst>
                        <p:par>
                          <p:cTn id="24" fill="hold">
                            <p:stCondLst>
                              <p:cond delay="0"/>
                            </p:stCondLst>
                            <p:childTnLst>
                              <p:par>
                                <p:cTn id="25" presetID="9" presetClass="entr" fill="hold" nodeType="clickEffect">
                                  <p:stCondLst>
                                    <p:cond delay="0"/>
                                  </p:stCondLst>
                                  <p:iterate type="el">
                                    <p:tmAbs val="0"/>
                                  </p:iterate>
                                  <p:childTnLst>
                                    <p:set>
                                      <p:cBhvr>
                                        <p:cTn id="26" fill="hold"/>
                                        <p:tgtEl>
                                          <p:spTgt spid="64"/>
                                        </p:tgtEl>
                                        <p:attrNameLst>
                                          <p:attrName>style.visibility</p:attrName>
                                        </p:attrNameLst>
                                      </p:cBhvr>
                                      <p:to>
                                        <p:strVal val="visible"/>
                                      </p:to>
                                    </p:set>
                                    <p:animEffect transition="in" filter="dissolve">
                                      <p:cBhvr additive="repl">
                                        <p:cTn id="27" dur="500"/>
                                        <p:tgtEl>
                                          <p:spTgt spid="64"/>
                                        </p:tgtEl>
                                      </p:cBhvr>
                                    </p:animEffect>
                                  </p:childTnLst>
                                </p:cTn>
                              </p:par>
                              <p:par>
                                <p:cTn id="28" presetID="9" presetClass="entr" fill="hold" nodeType="withEffect">
                                  <p:stCondLst>
                                    <p:cond delay="0"/>
                                  </p:stCondLst>
                                  <p:iterate type="el">
                                    <p:tmAbs val="0"/>
                                  </p:iterate>
                                  <p:childTnLst>
                                    <p:set>
                                      <p:cBhvr>
                                        <p:cTn id="29" fill="hold"/>
                                        <p:tgtEl>
                                          <p:spTgt spid="64">
                                            <p:txEl>
                                              <p:pRg st="0" end="0"/>
                                            </p:txEl>
                                          </p:spTgt>
                                        </p:tgtEl>
                                        <p:attrNameLst>
                                          <p:attrName>style.visibility</p:attrName>
                                        </p:attrNameLst>
                                      </p:cBhvr>
                                      <p:to>
                                        <p:strVal val="visible"/>
                                      </p:to>
                                    </p:set>
                                    <p:animEffect transition="in" filter="dissolve">
                                      <p:cBhvr additive="repl">
                                        <p:cTn id="30" dur="500"/>
                                        <p:tgtEl>
                                          <p:spTgt spid="6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fill="hold" nodeType="clickEffect">
                                  <p:stCondLst>
                                    <p:cond delay="0"/>
                                  </p:stCondLst>
                                  <p:iterate type="el">
                                    <p:tmAbs val="0"/>
                                  </p:iterate>
                                  <p:childTnLst>
                                    <p:set>
                                      <p:cBhvr>
                                        <p:cTn id="34" fill="hold"/>
                                        <p:tgtEl>
                                          <p:spTgt spid="64">
                                            <p:txEl>
                                              <p:pRg st="1" end="1"/>
                                            </p:txEl>
                                          </p:spTgt>
                                        </p:tgtEl>
                                        <p:attrNameLst>
                                          <p:attrName>style.visibility</p:attrName>
                                        </p:attrNameLst>
                                      </p:cBhvr>
                                      <p:to>
                                        <p:strVal val="visible"/>
                                      </p:to>
                                    </p:set>
                                    <p:animEffect transition="in" filter="dissolve">
                                      <p:cBhvr additive="repl">
                                        <p:cTn id="35" dur="500"/>
                                        <p:tgtEl>
                                          <p:spTgt spid="64">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fill="hold" nodeType="clickEffect">
                                  <p:stCondLst>
                                    <p:cond delay="0"/>
                                  </p:stCondLst>
                                  <p:iterate type="el">
                                    <p:tmAbs val="0"/>
                                  </p:iterate>
                                  <p:childTnLst>
                                    <p:set>
                                      <p:cBhvr>
                                        <p:cTn id="39" fill="hold"/>
                                        <p:tgtEl>
                                          <p:spTgt spid="64">
                                            <p:txEl>
                                              <p:pRg st="2" end="2"/>
                                            </p:txEl>
                                          </p:spTgt>
                                        </p:tgtEl>
                                        <p:attrNameLst>
                                          <p:attrName>style.visibility</p:attrName>
                                        </p:attrNameLst>
                                      </p:cBhvr>
                                      <p:to>
                                        <p:strVal val="visible"/>
                                      </p:to>
                                    </p:set>
                                    <p:animEffect transition="in" filter="dissolve">
                                      <p:cBhvr additive="repl">
                                        <p:cTn id="40" dur="500"/>
                                        <p:tgtEl>
                                          <p:spTgt spid="64">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fill="hold" nodeType="clickEffect">
                                  <p:stCondLst>
                                    <p:cond delay="0"/>
                                  </p:stCondLst>
                                  <p:iterate type="el">
                                    <p:tmAbs val="0"/>
                                  </p:iterate>
                                  <p:childTnLst>
                                    <p:set>
                                      <p:cBhvr>
                                        <p:cTn id="44" fill="hold"/>
                                        <p:tgtEl>
                                          <p:spTgt spid="64">
                                            <p:txEl>
                                              <p:pRg st="3" end="3"/>
                                            </p:txEl>
                                          </p:spTgt>
                                        </p:tgtEl>
                                        <p:attrNameLst>
                                          <p:attrName>style.visibility</p:attrName>
                                        </p:attrNameLst>
                                      </p:cBhvr>
                                      <p:to>
                                        <p:strVal val="visible"/>
                                      </p:to>
                                    </p:set>
                                    <p:animEffect transition="in" filter="dissolve">
                                      <p:cBhvr additive="repl">
                                        <p:cTn id="45" dur="500"/>
                                        <p:tgtEl>
                                          <p:spTgt spid="64">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fill="hold" nodeType="clickEffect">
                                  <p:stCondLst>
                                    <p:cond delay="0"/>
                                  </p:stCondLst>
                                  <p:iterate type="el">
                                    <p:tmAbs val="0"/>
                                  </p:iterate>
                                  <p:childTnLst>
                                    <p:set>
                                      <p:cBhvr>
                                        <p:cTn id="49" fill="hold"/>
                                        <p:tgtEl>
                                          <p:spTgt spid="64">
                                            <p:txEl>
                                              <p:pRg st="4" end="4"/>
                                            </p:txEl>
                                          </p:spTgt>
                                        </p:tgtEl>
                                        <p:attrNameLst>
                                          <p:attrName>style.visibility</p:attrName>
                                        </p:attrNameLst>
                                      </p:cBhvr>
                                      <p:to>
                                        <p:strVal val="visible"/>
                                      </p:to>
                                    </p:set>
                                    <p:animEffect transition="in" filter="dissolve">
                                      <p:cBhvr additive="repl">
                                        <p:cTn id="50" dur="500"/>
                                        <p:tgtEl>
                                          <p:spTgt spid="64">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 name="PlaceHolder 1"/>
          <p:cNvSpPr>
            <a:spLocks noGrp="1"/>
          </p:cNvSpPr>
          <p:nvPr>
            <p:ph/>
          </p:nvPr>
        </p:nvSpPr>
        <p:spPr>
          <a:xfrm>
            <a:off x="1256400" y="2035440"/>
            <a:ext cx="6885720" cy="3186360"/>
          </a:xfrm>
          <a:prstGeom prst="rect">
            <a:avLst/>
          </a:prstGeom>
          <a:noFill/>
          <a:ln w="12600">
            <a:noFill/>
          </a:ln>
        </p:spPr>
        <p:txBody>
          <a:bodyPr lIns="45720" tIns="45000" rIns="45720" bIns="45000" anchor="t">
            <a:noAutofit/>
          </a:bodyPr>
          <a:p>
            <a:pPr indent="0" algn="l" defTabSz="822960">
              <a:lnSpc>
                <a:spcPct val="100000"/>
              </a:lnSpc>
              <a:spcBef>
                <a:spcPts val="1001"/>
              </a:spcBef>
              <a:buNone/>
              <a:tabLst>
                <a:tab pos="0" algn="l"/>
              </a:tabLst>
            </a:pPr>
            <a:r>
              <a:rPr lang="es-ES" sz="4320" b="1" i="1" u="none" strike="noStrike">
                <a:solidFill>
                  <a:srgbClr val="000000"/>
                </a:solidFill>
                <a:effectLst/>
                <a:uFillTx/>
                <a:latin typeface="Cambria"/>
                <a:ea typeface="Cambria"/>
              </a:rPr>
              <a:t>“</a:t>
            </a:r>
            <a:r>
              <a:rPr lang="es-ES" sz="4320" b="0" i="1" u="none" strike="noStrike">
                <a:solidFill>
                  <a:srgbClr val="000000"/>
                </a:solidFill>
                <a:effectLst/>
                <a:uFillTx/>
                <a:latin typeface="Cambria"/>
                <a:ea typeface="Cambria"/>
              </a:rPr>
              <a:t>No como teniendo señorío sobre los que están a vuestro cuidado, sino siendo ejemplo de la grey</a:t>
            </a:r>
            <a:r>
              <a:rPr lang="es-ES" sz="4320" b="0" u="none" strike="noStrike">
                <a:solidFill>
                  <a:srgbClr val="000000"/>
                </a:solidFill>
                <a:effectLst/>
                <a:uFillTx/>
                <a:latin typeface="Cambria"/>
                <a:ea typeface="Cambria"/>
              </a:rPr>
              <a:t>”.</a:t>
            </a:r>
            <a:endParaRPr lang="es-ES" sz="4320" b="0" u="none" strike="noStrike">
              <a:solidFill>
                <a:srgbClr val="000000"/>
              </a:solidFill>
              <a:effectLst/>
              <a:uFillTx/>
              <a:latin typeface="Century Schoolbook"/>
            </a:endParaRPr>
          </a:p>
          <a:p>
            <a:pPr indent="0" algn="l" defTabSz="822960">
              <a:lnSpc>
                <a:spcPct val="100000"/>
              </a:lnSpc>
              <a:buNone/>
              <a:tabLst>
                <a:tab pos="0" algn="l"/>
              </a:tabLst>
            </a:pPr>
            <a:r>
              <a:rPr lang="es-ES" sz="4320" b="0" i="1" u="none" strike="noStrike">
                <a:solidFill>
                  <a:srgbClr val="FF2600"/>
                </a:solidFill>
                <a:effectLst/>
                <a:uFillTx/>
                <a:latin typeface="Cambria"/>
                <a:ea typeface="Cambria"/>
              </a:rPr>
              <a:t>1 Pedro 5:3</a:t>
            </a:r>
            <a:endParaRPr lang="es-ES" sz="4320" b="0" u="none" strike="noStrike">
              <a:solidFill>
                <a:srgbClr val="000000"/>
              </a:solidFill>
              <a:effectLst/>
              <a:uFillTx/>
              <a:latin typeface="Century Schoolbook"/>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 name="PlaceHolder 1"/>
          <p:cNvSpPr>
            <a:spLocks noGrp="1"/>
          </p:cNvSpPr>
          <p:nvPr>
            <p:ph/>
          </p:nvPr>
        </p:nvSpPr>
        <p:spPr>
          <a:xfrm>
            <a:off x="1549440" y="2323440"/>
            <a:ext cx="6802200" cy="3409560"/>
          </a:xfrm>
          <a:prstGeom prst="rect">
            <a:avLst/>
          </a:prstGeom>
          <a:noFill/>
          <a:ln w="12600">
            <a:noFill/>
          </a:ln>
        </p:spPr>
        <p:txBody>
          <a:bodyPr lIns="45720" tIns="45000" rIns="45720" bIns="45000" anchor="t">
            <a:noAutofit/>
          </a:bodyPr>
          <a:p>
            <a:pPr marL="301680" indent="-301680" algn="l" defTabSz="804600">
              <a:lnSpc>
                <a:spcPct val="100000"/>
              </a:lnSpc>
              <a:spcBef>
                <a:spcPts val="799"/>
              </a:spcBef>
              <a:buClr>
                <a:srgbClr val="000000"/>
              </a:buClr>
              <a:buFont typeface="Arial"/>
              <a:buChar char="•"/>
            </a:pPr>
            <a:r>
              <a:rPr lang="es-ES" sz="3520" b="0" u="none" strike="noStrike">
                <a:solidFill>
                  <a:srgbClr val="000000"/>
                </a:solidFill>
                <a:effectLst/>
                <a:uFillTx/>
                <a:latin typeface="Cambria"/>
                <a:ea typeface="Cambria"/>
              </a:rPr>
              <a:t>Desarrollar un </a:t>
            </a:r>
            <a:r>
              <a:rPr lang="es-ES" sz="3520" b="1" i="1" u="none" strike="noStrike">
                <a:solidFill>
                  <a:srgbClr val="000000"/>
                </a:solidFill>
                <a:effectLst/>
                <a:uFillTx/>
                <a:latin typeface="Cambria"/>
                <a:ea typeface="Cambria"/>
              </a:rPr>
              <a:t>espíritu de competencia</a:t>
            </a:r>
            <a:r>
              <a:rPr lang="es-ES" sz="3520" b="0" i="1" u="none" strike="noStrike">
                <a:solidFill>
                  <a:srgbClr val="000000"/>
                </a:solidFill>
                <a:effectLst/>
                <a:uFillTx/>
                <a:latin typeface="Cambria"/>
                <a:ea typeface="Cambria"/>
              </a:rPr>
              <a:t>.</a:t>
            </a:r>
            <a:endParaRPr lang="es-ES" sz="3520" b="0" u="none" strike="noStrike">
              <a:solidFill>
                <a:srgbClr val="000000"/>
              </a:solidFill>
              <a:effectLst/>
              <a:uFillTx/>
              <a:latin typeface="Century Schoolbook"/>
            </a:endParaRPr>
          </a:p>
          <a:p>
            <a:pPr marL="301680" indent="-301680" algn="l" defTabSz="804600">
              <a:lnSpc>
                <a:spcPct val="100000"/>
              </a:lnSpc>
              <a:spcBef>
                <a:spcPts val="799"/>
              </a:spcBef>
              <a:buClr>
                <a:srgbClr val="000000"/>
              </a:buClr>
              <a:buFont typeface="Arial"/>
              <a:buChar char="•"/>
            </a:pPr>
            <a:r>
              <a:rPr lang="es-ES" sz="3520" b="0" u="none" strike="noStrike">
                <a:solidFill>
                  <a:srgbClr val="000000"/>
                </a:solidFill>
                <a:effectLst/>
                <a:uFillTx/>
                <a:latin typeface="Cambria"/>
                <a:ea typeface="Cambria"/>
              </a:rPr>
              <a:t>Considerar que son </a:t>
            </a:r>
            <a:r>
              <a:rPr lang="es-ES" sz="3520" b="1" i="1" u="none" strike="noStrike">
                <a:solidFill>
                  <a:srgbClr val="000000"/>
                </a:solidFill>
                <a:effectLst/>
                <a:uFillTx/>
                <a:latin typeface="Cambria"/>
                <a:ea typeface="Cambria"/>
              </a:rPr>
              <a:t>mejores que los otros líderes</a:t>
            </a:r>
            <a:r>
              <a:rPr lang="es-ES" sz="3520" b="0" i="1" u="none" strike="noStrike">
                <a:solidFill>
                  <a:srgbClr val="000000"/>
                </a:solidFill>
                <a:effectLst/>
                <a:uFillTx/>
                <a:latin typeface="Cambria"/>
                <a:ea typeface="Cambria"/>
              </a:rPr>
              <a:t> </a:t>
            </a:r>
            <a:r>
              <a:rPr lang="es-ES" sz="3520" b="0" u="none" strike="noStrike">
                <a:solidFill>
                  <a:srgbClr val="000000"/>
                </a:solidFill>
                <a:effectLst/>
                <a:uFillTx/>
                <a:latin typeface="Cambria"/>
                <a:ea typeface="Cambria"/>
              </a:rPr>
              <a:t>de la iglesia</a:t>
            </a:r>
            <a:r>
              <a:rPr lang="es-ES" sz="3520" b="0" i="1" u="none" strike="noStrike">
                <a:solidFill>
                  <a:srgbClr val="000000"/>
                </a:solidFill>
                <a:effectLst/>
                <a:uFillTx/>
                <a:latin typeface="Cambria"/>
                <a:ea typeface="Cambria"/>
              </a:rPr>
              <a:t>.</a:t>
            </a:r>
            <a:endParaRPr lang="es-ES" sz="3520" b="0" u="none" strike="noStrike">
              <a:solidFill>
                <a:srgbClr val="000000"/>
              </a:solidFill>
              <a:effectLst/>
              <a:uFillTx/>
              <a:latin typeface="Century Schoolbook"/>
            </a:endParaRPr>
          </a:p>
          <a:p>
            <a:pPr marL="301680" indent="-301680" algn="l" defTabSz="804600">
              <a:lnSpc>
                <a:spcPct val="100000"/>
              </a:lnSpc>
              <a:spcBef>
                <a:spcPts val="799"/>
              </a:spcBef>
              <a:buClr>
                <a:srgbClr val="000000"/>
              </a:buClr>
              <a:buFont typeface="Arial"/>
              <a:buChar char="•"/>
            </a:pPr>
            <a:r>
              <a:rPr lang="es-ES" sz="3520" b="1" i="1" u="none" strike="noStrike">
                <a:solidFill>
                  <a:srgbClr val="000000"/>
                </a:solidFill>
                <a:effectLst/>
                <a:uFillTx/>
                <a:latin typeface="Cambria"/>
                <a:ea typeface="Cambria"/>
              </a:rPr>
              <a:t>Actuar con la motivación de superar</a:t>
            </a:r>
            <a:r>
              <a:rPr lang="es-ES" sz="3520" b="0" u="none" strike="noStrike">
                <a:solidFill>
                  <a:srgbClr val="000000"/>
                </a:solidFill>
                <a:effectLst/>
                <a:uFillTx/>
                <a:latin typeface="Cambria"/>
                <a:ea typeface="Cambria"/>
              </a:rPr>
              <a:t> a los otros líderes.</a:t>
            </a:r>
            <a:endParaRPr lang="es-ES" sz="3520" b="0" u="none" strike="noStrike">
              <a:solidFill>
                <a:srgbClr val="000000"/>
              </a:solidFill>
              <a:effectLst/>
              <a:uFillTx/>
              <a:latin typeface="Century Schoolbook"/>
            </a:endParaRPr>
          </a:p>
        </p:txBody>
      </p:sp>
      <p:sp>
        <p:nvSpPr>
          <p:cNvPr id="67" name="Shape 156"/>
          <p:cNvSpPr/>
          <p:nvPr/>
        </p:nvSpPr>
        <p:spPr>
          <a:xfrm>
            <a:off x="1439640" y="980640"/>
            <a:ext cx="6696360" cy="1530000"/>
          </a:xfrm>
          <a:prstGeom prst="rect">
            <a:avLst/>
          </a:prstGeom>
          <a:noFill/>
          <a:ln w="12700">
            <a:noFill/>
          </a:ln>
        </p:spPr>
        <p:style>
          <a:lnRef idx="0"/>
          <a:fillRef idx="0"/>
          <a:effectRef idx="0"/>
          <a:fontRef idx="minor"/>
        </p:style>
        <p:txBody>
          <a:bodyPr lIns="45720" tIns="45000" rIns="45720" bIns="45000" anchor="t">
            <a:normAutofit/>
          </a:bodyPr>
          <a:p>
            <a:pPr marL="507960" indent="-507960" defTabSz="914400">
              <a:lnSpc>
                <a:spcPct val="100000"/>
              </a:lnSpc>
              <a:tabLst>
                <a:tab pos="0" algn="l"/>
              </a:tabLst>
            </a:pPr>
            <a:r>
              <a:rPr lang="es-ES" sz="3800" b="1" u="none" strike="noStrike">
                <a:solidFill>
                  <a:srgbClr val="48002B"/>
                </a:solidFill>
                <a:effectLst/>
                <a:uFillTx/>
                <a:latin typeface="Cambria"/>
                <a:ea typeface="Cambria"/>
              </a:rPr>
              <a:t>2. Competir o rivalizar con otros líderes</a:t>
            </a:r>
            <a:endParaRPr lang="es-ES" sz="3800" b="0" u="none" strike="noStrike">
              <a:solidFill>
                <a:srgbClr val="000000"/>
              </a:solidFill>
              <a:effectLst/>
              <a:uFillTx/>
              <a:latin typeface="Arial"/>
            </a:endParaRPr>
          </a:p>
        </p:txBody>
      </p:sp>
    </p:spTree>
  </p:cSld>
  <p:timing>
    <p:tnLst>
      <p:par>
        <p:cTn id="51" dur="indefinite" restart="never" nodeType="tmRoot">
          <p:childTnLst>
            <p:seq>
              <p:cTn id="52" dur="indefinite" nodeType="mainSeq">
                <p:childTnLst>
                  <p:par>
                    <p:cTn id="53" fill="hold">
                      <p:stCondLst>
                        <p:cond delay="indefinite"/>
                      </p:stCondLst>
                      <p:childTnLst>
                        <p:par>
                          <p:cTn id="54" fill="hold">
                            <p:stCondLst>
                              <p:cond delay="0"/>
                            </p:stCondLst>
                            <p:childTnLst>
                              <p:par>
                                <p:cTn id="55" presetID="9" presetClass="entr" fill="hold" nodeType="clickEffect">
                                  <p:stCondLst>
                                    <p:cond delay="0"/>
                                  </p:stCondLst>
                                  <p:iterate type="el">
                                    <p:tmAbs val="0"/>
                                  </p:iterate>
                                  <p:childTnLst>
                                    <p:set>
                                      <p:cBhvr>
                                        <p:cTn id="56" fill="hold"/>
                                        <p:tgtEl>
                                          <p:spTgt spid="66"/>
                                        </p:tgtEl>
                                        <p:attrNameLst>
                                          <p:attrName>style.visibility</p:attrName>
                                        </p:attrNameLst>
                                      </p:cBhvr>
                                      <p:to>
                                        <p:strVal val="visible"/>
                                      </p:to>
                                    </p:set>
                                    <p:animEffect transition="in" filter="dissolve">
                                      <p:cBhvr additive="repl">
                                        <p:cTn id="57" dur="500"/>
                                        <p:tgtEl>
                                          <p:spTgt spid="66"/>
                                        </p:tgtEl>
                                      </p:cBhvr>
                                    </p:animEffect>
                                  </p:childTnLst>
                                </p:cTn>
                              </p:par>
                              <p:par>
                                <p:cTn id="58" presetID="9" presetClass="entr" fill="hold" nodeType="withEffect">
                                  <p:stCondLst>
                                    <p:cond delay="0"/>
                                  </p:stCondLst>
                                  <p:iterate type="el">
                                    <p:tmAbs val="0"/>
                                  </p:iterate>
                                  <p:childTnLst>
                                    <p:set>
                                      <p:cBhvr>
                                        <p:cTn id="59" fill="hold"/>
                                        <p:tgtEl>
                                          <p:spTgt spid="66">
                                            <p:txEl>
                                              <p:pRg st="0" end="0"/>
                                            </p:txEl>
                                          </p:spTgt>
                                        </p:tgtEl>
                                        <p:attrNameLst>
                                          <p:attrName>style.visibility</p:attrName>
                                        </p:attrNameLst>
                                      </p:cBhvr>
                                      <p:to>
                                        <p:strVal val="visible"/>
                                      </p:to>
                                    </p:set>
                                    <p:animEffect transition="in" filter="dissolve">
                                      <p:cBhvr additive="repl">
                                        <p:cTn id="60" dur="500"/>
                                        <p:tgtEl>
                                          <p:spTgt spid="66">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fill="hold" nodeType="clickEffect">
                                  <p:stCondLst>
                                    <p:cond delay="0"/>
                                  </p:stCondLst>
                                  <p:iterate type="el">
                                    <p:tmAbs val="0"/>
                                  </p:iterate>
                                  <p:childTnLst>
                                    <p:set>
                                      <p:cBhvr>
                                        <p:cTn id="64" fill="hold"/>
                                        <p:tgtEl>
                                          <p:spTgt spid="66">
                                            <p:txEl>
                                              <p:pRg st="1" end="1"/>
                                            </p:txEl>
                                          </p:spTgt>
                                        </p:tgtEl>
                                        <p:attrNameLst>
                                          <p:attrName>style.visibility</p:attrName>
                                        </p:attrNameLst>
                                      </p:cBhvr>
                                      <p:to>
                                        <p:strVal val="visible"/>
                                      </p:to>
                                    </p:set>
                                    <p:animEffect transition="in" filter="dissolve">
                                      <p:cBhvr additive="repl">
                                        <p:cTn id="65" dur="500"/>
                                        <p:tgtEl>
                                          <p:spTgt spid="66">
                                            <p:txEl>
                                              <p:pRg st="1" end="1"/>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9" presetClass="entr" fill="hold" nodeType="clickEffect">
                                  <p:stCondLst>
                                    <p:cond delay="0"/>
                                  </p:stCondLst>
                                  <p:iterate type="el">
                                    <p:tmAbs val="0"/>
                                  </p:iterate>
                                  <p:childTnLst>
                                    <p:set>
                                      <p:cBhvr>
                                        <p:cTn id="69" fill="hold"/>
                                        <p:tgtEl>
                                          <p:spTgt spid="66">
                                            <p:txEl>
                                              <p:pRg st="2" end="2"/>
                                            </p:txEl>
                                          </p:spTgt>
                                        </p:tgtEl>
                                        <p:attrNameLst>
                                          <p:attrName>style.visibility</p:attrName>
                                        </p:attrNameLst>
                                      </p:cBhvr>
                                      <p:to>
                                        <p:strVal val="visible"/>
                                      </p:to>
                                    </p:set>
                                    <p:animEffect transition="in" filter="dissolve">
                                      <p:cBhvr additive="repl">
                                        <p:cTn id="70" dur="500"/>
                                        <p:tgtEl>
                                          <p:spTgt spid="6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 name="PlaceHolder 1"/>
          <p:cNvSpPr>
            <a:spLocks noGrp="1"/>
          </p:cNvSpPr>
          <p:nvPr>
            <p:ph/>
          </p:nvPr>
        </p:nvSpPr>
        <p:spPr>
          <a:xfrm>
            <a:off x="1164960" y="1232640"/>
            <a:ext cx="6813720" cy="4392000"/>
          </a:xfrm>
          <a:prstGeom prst="rect">
            <a:avLst/>
          </a:prstGeom>
          <a:noFill/>
          <a:ln w="12600">
            <a:noFill/>
          </a:ln>
        </p:spPr>
        <p:txBody>
          <a:bodyPr lIns="45720" tIns="45000" rIns="45720" bIns="45000" anchor="t">
            <a:noAutofit/>
          </a:bodyPr>
          <a:p>
            <a:pPr marL="332640" indent="-332640" algn="l" defTabSz="887040">
              <a:lnSpc>
                <a:spcPct val="100000"/>
              </a:lnSpc>
              <a:spcBef>
                <a:spcPts val="901"/>
              </a:spcBef>
              <a:buClr>
                <a:srgbClr val="000000"/>
              </a:buClr>
              <a:buFont typeface="Arial"/>
              <a:buChar char="•"/>
            </a:pPr>
            <a:r>
              <a:rPr lang="es-ES" sz="3880" b="0" u="none" strike="noStrike">
                <a:solidFill>
                  <a:srgbClr val="000000"/>
                </a:solidFill>
                <a:effectLst/>
                <a:uFillTx/>
                <a:latin typeface="Cambria"/>
                <a:ea typeface="Cambria"/>
              </a:rPr>
              <a:t>Tratar de ganar la </a:t>
            </a:r>
            <a:r>
              <a:rPr lang="es-ES" sz="3880" b="1" i="1" u="none" strike="noStrike">
                <a:solidFill>
                  <a:srgbClr val="000000"/>
                </a:solidFill>
                <a:effectLst/>
                <a:uFillTx/>
                <a:latin typeface="Cambria"/>
                <a:ea typeface="Cambria"/>
              </a:rPr>
              <a:t>simpatía de la hermandad en detrimento de la imagen </a:t>
            </a:r>
            <a:r>
              <a:rPr lang="es-ES" sz="3880" b="0" u="none" strike="noStrike">
                <a:solidFill>
                  <a:srgbClr val="000000"/>
                </a:solidFill>
                <a:effectLst/>
                <a:uFillTx/>
                <a:latin typeface="Cambria"/>
                <a:ea typeface="Cambria"/>
              </a:rPr>
              <a:t>de</a:t>
            </a:r>
            <a:r>
              <a:rPr lang="es-ES" sz="3880" b="1" i="1" u="none" strike="noStrike">
                <a:solidFill>
                  <a:srgbClr val="000000"/>
                </a:solidFill>
                <a:effectLst/>
                <a:uFillTx/>
                <a:latin typeface="Cambria"/>
                <a:ea typeface="Cambria"/>
              </a:rPr>
              <a:t> </a:t>
            </a:r>
            <a:r>
              <a:rPr lang="es-ES" sz="3880" b="0" u="none" strike="noStrike">
                <a:solidFill>
                  <a:srgbClr val="000000"/>
                </a:solidFill>
                <a:effectLst/>
                <a:uFillTx/>
                <a:latin typeface="Cambria"/>
                <a:ea typeface="Cambria"/>
              </a:rPr>
              <a:t>los otros líderes.</a:t>
            </a:r>
            <a:endParaRPr lang="es-ES" sz="3880" b="0" u="none" strike="noStrike">
              <a:solidFill>
                <a:srgbClr val="000000"/>
              </a:solidFill>
              <a:effectLst/>
              <a:uFillTx/>
              <a:latin typeface="Century Schoolbook"/>
            </a:endParaRPr>
          </a:p>
          <a:p>
            <a:pPr marL="332640" indent="-332640" algn="l" defTabSz="887040">
              <a:lnSpc>
                <a:spcPct val="100000"/>
              </a:lnSpc>
              <a:spcBef>
                <a:spcPts val="901"/>
              </a:spcBef>
              <a:buClr>
                <a:srgbClr val="000000"/>
              </a:buClr>
              <a:buFont typeface="Arial"/>
              <a:buChar char="•"/>
            </a:pPr>
            <a:r>
              <a:rPr lang="es-ES" sz="3880" b="0" u="none" strike="noStrike">
                <a:solidFill>
                  <a:srgbClr val="000000"/>
                </a:solidFill>
                <a:effectLst/>
                <a:uFillTx/>
                <a:latin typeface="Cambria"/>
                <a:ea typeface="Cambria"/>
              </a:rPr>
              <a:t>Tornarse críticos de los otros líderes y tratar de disminuir la influencia que estos tienen en la </a:t>
            </a:r>
            <a:r>
              <a:rPr lang="es-ES" sz="3880" b="1" i="1" u="none" strike="noStrike">
                <a:solidFill>
                  <a:srgbClr val="000000"/>
                </a:solidFill>
                <a:effectLst/>
                <a:uFillTx/>
                <a:latin typeface="Cambria"/>
                <a:ea typeface="Cambria"/>
              </a:rPr>
              <a:t>hermandad.</a:t>
            </a:r>
            <a:endParaRPr lang="es-ES" sz="3880" b="0" u="none" strike="noStrike">
              <a:solidFill>
                <a:srgbClr val="000000"/>
              </a:solidFill>
              <a:effectLst/>
              <a:uFillTx/>
              <a:latin typeface="Century Schoolbook"/>
            </a:endParaRPr>
          </a:p>
        </p:txBody>
      </p:sp>
    </p:spTree>
  </p:cSld>
  <p:timing>
    <p:tnLst>
      <p:par>
        <p:cTn id="71" dur="indefinite" restart="never" nodeType="tmRoot">
          <p:childTnLst>
            <p:seq>
              <p:cTn id="72" dur="indefinite" nodeType="mainSeq">
                <p:childTnLst>
                  <p:par>
                    <p:cTn id="73" fill="hold">
                      <p:stCondLst>
                        <p:cond delay="indefinite"/>
                      </p:stCondLst>
                      <p:childTnLst>
                        <p:par>
                          <p:cTn id="74" fill="hold">
                            <p:stCondLst>
                              <p:cond delay="0"/>
                            </p:stCondLst>
                            <p:childTnLst>
                              <p:par>
                                <p:cTn id="75" presetID="9" presetClass="entr" fill="hold" nodeType="clickEffect">
                                  <p:stCondLst>
                                    <p:cond delay="0"/>
                                  </p:stCondLst>
                                  <p:iterate type="el">
                                    <p:tmAbs val="0"/>
                                  </p:iterate>
                                  <p:childTnLst>
                                    <p:set>
                                      <p:cBhvr>
                                        <p:cTn id="76" fill="hold"/>
                                        <p:tgtEl>
                                          <p:spTgt spid="68"/>
                                        </p:tgtEl>
                                        <p:attrNameLst>
                                          <p:attrName>style.visibility</p:attrName>
                                        </p:attrNameLst>
                                      </p:cBhvr>
                                      <p:to>
                                        <p:strVal val="visible"/>
                                      </p:to>
                                    </p:set>
                                    <p:animEffect transition="in" filter="dissolve">
                                      <p:cBhvr additive="repl">
                                        <p:cTn id="77" dur="500"/>
                                        <p:tgtEl>
                                          <p:spTgt spid="68"/>
                                        </p:tgtEl>
                                      </p:cBhvr>
                                    </p:animEffect>
                                  </p:childTnLst>
                                </p:cTn>
                              </p:par>
                              <p:par>
                                <p:cTn id="78" presetID="9" presetClass="entr" fill="hold" nodeType="withEffect">
                                  <p:stCondLst>
                                    <p:cond delay="0"/>
                                  </p:stCondLst>
                                  <p:iterate type="el">
                                    <p:tmAbs val="0"/>
                                  </p:iterate>
                                  <p:childTnLst>
                                    <p:set>
                                      <p:cBhvr>
                                        <p:cTn id="79" fill="hold"/>
                                        <p:tgtEl>
                                          <p:spTgt spid="68">
                                            <p:txEl>
                                              <p:pRg st="0" end="0"/>
                                            </p:txEl>
                                          </p:spTgt>
                                        </p:tgtEl>
                                        <p:attrNameLst>
                                          <p:attrName>style.visibility</p:attrName>
                                        </p:attrNameLst>
                                      </p:cBhvr>
                                      <p:to>
                                        <p:strVal val="visible"/>
                                      </p:to>
                                    </p:set>
                                    <p:animEffect transition="in" filter="dissolve">
                                      <p:cBhvr additive="repl">
                                        <p:cTn id="80" dur="500"/>
                                        <p:tgtEl>
                                          <p:spTgt spid="68">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ntr" fill="hold" nodeType="clickEffect">
                                  <p:stCondLst>
                                    <p:cond delay="0"/>
                                  </p:stCondLst>
                                  <p:iterate type="el">
                                    <p:tmAbs val="0"/>
                                  </p:iterate>
                                  <p:childTnLst>
                                    <p:set>
                                      <p:cBhvr>
                                        <p:cTn id="84" fill="hold"/>
                                        <p:tgtEl>
                                          <p:spTgt spid="68">
                                            <p:txEl>
                                              <p:pRg st="1" end="1"/>
                                            </p:txEl>
                                          </p:spTgt>
                                        </p:tgtEl>
                                        <p:attrNameLst>
                                          <p:attrName>style.visibility</p:attrName>
                                        </p:attrNameLst>
                                      </p:cBhvr>
                                      <p:to>
                                        <p:strVal val="visible"/>
                                      </p:to>
                                    </p:set>
                                    <p:animEffect transition="in" filter="dissolve">
                                      <p:cBhvr additive="repl">
                                        <p:cTn id="85" dur="500"/>
                                        <p:tgtEl>
                                          <p:spTgt spid="68">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Calibri" pitchFamily="0" charset="1"/>
        <a:ea typeface="Calibri" pitchFamily="0" charset="1"/>
        <a:cs typeface="Calibri" pitchFamily="0" charset="1"/>
      </a:majorFont>
      <a:minorFont>
        <a:latin typeface="Helvetica" pitchFamily="0" charset="1"/>
        <a:ea typeface="Helvetica" pitchFamily="0" charset="1"/>
        <a:cs typeface="Helvetica"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LibreOffice/26.2.5.2$MacOSX_AARCH64 LibreOffice_project/cd7284b4cbbfeb507e630c1aac019f4157393acb</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
  <cp:revision>0</cp:revision>
  <dc:subject/>
  <dc:title/>
</cp:coreProperties>
</file>