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theme/theme1.xml" ContentType="application/vnd.openxmlformats-officedocument.theme+xml"/>
  <Override PartName="/ppt/slides/slide2.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5.xml" ContentType="application/vnd.openxmlformats-officedocument.presentationml.slide+xml"/>
  <Override PartName="/ppt/slides/slide33.xml" ContentType="application/vnd.openxmlformats-officedocument.presentationml.slide+xml"/>
  <Override PartName="/ppt/slides/slide21.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6.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27.xml" ContentType="application/vnd.openxmlformats-officedocument.presentationml.slide+xml"/>
  <Override PartName="/ppt/slides/slide30.xml" ContentType="application/vnd.openxmlformats-officedocument.presentationml.slide+xml"/>
  <Override PartName="/ppt/slides/slide19.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22.xml" ContentType="application/vnd.openxmlformats-officedocument.presentationml.slide+xml"/>
  <Override PartName="/ppt/slides/slide29.xml" ContentType="application/vnd.openxmlformats-officedocument.presentationml.slide+xml"/>
  <Override PartName="/ppt/slides/slide35.xml" ContentType="application/vnd.openxmlformats-officedocument.presentationml.slide+xml"/>
  <Override PartName="/ppt/slides/slide32.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37.xml" ContentType="application/vnd.openxmlformats-officedocument.presentationml.slide+xml"/>
  <Override PartName="/ppt/slides/slide41.xml" ContentType="application/vnd.openxmlformats-officedocument.presentationml.slide+xml"/>
  <Override PartName="/ppt/slides/slide34.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6.xml" ContentType="application/vnd.openxmlformats-officedocument.presentationml.slide+xml"/>
  <Override PartName="/ppt/slides/slide20.xml" ContentType="application/vnd.openxmlformats-officedocument.presentationml.slide+xml"/>
  <Override PartName="/ppt/slides/slide51.xml" ContentType="application/vnd.openxmlformats-officedocument.presentationml.slide+xml"/>
  <Override PartName="/ppt/slides/slide42.xml" ContentType="application/vnd.openxmlformats-officedocument.presentationml.slide+xml"/>
  <Override PartName="/ppt/slides/slide47.xml" ContentType="application/vnd.openxmlformats-officedocument.presentationml.slide+xml"/>
  <Override PartName="/ppt/slides/slide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31.xml" ContentType="application/vnd.openxmlformats-officedocument.presentationml.slide+xml"/>
  <Override PartName="/ppt/slides/slide8.xml" ContentType="application/vnd.openxmlformats-officedocument.presentationml.slide+xml"/>
  <Override PartName="/ppt/slides/slide43.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slides/slide5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4.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6858000"/>
  <p:notesSz cx="7772400" cy="100584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ntenido con título">
    <p:bg>
      <p:bgPr>
        <a:solidFill>
          <a:srgbClr val="FFFFFF"/>
        </a:solidFill>
      </p:bgPr>
    </p:bg>
    <p:spTree>
      <p:nvGrpSpPr>
        <p:cNvPr id="1" name=""/>
        <p:cNvGrpSpPr/>
        <p:nvPr/>
      </p:nvGrpSpPr>
      <p:grpSpPr>
        <a:xfrm>
          <a:off x="0" y="0"/>
          <a:ext cx="0" cy="0"/>
          <a:chOff x="0" y="0"/>
          <a:chExt cx="0" cy="0"/>
        </a:xfrm>
      </p:grpSpPr>
      <p:pic>
        <p:nvPicPr>
          <p:cNvPr id="2" name="image1.jpeg"/>
          <p:cNvPicPr/>
          <p:nvPr/>
        </p:nvPicPr>
        <p:blipFill>
          <a:blip r:embed="rId2"/>
          <a:stretch/>
        </p:blipFill>
        <p:spPr>
          <a:xfrm>
            <a:off x="0" y="0"/>
            <a:ext cx="9143640" cy="6849720"/>
          </a:xfrm>
          <a:prstGeom prst="rect">
            <a:avLst/>
          </a:prstGeom>
          <a:noFill/>
          <a:ln w="12700">
            <a:noFill/>
          </a:ln>
        </p:spPr>
      </p:pic>
      <p:sp>
        <p:nvSpPr>
          <p:cNvPr id="3" name="PlaceHolder 1"/>
          <p:cNvSpPr>
            <a:spLocks noGrp="1"/>
          </p:cNvSpPr>
          <p:nvPr>
            <p:ph type="title"/>
          </p:nvPr>
        </p:nvSpPr>
        <p:spPr>
          <a:xfrm>
            <a:off x="457200" y="0"/>
            <a:ext cx="3007800" cy="1434600"/>
          </a:xfrm>
          <a:prstGeom prst="rect">
            <a:avLst/>
          </a:prstGeom>
          <a:noFill/>
          <a:ln w="12600">
            <a:noFill/>
          </a:ln>
        </p:spPr>
        <p:txBody>
          <a:bodyPr lIns="45720" tIns="45720" rIns="45720" bIns="45720" anchor="b">
            <a:noAutofit/>
          </a:bodyPr>
          <a:lstStyle>
            <a:lvl1pPr indent="0" algn="l" defTabSz="914400">
              <a:lnSpc>
                <a:spcPct val="100000"/>
              </a:lnSpc>
              <a:buNone/>
              <a:tabLst>
                <a:tab pos="0" algn="l"/>
              </a:tabLst>
              <a:defRPr lang="es-ES" sz="2000" b="1" u="none" strike="noStrike">
                <a:solidFill>
                  <a:srgbClr val="000000"/>
                </a:solidFill>
                <a:effectLst/>
                <a:uFillTx/>
                <a:latin typeface="Century Schoolbook"/>
                <a:ea typeface="Century Schoolbook"/>
              </a:defRPr>
            </a:lvl1pPr>
          </a:lstStyle>
          <a:p>
            <a:pPr indent="0" algn="l" defTabSz="914400">
              <a:lnSpc>
                <a:spcPct val="100000"/>
              </a:lnSpc>
              <a:buNone/>
              <a:tabLst>
                <a:tab pos="0" algn="l"/>
              </a:tabLst>
            </a:pPr>
            <a:r>
              <a:rPr lang="es-ES" sz="2000" b="1" u="none" strike="noStrike">
                <a:solidFill>
                  <a:srgbClr val="000000"/>
                </a:solidFill>
                <a:effectLst/>
                <a:uFillTx/>
                <a:latin typeface="Century Schoolbook"/>
                <a:ea typeface="Century Schoolbook"/>
              </a:rPr>
              <a:t>Title Text</a:t>
            </a:r>
            <a:endParaRPr lang="es-ES" sz="2000" b="1" u="none" strike="noStrike">
              <a:solidFill>
                <a:srgbClr val="000000"/>
              </a:solidFill>
              <a:effectLst/>
              <a:uFillTx/>
              <a:latin typeface="Century Schoolbook"/>
            </a:endParaRPr>
          </a:p>
        </p:txBody>
      </p:sp>
      <p:sp>
        <p:nvSpPr>
          <p:cNvPr id="4" name="PlaceHolder 2"/>
          <p:cNvSpPr>
            <a:spLocks noGrp="1"/>
          </p:cNvSpPr>
          <p:nvPr>
            <p:ph type="body"/>
          </p:nvPr>
        </p:nvSpPr>
        <p:spPr>
          <a:xfrm>
            <a:off x="3575160" y="272880"/>
            <a:ext cx="5111280" cy="6584760"/>
          </a:xfrm>
          <a:prstGeom prst="rect">
            <a:avLst/>
          </a:prstGeom>
          <a:noFill/>
          <a:ln w="12600">
            <a:noFill/>
          </a:ln>
        </p:spPr>
        <p:txBody>
          <a:bodyPr lIns="45720" tIns="45720" rIns="45720" bIns="4572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One</a:t>
            </a:r>
            <a:endParaRPr lang="es-ES" sz="3200" b="0" u="none" strike="noStrike">
              <a:solidFill>
                <a:srgbClr val="000000"/>
              </a:solidFill>
              <a:effectLst/>
              <a:uFillTx/>
              <a:latin typeface="Century Schoolbook"/>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Two</a:t>
            </a:r>
            <a:endParaRPr lang="es-ES" sz="3200" b="0" u="none" strike="noStrike">
              <a:solidFill>
                <a:srgbClr val="000000"/>
              </a:solidFill>
              <a:effectLst/>
              <a:uFillTx/>
              <a:latin typeface="Century Schoolbook"/>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Three</a:t>
            </a:r>
            <a:endParaRPr lang="es-ES" sz="3200" b="0" u="none" strike="noStrike">
              <a:solidFill>
                <a:srgbClr val="000000"/>
              </a:solidFill>
              <a:effectLst/>
              <a:uFillTx/>
              <a:latin typeface="Century Schoolbook"/>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Four</a:t>
            </a:r>
            <a:endParaRPr lang="es-ES" sz="3200" b="0" u="none" strike="noStrike">
              <a:solidFill>
                <a:srgbClr val="000000"/>
              </a:solidFill>
              <a:effectLst/>
              <a:uFillTx/>
              <a:latin typeface="Century Schoolbook"/>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Five</a:t>
            </a:r>
            <a:endParaRPr lang="es-ES" sz="3200" b="0" u="none" strike="noStrike">
              <a:solidFill>
                <a:srgbClr val="000000"/>
              </a:solidFill>
              <a:effectLst/>
              <a:uFillTx/>
              <a:latin typeface="Century Schoolbook"/>
            </a:endParaRPr>
          </a:p>
        </p:txBody>
      </p:sp>
      <p:sp>
        <p:nvSpPr>
          <p:cNvPr id="5" name="PlaceHolder 3"/>
          <p:cNvSpPr>
            <a:spLocks noGrp="1"/>
          </p:cNvSpPr>
          <p:nvPr>
            <p:ph type="sldNum" idx="1"/>
          </p:nvPr>
        </p:nvSpPr>
        <p:spPr>
          <a:xfrm>
            <a:off x="6553080" y="6356520"/>
            <a:ext cx="2133360" cy="370440"/>
          </a:xfrm>
          <a:prstGeom prst="rect">
            <a:avLst/>
          </a:prstGeom>
          <a:noFill/>
          <a:ln w="12600">
            <a:noFill/>
          </a:ln>
        </p:spPr>
        <p:txBody>
          <a:bodyPr lIns="45720" tIns="45720" rIns="45720" bIns="4572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mparación">
    <p:bg>
      <p:bgPr>
        <a:solidFill>
          <a:srgbClr val="FFFFFF"/>
        </a:solidFill>
      </p:bgPr>
    </p:bg>
    <p:spTree>
      <p:nvGrpSpPr>
        <p:cNvPr id="1" name=""/>
        <p:cNvGrpSpPr/>
        <p:nvPr/>
      </p:nvGrpSpPr>
      <p:grpSpPr>
        <a:xfrm>
          <a:off x="0" y="0"/>
          <a:ext cx="0" cy="0"/>
          <a:chOff x="0" y="0"/>
          <a:chExt cx="0" cy="0"/>
        </a:xfrm>
      </p:grpSpPr>
      <p:pic>
        <p:nvPicPr>
          <p:cNvPr id="38" name="image1.jpeg"/>
          <p:cNvPicPr/>
          <p:nvPr/>
        </p:nvPicPr>
        <p:blipFill>
          <a:blip r:embed="rId2"/>
          <a:stretch/>
        </p:blipFill>
        <p:spPr>
          <a:xfrm>
            <a:off x="0" y="0"/>
            <a:ext cx="9143640" cy="6849720"/>
          </a:xfrm>
          <a:prstGeom prst="rect">
            <a:avLst/>
          </a:prstGeom>
          <a:noFill/>
          <a:ln w="12700">
            <a:noFill/>
          </a:ln>
        </p:spPr>
      </p:pic>
      <p:sp>
        <p:nvSpPr>
          <p:cNvPr id="39" name="PlaceHolder 1"/>
          <p:cNvSpPr>
            <a:spLocks noGrp="1"/>
          </p:cNvSpPr>
          <p:nvPr>
            <p:ph type="title"/>
          </p:nvPr>
        </p:nvSpPr>
        <p:spPr>
          <a:xfrm>
            <a:off x="457200" y="274680"/>
            <a:ext cx="8229240" cy="1204560"/>
          </a:xfrm>
          <a:prstGeom prst="rect">
            <a:avLst/>
          </a:prstGeom>
          <a:noFill/>
          <a:ln w="12600">
            <a:noFill/>
          </a:ln>
        </p:spPr>
        <p:txBody>
          <a:bodyPr lIns="45720" tIns="45720" rIns="45720" bIns="4572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40" name="PlaceHolder 2"/>
          <p:cNvSpPr>
            <a:spLocks noGrp="1"/>
          </p:cNvSpPr>
          <p:nvPr>
            <p:ph type="body"/>
          </p:nvPr>
        </p:nvSpPr>
        <p:spPr>
          <a:xfrm>
            <a:off x="457200" y="1479600"/>
            <a:ext cx="4039920" cy="694800"/>
          </a:xfrm>
          <a:prstGeom prst="rect">
            <a:avLst/>
          </a:prstGeom>
          <a:noFill/>
          <a:ln w="12600">
            <a:noFill/>
          </a:ln>
        </p:spPr>
        <p:txBody>
          <a:bodyPr lIns="45720" tIns="45720" rIns="45720" bIns="45720" anchor="b">
            <a:noAutofit/>
          </a:bodyPr>
          <a:lstStyle>
            <a:lvl1pPr indent="0" algn="l" defTabSz="914400">
              <a:lnSpc>
                <a:spcPct val="100000"/>
              </a:lnSpc>
              <a:spcBef>
                <a:spcPts val="499"/>
              </a:spcBef>
              <a:buNone/>
              <a:tabLst>
                <a:tab pos="0" algn="l"/>
              </a:tabLst>
              <a:defRPr lang="es-ES" sz="2400" b="1" u="none" strike="noStrike">
                <a:solidFill>
                  <a:srgbClr val="000000"/>
                </a:solidFill>
                <a:effectLst/>
                <a:uFillTx/>
                <a:latin typeface="Century Schoolbook"/>
                <a:ea typeface="Century Schoolbook"/>
              </a:defRPr>
            </a:lvl1pPr>
            <a:lvl2pPr indent="0" algn="l" defTabSz="914400">
              <a:lnSpc>
                <a:spcPct val="100000"/>
              </a:lnSpc>
              <a:spcBef>
                <a:spcPts val="499"/>
              </a:spcBef>
              <a:buNone/>
              <a:tabLst>
                <a:tab pos="0" algn="l"/>
              </a:tabLst>
              <a:defRPr lang="es-ES" sz="2400" b="1" u="none" strike="noStrike">
                <a:solidFill>
                  <a:srgbClr val="000000"/>
                </a:solidFill>
                <a:effectLst/>
                <a:uFillTx/>
                <a:latin typeface="Century Schoolbook"/>
                <a:ea typeface="Century Schoolbook"/>
              </a:defRPr>
            </a:lvl2pPr>
            <a:lvl3pPr indent="0" algn="l" defTabSz="914400">
              <a:lnSpc>
                <a:spcPct val="100000"/>
              </a:lnSpc>
              <a:spcBef>
                <a:spcPts val="499"/>
              </a:spcBef>
              <a:buNone/>
              <a:tabLst>
                <a:tab pos="0" algn="l"/>
              </a:tabLst>
              <a:defRPr lang="es-ES" sz="2400" b="1" u="none" strike="noStrike">
                <a:solidFill>
                  <a:srgbClr val="000000"/>
                </a:solidFill>
                <a:effectLst/>
                <a:uFillTx/>
                <a:latin typeface="Century Schoolbook"/>
                <a:ea typeface="Century Schoolbook"/>
              </a:defRPr>
            </a:lvl3pPr>
            <a:lvl4pPr indent="0" algn="l" defTabSz="914400">
              <a:lnSpc>
                <a:spcPct val="100000"/>
              </a:lnSpc>
              <a:spcBef>
                <a:spcPts val="499"/>
              </a:spcBef>
              <a:buNone/>
              <a:tabLst>
                <a:tab pos="0" algn="l"/>
              </a:tabLst>
              <a:defRPr lang="es-ES" sz="2400" b="1" u="none" strike="noStrike">
                <a:solidFill>
                  <a:srgbClr val="000000"/>
                </a:solidFill>
                <a:effectLst/>
                <a:uFillTx/>
                <a:latin typeface="Century Schoolbook"/>
                <a:ea typeface="Century Schoolbook"/>
              </a:defRPr>
            </a:lvl4pPr>
            <a:lvl5pPr indent="0" algn="l" defTabSz="914400">
              <a:lnSpc>
                <a:spcPct val="100000"/>
              </a:lnSpc>
              <a:spcBef>
                <a:spcPts val="499"/>
              </a:spcBef>
              <a:buNone/>
              <a:tabLst>
                <a:tab pos="0" algn="l"/>
              </a:tabLst>
              <a:defRPr lang="es-ES" sz="2400" b="1" u="none" strike="noStrike">
                <a:solidFill>
                  <a:srgbClr val="000000"/>
                </a:solidFill>
                <a:effectLst/>
                <a:uFillTx/>
                <a:latin typeface="Century Schoolbook"/>
                <a:ea typeface="Century Schoolbook"/>
              </a:defRPr>
            </a:lvl5pPr>
          </a:lstStyle>
          <a:p>
            <a:pPr indent="0" algn="l" defTabSz="914400">
              <a:lnSpc>
                <a:spcPct val="100000"/>
              </a:lnSpc>
              <a:spcBef>
                <a:spcPts val="499"/>
              </a:spcBef>
              <a:buNone/>
              <a:tabLst>
                <a:tab pos="0" algn="l"/>
              </a:tabLst>
            </a:pPr>
            <a:r>
              <a:rPr lang="es-ES" sz="2400" b="1" u="none" strike="noStrike">
                <a:solidFill>
                  <a:srgbClr val="000000"/>
                </a:solidFill>
                <a:effectLst/>
                <a:uFillTx/>
                <a:latin typeface="Century Schoolbook"/>
                <a:ea typeface="Century Schoolbook"/>
              </a:rPr>
              <a:t>Body Level One</a:t>
            </a:r>
            <a:endParaRPr lang="es-ES" sz="2400" b="1" u="none" strike="noStrike">
              <a:solidFill>
                <a:srgbClr val="000000"/>
              </a:solidFill>
              <a:effectLst/>
              <a:uFillTx/>
              <a:latin typeface="Century Schoolbook"/>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entury Schoolbook"/>
                <a:ea typeface="Century Schoolbook"/>
              </a:rPr>
              <a:t>Body Level Two</a:t>
            </a:r>
            <a:endParaRPr lang="es-ES" sz="2400" b="1" u="none" strike="noStrike">
              <a:solidFill>
                <a:srgbClr val="000000"/>
              </a:solidFill>
              <a:effectLst/>
              <a:uFillTx/>
              <a:latin typeface="Century Schoolbook"/>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entury Schoolbook"/>
                <a:ea typeface="Century Schoolbook"/>
              </a:rPr>
              <a:t>Body Level Three</a:t>
            </a:r>
            <a:endParaRPr lang="es-ES" sz="2400" b="1" u="none" strike="noStrike">
              <a:solidFill>
                <a:srgbClr val="000000"/>
              </a:solidFill>
              <a:effectLst/>
              <a:uFillTx/>
              <a:latin typeface="Century Schoolbook"/>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entury Schoolbook"/>
                <a:ea typeface="Century Schoolbook"/>
              </a:rPr>
              <a:t>Body Level Four</a:t>
            </a:r>
            <a:endParaRPr lang="es-ES" sz="2400" b="1" u="none" strike="noStrike">
              <a:solidFill>
                <a:srgbClr val="000000"/>
              </a:solidFill>
              <a:effectLst/>
              <a:uFillTx/>
              <a:latin typeface="Century Schoolbook"/>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entury Schoolbook"/>
                <a:ea typeface="Century Schoolbook"/>
              </a:rPr>
              <a:t>Body Level Five</a:t>
            </a:r>
            <a:endParaRPr lang="es-ES" sz="2400" b="1" u="none" strike="noStrike">
              <a:solidFill>
                <a:srgbClr val="000000"/>
              </a:solidFill>
              <a:effectLst/>
              <a:uFillTx/>
              <a:latin typeface="Century Schoolbook"/>
            </a:endParaRPr>
          </a:p>
        </p:txBody>
      </p:sp>
      <p:sp>
        <p:nvSpPr>
          <p:cNvPr id="41" name="PlaceHolder 3"/>
          <p:cNvSpPr>
            <a:spLocks noGrp="1"/>
          </p:cNvSpPr>
          <p:nvPr>
            <p:ph type="sldNum" idx="10"/>
          </p:nvPr>
        </p:nvSpPr>
        <p:spPr>
          <a:xfrm>
            <a:off x="6553080" y="6356520"/>
            <a:ext cx="2133360" cy="370440"/>
          </a:xfrm>
          <a:prstGeom prst="rect">
            <a:avLst/>
          </a:prstGeom>
          <a:noFill/>
          <a:ln w="12600">
            <a:noFill/>
          </a:ln>
        </p:spPr>
        <p:txBody>
          <a:bodyPr lIns="45720" tIns="45720" rIns="45720" bIns="4572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Sólo el título">
    <p:bg>
      <p:bgPr>
        <a:solidFill>
          <a:srgbClr val="FFFFFF"/>
        </a:solidFill>
      </p:bgPr>
    </p:bg>
    <p:spTree>
      <p:nvGrpSpPr>
        <p:cNvPr id="1" name=""/>
        <p:cNvGrpSpPr/>
        <p:nvPr/>
      </p:nvGrpSpPr>
      <p:grpSpPr>
        <a:xfrm>
          <a:off x="0" y="0"/>
          <a:ext cx="0" cy="0"/>
          <a:chOff x="0" y="0"/>
          <a:chExt cx="0" cy="0"/>
        </a:xfrm>
      </p:grpSpPr>
      <p:pic>
        <p:nvPicPr>
          <p:cNvPr id="42" name="image1.jpeg"/>
          <p:cNvPicPr/>
          <p:nvPr/>
        </p:nvPicPr>
        <p:blipFill>
          <a:blip r:embed="rId2"/>
          <a:stretch/>
        </p:blipFill>
        <p:spPr>
          <a:xfrm>
            <a:off x="0" y="0"/>
            <a:ext cx="9143640" cy="6849720"/>
          </a:xfrm>
          <a:prstGeom prst="rect">
            <a:avLst/>
          </a:prstGeom>
          <a:noFill/>
          <a:ln w="12700">
            <a:noFill/>
          </a:ln>
        </p:spPr>
      </p:pic>
      <p:sp>
        <p:nvSpPr>
          <p:cNvPr id="43" name="PlaceHolder 1"/>
          <p:cNvSpPr>
            <a:spLocks noGrp="1"/>
          </p:cNvSpPr>
          <p:nvPr>
            <p:ph type="title"/>
          </p:nvPr>
        </p:nvSpPr>
        <p:spPr>
          <a:xfrm>
            <a:off x="457200" y="274680"/>
            <a:ext cx="8229240" cy="2163240"/>
          </a:xfrm>
          <a:prstGeom prst="rect">
            <a:avLst/>
          </a:prstGeom>
          <a:noFill/>
          <a:ln w="12600">
            <a:noFill/>
          </a:ln>
        </p:spPr>
        <p:txBody>
          <a:bodyPr lIns="45720" tIns="45720" rIns="45720" bIns="4572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44" name="PlaceHolder 2"/>
          <p:cNvSpPr>
            <a:spLocks noGrp="1"/>
          </p:cNvSpPr>
          <p:nvPr>
            <p:ph type="sldNum" idx="11"/>
          </p:nvPr>
        </p:nvSpPr>
        <p:spPr>
          <a:xfrm>
            <a:off x="6553080" y="6356520"/>
            <a:ext cx="2133360" cy="370440"/>
          </a:xfrm>
          <a:prstGeom prst="rect">
            <a:avLst/>
          </a:prstGeom>
          <a:noFill/>
          <a:ln w="12600">
            <a:noFill/>
          </a:ln>
        </p:spPr>
        <p:txBody>
          <a:bodyPr lIns="45720" tIns="45720" rIns="45720" bIns="4572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 blanco">
    <p:bg>
      <p:bgPr>
        <a:solidFill>
          <a:srgbClr val="FFFFFF"/>
        </a:solidFill>
      </p:bgPr>
    </p:bg>
    <p:spTree>
      <p:nvGrpSpPr>
        <p:cNvPr id="1" name=""/>
        <p:cNvGrpSpPr/>
        <p:nvPr/>
      </p:nvGrpSpPr>
      <p:grpSpPr>
        <a:xfrm>
          <a:off x="0" y="0"/>
          <a:ext cx="0" cy="0"/>
          <a:chOff x="0" y="0"/>
          <a:chExt cx="0" cy="0"/>
        </a:xfrm>
      </p:grpSpPr>
      <p:pic>
        <p:nvPicPr>
          <p:cNvPr id="45" name="image1.jpeg"/>
          <p:cNvPicPr/>
          <p:nvPr/>
        </p:nvPicPr>
        <p:blipFill>
          <a:blip r:embed="rId2"/>
          <a:stretch/>
        </p:blipFill>
        <p:spPr>
          <a:xfrm>
            <a:off x="0" y="0"/>
            <a:ext cx="9143640" cy="6849720"/>
          </a:xfrm>
          <a:prstGeom prst="rect">
            <a:avLst/>
          </a:prstGeom>
          <a:noFill/>
          <a:ln w="12700">
            <a:noFill/>
          </a:ln>
        </p:spPr>
      </p:pic>
      <p:sp>
        <p:nvSpPr>
          <p:cNvPr id="46" name="PlaceHolder 1"/>
          <p:cNvSpPr>
            <a:spLocks noGrp="1"/>
          </p:cNvSpPr>
          <p:nvPr>
            <p:ph type="sldNum" idx="12"/>
          </p:nvPr>
        </p:nvSpPr>
        <p:spPr>
          <a:xfrm>
            <a:off x="6553080" y="6356520"/>
            <a:ext cx="2133360" cy="370440"/>
          </a:xfrm>
          <a:prstGeom prst="rect">
            <a:avLst/>
          </a:prstGeom>
          <a:noFill/>
          <a:ln w="12600">
            <a:noFill/>
          </a:ln>
        </p:spPr>
        <p:txBody>
          <a:bodyPr lIns="45720" tIns="45720" rIns="45720" bIns="4572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Imagen con título">
    <p:bg>
      <p:bgPr>
        <a:solidFill>
          <a:srgbClr val="FFFFFF"/>
        </a:solidFill>
      </p:bgPr>
    </p:bg>
    <p:spTree>
      <p:nvGrpSpPr>
        <p:cNvPr id="1" name=""/>
        <p:cNvGrpSpPr/>
        <p:nvPr/>
      </p:nvGrpSpPr>
      <p:grpSpPr>
        <a:xfrm>
          <a:off x="0" y="0"/>
          <a:ext cx="0" cy="0"/>
          <a:chOff x="0" y="0"/>
          <a:chExt cx="0" cy="0"/>
        </a:xfrm>
      </p:grpSpPr>
      <p:pic>
        <p:nvPicPr>
          <p:cNvPr id="6" name="image1.jpeg"/>
          <p:cNvPicPr/>
          <p:nvPr/>
        </p:nvPicPr>
        <p:blipFill>
          <a:blip r:embed="rId2"/>
          <a:stretch/>
        </p:blipFill>
        <p:spPr>
          <a:xfrm>
            <a:off x="0" y="0"/>
            <a:ext cx="9143640" cy="6849720"/>
          </a:xfrm>
          <a:prstGeom prst="rect">
            <a:avLst/>
          </a:prstGeom>
          <a:noFill/>
          <a:ln w="12700">
            <a:noFill/>
          </a:ln>
        </p:spPr>
      </p:pic>
      <p:sp>
        <p:nvSpPr>
          <p:cNvPr id="7" name="PlaceHolder 1"/>
          <p:cNvSpPr>
            <a:spLocks noGrp="1"/>
          </p:cNvSpPr>
          <p:nvPr>
            <p:ph type="title"/>
          </p:nvPr>
        </p:nvSpPr>
        <p:spPr>
          <a:xfrm>
            <a:off x="1792440" y="3086280"/>
            <a:ext cx="5486040" cy="2280960"/>
          </a:xfrm>
          <a:prstGeom prst="rect">
            <a:avLst/>
          </a:prstGeom>
          <a:noFill/>
          <a:ln w="12600">
            <a:noFill/>
          </a:ln>
        </p:spPr>
        <p:txBody>
          <a:bodyPr lIns="45720" tIns="45720" rIns="45720" bIns="45720" anchor="b">
            <a:noAutofit/>
          </a:bodyPr>
          <a:lstStyle>
            <a:lvl1pPr indent="0" algn="l" defTabSz="914400">
              <a:lnSpc>
                <a:spcPct val="100000"/>
              </a:lnSpc>
              <a:buNone/>
              <a:tabLst>
                <a:tab pos="0" algn="l"/>
              </a:tabLst>
              <a:defRPr lang="es-ES" sz="2000" b="1" u="none" strike="noStrike">
                <a:solidFill>
                  <a:srgbClr val="000000"/>
                </a:solidFill>
                <a:effectLst/>
                <a:uFillTx/>
                <a:latin typeface="Century Schoolbook"/>
                <a:ea typeface="Century Schoolbook"/>
              </a:defRPr>
            </a:lvl1pPr>
          </a:lstStyle>
          <a:p>
            <a:pPr indent="0" algn="l" defTabSz="914400">
              <a:lnSpc>
                <a:spcPct val="100000"/>
              </a:lnSpc>
              <a:buNone/>
              <a:tabLst>
                <a:tab pos="0" algn="l"/>
              </a:tabLst>
            </a:pPr>
            <a:r>
              <a:rPr lang="es-ES" sz="2000" b="1" u="none" strike="noStrike">
                <a:solidFill>
                  <a:srgbClr val="000000"/>
                </a:solidFill>
                <a:effectLst/>
                <a:uFillTx/>
                <a:latin typeface="Century Schoolbook"/>
                <a:ea typeface="Century Schoolbook"/>
              </a:rPr>
              <a:t>Title Text</a:t>
            </a:r>
            <a:endParaRPr lang="es-ES" sz="2000" b="1" u="none" strike="noStrike">
              <a:solidFill>
                <a:srgbClr val="000000"/>
              </a:solidFill>
              <a:effectLst/>
              <a:uFillTx/>
              <a:latin typeface="Century Schoolbook"/>
            </a:endParaRPr>
          </a:p>
        </p:txBody>
      </p:sp>
      <p:sp>
        <p:nvSpPr>
          <p:cNvPr id="8" name="PlaceHolder 2"/>
          <p:cNvSpPr>
            <a:spLocks noGrp="1"/>
          </p:cNvSpPr>
          <p:nvPr>
            <p:ph type="body"/>
          </p:nvPr>
        </p:nvSpPr>
        <p:spPr>
          <a:xfrm>
            <a:off x="1792440" y="5367240"/>
            <a:ext cx="5486040" cy="1490400"/>
          </a:xfrm>
          <a:prstGeom prst="rect">
            <a:avLst/>
          </a:prstGeom>
          <a:noFill/>
          <a:ln w="12600">
            <a:noFill/>
          </a:ln>
        </p:spPr>
        <p:txBody>
          <a:bodyPr lIns="45720" tIns="45720" rIns="45720" bIns="45720" anchor="t">
            <a:noAutofit/>
          </a:bodyPr>
          <a:lstStyle>
            <a:lvl1pPr indent="0" algn="l" defTabSz="914400">
              <a:lnSpc>
                <a:spcPct val="100000"/>
              </a:lnSpc>
              <a:spcBef>
                <a:spcPts val="300"/>
              </a:spcBef>
              <a:buNone/>
              <a:tabLst>
                <a:tab pos="0" algn="l"/>
              </a:tabLst>
              <a:defRPr lang="es-ES" sz="1400" b="0" u="none" strike="noStrike">
                <a:solidFill>
                  <a:srgbClr val="000000"/>
                </a:solidFill>
                <a:effectLst/>
                <a:uFillTx/>
                <a:latin typeface="Century Schoolbook"/>
                <a:ea typeface="Century Schoolbook"/>
              </a:defRPr>
            </a:lvl1pPr>
            <a:lvl2pPr indent="0" algn="l" defTabSz="914400">
              <a:lnSpc>
                <a:spcPct val="100000"/>
              </a:lnSpc>
              <a:spcBef>
                <a:spcPts val="300"/>
              </a:spcBef>
              <a:buNone/>
              <a:tabLst>
                <a:tab pos="0" algn="l"/>
              </a:tabLst>
              <a:defRPr lang="es-ES" sz="1400" b="0" u="none" strike="noStrike">
                <a:solidFill>
                  <a:srgbClr val="000000"/>
                </a:solidFill>
                <a:effectLst/>
                <a:uFillTx/>
                <a:latin typeface="Century Schoolbook"/>
                <a:ea typeface="Century Schoolbook"/>
              </a:defRPr>
            </a:lvl2pPr>
            <a:lvl3pPr indent="0" algn="l" defTabSz="914400">
              <a:lnSpc>
                <a:spcPct val="100000"/>
              </a:lnSpc>
              <a:spcBef>
                <a:spcPts val="300"/>
              </a:spcBef>
              <a:buNone/>
              <a:tabLst>
                <a:tab pos="0" algn="l"/>
              </a:tabLst>
              <a:defRPr lang="es-ES" sz="1400" b="0" u="none" strike="noStrike">
                <a:solidFill>
                  <a:srgbClr val="000000"/>
                </a:solidFill>
                <a:effectLst/>
                <a:uFillTx/>
                <a:latin typeface="Century Schoolbook"/>
                <a:ea typeface="Century Schoolbook"/>
              </a:defRPr>
            </a:lvl3pPr>
            <a:lvl4pPr indent="0" algn="l" defTabSz="914400">
              <a:lnSpc>
                <a:spcPct val="100000"/>
              </a:lnSpc>
              <a:spcBef>
                <a:spcPts val="300"/>
              </a:spcBef>
              <a:buNone/>
              <a:tabLst>
                <a:tab pos="0" algn="l"/>
              </a:tabLst>
              <a:defRPr lang="es-ES" sz="1400" b="0" u="none" strike="noStrike">
                <a:solidFill>
                  <a:srgbClr val="000000"/>
                </a:solidFill>
                <a:effectLst/>
                <a:uFillTx/>
                <a:latin typeface="Century Schoolbook"/>
                <a:ea typeface="Century Schoolbook"/>
              </a:defRPr>
            </a:lvl4pPr>
            <a:lvl5pPr indent="0" algn="l" defTabSz="914400">
              <a:lnSpc>
                <a:spcPct val="100000"/>
              </a:lnSpc>
              <a:spcBef>
                <a:spcPts val="300"/>
              </a:spcBef>
              <a:buNone/>
              <a:tabLst>
                <a:tab pos="0" algn="l"/>
              </a:tabLst>
              <a:defRPr lang="es-ES" sz="1400" b="0" u="none" strike="noStrike">
                <a:solidFill>
                  <a:srgbClr val="000000"/>
                </a:solidFill>
                <a:effectLst/>
                <a:uFillTx/>
                <a:latin typeface="Century Schoolbook"/>
                <a:ea typeface="Century Schoolbook"/>
              </a:defRPr>
            </a:lvl5pPr>
          </a:lstStyle>
          <a:p>
            <a:pPr indent="0" algn="l" defTabSz="914400">
              <a:lnSpc>
                <a:spcPct val="100000"/>
              </a:lnSpc>
              <a:spcBef>
                <a:spcPts val="300"/>
              </a:spcBef>
              <a:buNone/>
              <a:tabLst>
                <a:tab pos="0" algn="l"/>
              </a:tabLst>
            </a:pPr>
            <a:r>
              <a:rPr lang="es-ES" sz="1400" b="0" u="none" strike="noStrike">
                <a:solidFill>
                  <a:srgbClr val="000000"/>
                </a:solidFill>
                <a:effectLst/>
                <a:uFillTx/>
                <a:latin typeface="Century Schoolbook"/>
                <a:ea typeface="Century Schoolbook"/>
              </a:rPr>
              <a:t>Body Level One</a:t>
            </a:r>
            <a:endParaRPr lang="es-ES" sz="1400" b="0" u="none" strike="noStrike">
              <a:solidFill>
                <a:srgbClr val="000000"/>
              </a:solidFill>
              <a:effectLst/>
              <a:uFillTx/>
              <a:latin typeface="Century Schoolbook"/>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entury Schoolbook"/>
                <a:ea typeface="Century Schoolbook"/>
              </a:rPr>
              <a:t>Body Level Two</a:t>
            </a:r>
            <a:endParaRPr lang="es-ES" sz="1400" b="0" u="none" strike="noStrike">
              <a:solidFill>
                <a:srgbClr val="000000"/>
              </a:solidFill>
              <a:effectLst/>
              <a:uFillTx/>
              <a:latin typeface="Century Schoolbook"/>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entury Schoolbook"/>
                <a:ea typeface="Century Schoolbook"/>
              </a:rPr>
              <a:t>Body Level Three</a:t>
            </a:r>
            <a:endParaRPr lang="es-ES" sz="1400" b="0" u="none" strike="noStrike">
              <a:solidFill>
                <a:srgbClr val="000000"/>
              </a:solidFill>
              <a:effectLst/>
              <a:uFillTx/>
              <a:latin typeface="Century Schoolbook"/>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entury Schoolbook"/>
                <a:ea typeface="Century Schoolbook"/>
              </a:rPr>
              <a:t>Body Level Four</a:t>
            </a:r>
            <a:endParaRPr lang="es-ES" sz="1400" b="0" u="none" strike="noStrike">
              <a:solidFill>
                <a:srgbClr val="000000"/>
              </a:solidFill>
              <a:effectLst/>
              <a:uFillTx/>
              <a:latin typeface="Century Schoolbook"/>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entury Schoolbook"/>
                <a:ea typeface="Century Schoolbook"/>
              </a:rPr>
              <a:t>Body Level Five</a:t>
            </a:r>
            <a:endParaRPr lang="es-ES" sz="1400" b="0" u="none" strike="noStrike">
              <a:solidFill>
                <a:srgbClr val="000000"/>
              </a:solidFill>
              <a:effectLst/>
              <a:uFillTx/>
              <a:latin typeface="Century Schoolbook"/>
            </a:endParaRPr>
          </a:p>
        </p:txBody>
      </p:sp>
      <p:sp>
        <p:nvSpPr>
          <p:cNvPr id="9" name="PlaceHolder 3"/>
          <p:cNvSpPr>
            <a:spLocks noGrp="1"/>
          </p:cNvSpPr>
          <p:nvPr>
            <p:ph type="sldNum" idx="2"/>
          </p:nvPr>
        </p:nvSpPr>
        <p:spPr>
          <a:xfrm>
            <a:off x="6553080" y="6356520"/>
            <a:ext cx="2133360" cy="370440"/>
          </a:xfrm>
          <a:prstGeom prst="rect">
            <a:avLst/>
          </a:prstGeom>
          <a:noFill/>
          <a:ln w="12600">
            <a:noFill/>
          </a:ln>
        </p:spPr>
        <p:txBody>
          <a:bodyPr lIns="45720" tIns="45720" rIns="45720" bIns="4572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texto vertical">
    <p:bg>
      <p:bgPr>
        <a:solidFill>
          <a:srgbClr val="FFFFFF"/>
        </a:solidFill>
      </p:bgPr>
    </p:bg>
    <p:spTree>
      <p:nvGrpSpPr>
        <p:cNvPr id="1" name=""/>
        <p:cNvGrpSpPr/>
        <p:nvPr/>
      </p:nvGrpSpPr>
      <p:grpSpPr>
        <a:xfrm>
          <a:off x="0" y="0"/>
          <a:ext cx="0" cy="0"/>
          <a:chOff x="0" y="0"/>
          <a:chExt cx="0" cy="0"/>
        </a:xfrm>
      </p:grpSpPr>
      <p:pic>
        <p:nvPicPr>
          <p:cNvPr id="10" name="image1.jpeg"/>
          <p:cNvPicPr/>
          <p:nvPr/>
        </p:nvPicPr>
        <p:blipFill>
          <a:blip r:embed="rId2"/>
          <a:stretch/>
        </p:blipFill>
        <p:spPr>
          <a:xfrm>
            <a:off x="0" y="0"/>
            <a:ext cx="9143640" cy="6849720"/>
          </a:xfrm>
          <a:prstGeom prst="rect">
            <a:avLst/>
          </a:prstGeom>
          <a:noFill/>
          <a:ln w="12700">
            <a:noFill/>
          </a:ln>
        </p:spPr>
      </p:pic>
      <p:sp>
        <p:nvSpPr>
          <p:cNvPr id="11" name="PlaceHolder 1"/>
          <p:cNvSpPr>
            <a:spLocks noGrp="1"/>
          </p:cNvSpPr>
          <p:nvPr>
            <p:ph type="title"/>
          </p:nvPr>
        </p:nvSpPr>
        <p:spPr>
          <a:xfrm>
            <a:off x="457200" y="274680"/>
            <a:ext cx="8229240" cy="1325160"/>
          </a:xfrm>
          <a:prstGeom prst="rect">
            <a:avLst/>
          </a:prstGeom>
          <a:noFill/>
          <a:ln w="12600">
            <a:noFill/>
          </a:ln>
        </p:spPr>
        <p:txBody>
          <a:bodyPr lIns="45720" tIns="45720" rIns="45720" bIns="4572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12" name="PlaceHolder 2"/>
          <p:cNvSpPr>
            <a:spLocks noGrp="1"/>
          </p:cNvSpPr>
          <p:nvPr>
            <p:ph type="body"/>
          </p:nvPr>
        </p:nvSpPr>
        <p:spPr>
          <a:xfrm>
            <a:off x="457200" y="1600200"/>
            <a:ext cx="8229240" cy="5257440"/>
          </a:xfrm>
          <a:prstGeom prst="rect">
            <a:avLst/>
          </a:prstGeom>
          <a:noFill/>
          <a:ln w="12600">
            <a:noFill/>
          </a:ln>
        </p:spPr>
        <p:txBody>
          <a:bodyPr lIns="45720" tIns="45720" rIns="45720" bIns="4572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One</a:t>
            </a:r>
            <a:endParaRPr lang="es-ES" sz="3200" b="0" u="none" strike="noStrike">
              <a:solidFill>
                <a:srgbClr val="000000"/>
              </a:solidFill>
              <a:effectLst/>
              <a:uFillTx/>
              <a:latin typeface="Century Schoolbook"/>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Two</a:t>
            </a:r>
            <a:endParaRPr lang="es-ES" sz="3200" b="0" u="none" strike="noStrike">
              <a:solidFill>
                <a:srgbClr val="000000"/>
              </a:solidFill>
              <a:effectLst/>
              <a:uFillTx/>
              <a:latin typeface="Century Schoolbook"/>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Three</a:t>
            </a:r>
            <a:endParaRPr lang="es-ES" sz="3200" b="0" u="none" strike="noStrike">
              <a:solidFill>
                <a:srgbClr val="000000"/>
              </a:solidFill>
              <a:effectLst/>
              <a:uFillTx/>
              <a:latin typeface="Century Schoolbook"/>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Four</a:t>
            </a:r>
            <a:endParaRPr lang="es-ES" sz="3200" b="0" u="none" strike="noStrike">
              <a:solidFill>
                <a:srgbClr val="000000"/>
              </a:solidFill>
              <a:effectLst/>
              <a:uFillTx/>
              <a:latin typeface="Century Schoolbook"/>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Five</a:t>
            </a:r>
            <a:endParaRPr lang="es-ES" sz="3200" b="0" u="none" strike="noStrike">
              <a:solidFill>
                <a:srgbClr val="000000"/>
              </a:solidFill>
              <a:effectLst/>
              <a:uFillTx/>
              <a:latin typeface="Century Schoolbook"/>
            </a:endParaRPr>
          </a:p>
        </p:txBody>
      </p:sp>
      <p:sp>
        <p:nvSpPr>
          <p:cNvPr id="13" name="PlaceHolder 3"/>
          <p:cNvSpPr>
            <a:spLocks noGrp="1"/>
          </p:cNvSpPr>
          <p:nvPr>
            <p:ph type="sldNum" idx="3"/>
          </p:nvPr>
        </p:nvSpPr>
        <p:spPr>
          <a:xfrm>
            <a:off x="6553080" y="6356520"/>
            <a:ext cx="2133360" cy="370440"/>
          </a:xfrm>
          <a:prstGeom prst="rect">
            <a:avLst/>
          </a:prstGeom>
          <a:noFill/>
          <a:ln w="12600">
            <a:noFill/>
          </a:ln>
        </p:spPr>
        <p:txBody>
          <a:bodyPr lIns="45720" tIns="45720" rIns="45720" bIns="4572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vertical y texto">
    <p:bg>
      <p:bgPr>
        <a:solidFill>
          <a:srgbClr val="FFFFFF"/>
        </a:solidFill>
      </p:bgPr>
    </p:bg>
    <p:spTree>
      <p:nvGrpSpPr>
        <p:cNvPr id="1" name=""/>
        <p:cNvGrpSpPr/>
        <p:nvPr/>
      </p:nvGrpSpPr>
      <p:grpSpPr>
        <a:xfrm>
          <a:off x="0" y="0"/>
          <a:ext cx="0" cy="0"/>
          <a:chOff x="0" y="0"/>
          <a:chExt cx="0" cy="0"/>
        </a:xfrm>
      </p:grpSpPr>
      <p:pic>
        <p:nvPicPr>
          <p:cNvPr id="14" name="image1.jpeg"/>
          <p:cNvPicPr/>
          <p:nvPr/>
        </p:nvPicPr>
        <p:blipFill>
          <a:blip r:embed="rId2"/>
          <a:stretch/>
        </p:blipFill>
        <p:spPr>
          <a:xfrm>
            <a:off x="0" y="0"/>
            <a:ext cx="9143640" cy="6849720"/>
          </a:xfrm>
          <a:prstGeom prst="rect">
            <a:avLst/>
          </a:prstGeom>
          <a:noFill/>
          <a:ln w="12700">
            <a:noFill/>
          </a:ln>
        </p:spPr>
      </p:pic>
      <p:sp>
        <p:nvSpPr>
          <p:cNvPr id="15" name="PlaceHolder 1"/>
          <p:cNvSpPr>
            <a:spLocks noGrp="1"/>
          </p:cNvSpPr>
          <p:nvPr>
            <p:ph type="title"/>
          </p:nvPr>
        </p:nvSpPr>
        <p:spPr>
          <a:xfrm>
            <a:off x="6629400" y="274680"/>
            <a:ext cx="2057040" cy="6582960"/>
          </a:xfrm>
          <a:prstGeom prst="rect">
            <a:avLst/>
          </a:prstGeom>
          <a:noFill/>
          <a:ln w="12600">
            <a:noFill/>
          </a:ln>
        </p:spPr>
        <p:txBody>
          <a:bodyPr lIns="45720" tIns="45720" rIns="45720" bIns="4572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16" name="PlaceHolder 2"/>
          <p:cNvSpPr>
            <a:spLocks noGrp="1"/>
          </p:cNvSpPr>
          <p:nvPr>
            <p:ph type="body"/>
          </p:nvPr>
        </p:nvSpPr>
        <p:spPr>
          <a:xfrm>
            <a:off x="457200" y="274680"/>
            <a:ext cx="6019560" cy="6582960"/>
          </a:xfrm>
          <a:prstGeom prst="rect">
            <a:avLst/>
          </a:prstGeom>
          <a:noFill/>
          <a:ln w="12600">
            <a:noFill/>
          </a:ln>
        </p:spPr>
        <p:txBody>
          <a:bodyPr lIns="45720" tIns="45720" rIns="45720" bIns="4572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One</a:t>
            </a:r>
            <a:endParaRPr lang="es-ES" sz="3200" b="0" u="none" strike="noStrike">
              <a:solidFill>
                <a:srgbClr val="000000"/>
              </a:solidFill>
              <a:effectLst/>
              <a:uFillTx/>
              <a:latin typeface="Century Schoolbook"/>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Two</a:t>
            </a:r>
            <a:endParaRPr lang="es-ES" sz="3200" b="0" u="none" strike="noStrike">
              <a:solidFill>
                <a:srgbClr val="000000"/>
              </a:solidFill>
              <a:effectLst/>
              <a:uFillTx/>
              <a:latin typeface="Century Schoolbook"/>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Three</a:t>
            </a:r>
            <a:endParaRPr lang="es-ES" sz="3200" b="0" u="none" strike="noStrike">
              <a:solidFill>
                <a:srgbClr val="000000"/>
              </a:solidFill>
              <a:effectLst/>
              <a:uFillTx/>
              <a:latin typeface="Century Schoolbook"/>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Four</a:t>
            </a:r>
            <a:endParaRPr lang="es-ES" sz="3200" b="0" u="none" strike="noStrike">
              <a:solidFill>
                <a:srgbClr val="000000"/>
              </a:solidFill>
              <a:effectLst/>
              <a:uFillTx/>
              <a:latin typeface="Century Schoolbook"/>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Five</a:t>
            </a:r>
            <a:endParaRPr lang="es-ES" sz="3200" b="0" u="none" strike="noStrike">
              <a:solidFill>
                <a:srgbClr val="000000"/>
              </a:solidFill>
              <a:effectLst/>
              <a:uFillTx/>
              <a:latin typeface="Century Schoolbook"/>
            </a:endParaRPr>
          </a:p>
        </p:txBody>
      </p:sp>
      <p:sp>
        <p:nvSpPr>
          <p:cNvPr id="17" name="PlaceHolder 3"/>
          <p:cNvSpPr>
            <a:spLocks noGrp="1"/>
          </p:cNvSpPr>
          <p:nvPr>
            <p:ph type="sldNum" idx="4"/>
          </p:nvPr>
        </p:nvSpPr>
        <p:spPr>
          <a:xfrm>
            <a:off x="6553080" y="6356520"/>
            <a:ext cx="2133360" cy="370440"/>
          </a:xfrm>
          <a:prstGeom prst="rect">
            <a:avLst/>
          </a:prstGeom>
          <a:noFill/>
          <a:ln w="12600">
            <a:noFill/>
          </a:ln>
        </p:spPr>
        <p:txBody>
          <a:bodyPr lIns="45720" tIns="45720" rIns="45720" bIns="4572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amp; Subtitle">
    <p:bg>
      <p:bgPr>
        <a:solidFill>
          <a:srgbClr val="FFFFFF"/>
        </a:solidFill>
      </p:bgPr>
    </p:bg>
    <p:spTree>
      <p:nvGrpSpPr>
        <p:cNvPr id="1" name=""/>
        <p:cNvGrpSpPr/>
        <p:nvPr/>
      </p:nvGrpSpPr>
      <p:grpSpPr>
        <a:xfrm>
          <a:off x="0" y="0"/>
          <a:ext cx="0" cy="0"/>
          <a:chOff x="0" y="0"/>
          <a:chExt cx="0" cy="0"/>
        </a:xfrm>
      </p:grpSpPr>
      <p:pic>
        <p:nvPicPr>
          <p:cNvPr id="18" name="image1.jpeg" hidden="1"/>
          <p:cNvPicPr/>
          <p:nvPr/>
        </p:nvPicPr>
        <p:blipFill>
          <a:blip r:embed="rId2"/>
          <a:stretch/>
        </p:blipFill>
        <p:spPr>
          <a:xfrm>
            <a:off x="0" y="0"/>
            <a:ext cx="9143640" cy="6849720"/>
          </a:xfrm>
          <a:prstGeom prst="rect">
            <a:avLst/>
          </a:prstGeom>
          <a:noFill/>
          <a:ln w="12700">
            <a:noFill/>
          </a:ln>
        </p:spPr>
      </p:pic>
      <p:sp>
        <p:nvSpPr>
          <p:cNvPr id="19" name="PlaceHolder 1"/>
          <p:cNvSpPr>
            <a:spLocks noGrp="1"/>
          </p:cNvSpPr>
          <p:nvPr>
            <p:ph type="title"/>
          </p:nvPr>
        </p:nvSpPr>
        <p:spPr>
          <a:xfrm>
            <a:off x="892800" y="1152000"/>
            <a:ext cx="7357680" cy="2321280"/>
          </a:xfrm>
          <a:prstGeom prst="rect">
            <a:avLst/>
          </a:prstGeom>
          <a:noFill/>
          <a:ln w="12600">
            <a:noFill/>
          </a:ln>
        </p:spPr>
        <p:txBody>
          <a:bodyPr lIns="35640" tIns="35640" rIns="35640" bIns="35640" anchor="b">
            <a:normAutofit/>
          </a:bodyPr>
          <a:lstStyle>
            <a:lvl1pPr indent="0" algn="ctr" defTabSz="410760">
              <a:lnSpc>
                <a:spcPct val="100000"/>
              </a:lnSpc>
              <a:buNone/>
              <a:tabLst>
                <a:tab pos="0" algn="l"/>
              </a:tabLst>
              <a:defRPr lang="es-ES" sz="5600" b="0" u="none" strike="noStrike">
                <a:solidFill>
                  <a:srgbClr val="000000"/>
                </a:solidFill>
                <a:effectLst/>
                <a:uFillTx/>
                <a:latin typeface="Helvetica Light"/>
                <a:ea typeface="Helvetica Light"/>
              </a:defRPr>
            </a:lvl1pPr>
          </a:lstStyle>
          <a:p>
            <a:pPr indent="0" algn="ctr" defTabSz="410760">
              <a:lnSpc>
                <a:spcPct val="100000"/>
              </a:lnSpc>
              <a:buNone/>
              <a:tabLst>
                <a:tab pos="0" algn="l"/>
              </a:tabLst>
            </a:pPr>
            <a:r>
              <a:rPr lang="es-ES" sz="5600" b="0" u="none" strike="noStrike">
                <a:solidFill>
                  <a:srgbClr val="000000"/>
                </a:solidFill>
                <a:effectLst/>
                <a:uFillTx/>
                <a:latin typeface="Helvetica Light"/>
                <a:ea typeface="Helvetica Light"/>
              </a:rPr>
              <a:t>Title Text</a:t>
            </a:r>
            <a:endParaRPr lang="es-ES" sz="5600" b="0" u="none" strike="noStrike">
              <a:solidFill>
                <a:srgbClr val="000000"/>
              </a:solidFill>
              <a:effectLst/>
              <a:uFillTx/>
              <a:latin typeface="Helvetica Light"/>
            </a:endParaRPr>
          </a:p>
        </p:txBody>
      </p:sp>
      <p:sp>
        <p:nvSpPr>
          <p:cNvPr id="20" name="PlaceHolder 2"/>
          <p:cNvSpPr>
            <a:spLocks noGrp="1"/>
          </p:cNvSpPr>
          <p:nvPr>
            <p:ph type="body"/>
          </p:nvPr>
        </p:nvSpPr>
        <p:spPr>
          <a:xfrm>
            <a:off x="892800" y="3536280"/>
            <a:ext cx="7357680" cy="794520"/>
          </a:xfrm>
          <a:prstGeom prst="rect">
            <a:avLst/>
          </a:prstGeom>
          <a:noFill/>
          <a:ln w="12600">
            <a:noFill/>
          </a:ln>
        </p:spPr>
        <p:txBody>
          <a:bodyPr lIns="35640" tIns="35640" rIns="35640" bIns="35640" anchor="t">
            <a:normAutofit fontScale="47500" lnSpcReduction="19999"/>
          </a:bodyPr>
          <a:lstStyle>
            <a:lvl1pPr indent="0" algn="ctr" defTabSz="410760">
              <a:lnSpc>
                <a:spcPct val="100000"/>
              </a:lnSpc>
              <a:buNone/>
              <a:tabLst>
                <a:tab pos="0" algn="l"/>
              </a:tabLst>
              <a:defRPr lang="es-ES" sz="2200" b="0" u="none" strike="noStrike">
                <a:solidFill>
                  <a:srgbClr val="000000"/>
                </a:solidFill>
                <a:effectLst/>
                <a:uFillTx/>
                <a:latin typeface="Helvetica Light"/>
                <a:ea typeface="Helvetica Light"/>
              </a:defRPr>
            </a:lvl1pPr>
            <a:lvl2pPr indent="228600" algn="ctr" defTabSz="410760">
              <a:lnSpc>
                <a:spcPct val="100000"/>
              </a:lnSpc>
              <a:buNone/>
              <a:tabLst>
                <a:tab pos="0" algn="l"/>
              </a:tabLst>
              <a:defRPr lang="es-ES" sz="2200" b="0" u="none" strike="noStrike">
                <a:solidFill>
                  <a:srgbClr val="000000"/>
                </a:solidFill>
                <a:effectLst/>
                <a:uFillTx/>
                <a:latin typeface="Helvetica Light"/>
                <a:ea typeface="Helvetica Light"/>
              </a:defRPr>
            </a:lvl2pPr>
            <a:lvl3pPr indent="457200" algn="ctr" defTabSz="410760">
              <a:lnSpc>
                <a:spcPct val="100000"/>
              </a:lnSpc>
              <a:buNone/>
              <a:tabLst>
                <a:tab pos="0" algn="l"/>
              </a:tabLst>
              <a:defRPr lang="es-ES" sz="2200" b="0" u="none" strike="noStrike">
                <a:solidFill>
                  <a:srgbClr val="000000"/>
                </a:solidFill>
                <a:effectLst/>
                <a:uFillTx/>
                <a:latin typeface="Helvetica Light"/>
                <a:ea typeface="Helvetica Light"/>
              </a:defRPr>
            </a:lvl3pPr>
            <a:lvl4pPr indent="685800" algn="ctr" defTabSz="410760">
              <a:lnSpc>
                <a:spcPct val="100000"/>
              </a:lnSpc>
              <a:buNone/>
              <a:tabLst>
                <a:tab pos="0" algn="l"/>
              </a:tabLst>
              <a:defRPr lang="es-ES" sz="2200" b="0" u="none" strike="noStrike">
                <a:solidFill>
                  <a:srgbClr val="000000"/>
                </a:solidFill>
                <a:effectLst/>
                <a:uFillTx/>
                <a:latin typeface="Helvetica Light"/>
                <a:ea typeface="Helvetica Light"/>
              </a:defRPr>
            </a:lvl4pPr>
            <a:lvl5pPr indent="914400" algn="ctr" defTabSz="410760">
              <a:lnSpc>
                <a:spcPct val="100000"/>
              </a:lnSpc>
              <a:buNone/>
              <a:tabLst>
                <a:tab pos="0" algn="l"/>
              </a:tabLst>
              <a:defRPr lang="es-ES" sz="2200" b="0" u="none" strike="noStrike">
                <a:solidFill>
                  <a:srgbClr val="000000"/>
                </a:solidFill>
                <a:effectLst/>
                <a:uFillTx/>
                <a:latin typeface="Helvetica Light"/>
                <a:ea typeface="Helvetica Light"/>
              </a:defRPr>
            </a:lvl5pPr>
          </a:lstStyle>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One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Two</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Three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Four</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Five</a:t>
            </a:r>
            <a:endParaRPr lang="es-ES" sz="2200" b="0" u="none" strike="noStrike">
              <a:solidFill>
                <a:srgbClr val="000000"/>
              </a:solidFill>
              <a:effectLst/>
              <a:uFillTx/>
              <a:latin typeface="Helvetica Light"/>
            </a:endParaRPr>
          </a:p>
        </p:txBody>
      </p:sp>
      <p:sp>
        <p:nvSpPr>
          <p:cNvPr id="21" name="PlaceHolder 3"/>
          <p:cNvSpPr>
            <a:spLocks noGrp="1"/>
          </p:cNvSpPr>
          <p:nvPr>
            <p:ph type="sldNum" idx="5"/>
          </p:nvPr>
        </p:nvSpPr>
        <p:spPr>
          <a:xfrm>
            <a:off x="4440600" y="6505200"/>
            <a:ext cx="253080" cy="248760"/>
          </a:xfrm>
          <a:prstGeom prst="rect">
            <a:avLst/>
          </a:prstGeom>
          <a:noFill/>
          <a:ln w="12600">
            <a:noFill/>
          </a:ln>
        </p:spPr>
        <p:txBody>
          <a:bodyPr lIns="35640" tIns="35640" rIns="35640" bIns="35640" anchor="t">
            <a:noAutofit/>
          </a:bodyPr>
          <a:p>
            <a:pPr indent="0" algn="l">
              <a:buNone/>
            </a:pPr>
            <a:endParaRPr lang="es-ES" sz="1200" b="0" u="none" strike="noStrik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iapositiva de título">
    <p:bg>
      <p:bgPr>
        <a:solidFill>
          <a:srgbClr val="FFFFFF"/>
        </a:solidFill>
      </p:bgPr>
    </p:bg>
    <p:spTree>
      <p:nvGrpSpPr>
        <p:cNvPr id="1" name=""/>
        <p:cNvGrpSpPr/>
        <p:nvPr/>
      </p:nvGrpSpPr>
      <p:grpSpPr>
        <a:xfrm>
          <a:off x="0" y="0"/>
          <a:ext cx="0" cy="0"/>
          <a:chOff x="0" y="0"/>
          <a:chExt cx="0" cy="0"/>
        </a:xfrm>
      </p:grpSpPr>
      <p:pic>
        <p:nvPicPr>
          <p:cNvPr id="22" name="image1.jpeg"/>
          <p:cNvPicPr/>
          <p:nvPr/>
        </p:nvPicPr>
        <p:blipFill>
          <a:blip r:embed="rId2"/>
          <a:stretch/>
        </p:blipFill>
        <p:spPr>
          <a:xfrm>
            <a:off x="0" y="0"/>
            <a:ext cx="9143640" cy="6849720"/>
          </a:xfrm>
          <a:prstGeom prst="rect">
            <a:avLst/>
          </a:prstGeom>
          <a:noFill/>
          <a:ln w="12700">
            <a:noFill/>
          </a:ln>
        </p:spPr>
      </p:pic>
      <p:sp>
        <p:nvSpPr>
          <p:cNvPr id="23" name="PlaceHolder 1"/>
          <p:cNvSpPr>
            <a:spLocks noGrp="1"/>
          </p:cNvSpPr>
          <p:nvPr>
            <p:ph type="title"/>
          </p:nvPr>
        </p:nvSpPr>
        <p:spPr>
          <a:xfrm>
            <a:off x="685800" y="2130480"/>
            <a:ext cx="7772040" cy="1755360"/>
          </a:xfrm>
          <a:prstGeom prst="rect">
            <a:avLst/>
          </a:prstGeom>
          <a:noFill/>
          <a:ln w="12600">
            <a:noFill/>
          </a:ln>
        </p:spPr>
        <p:txBody>
          <a:bodyPr lIns="45720" tIns="45720" rIns="45720" bIns="4572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24" name="PlaceHolder 2"/>
          <p:cNvSpPr>
            <a:spLocks noGrp="1"/>
          </p:cNvSpPr>
          <p:nvPr>
            <p:ph type="body"/>
          </p:nvPr>
        </p:nvSpPr>
        <p:spPr>
          <a:xfrm>
            <a:off x="1371600" y="3886200"/>
            <a:ext cx="6400440" cy="2971440"/>
          </a:xfrm>
          <a:prstGeom prst="rect">
            <a:avLst/>
          </a:prstGeom>
          <a:noFill/>
          <a:ln w="12600">
            <a:noFill/>
          </a:ln>
        </p:spPr>
        <p:txBody>
          <a:bodyPr lIns="45720" tIns="45720" rIns="45720" bIns="4572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1pPr>
            <a:lvl2pPr indent="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2pPr>
            <a:lvl3pPr indent="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3pPr>
            <a:lvl4pPr indent="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4pPr>
            <a:lvl5pPr indent="0" algn="ctr" defTabSz="914400">
              <a:lnSpc>
                <a:spcPct val="100000"/>
              </a:lnSpc>
              <a:spcBef>
                <a:spcPts val="700"/>
              </a:spcBef>
              <a:buNone/>
              <a:tabLst>
                <a:tab pos="0" algn="l"/>
              </a:tabLst>
              <a:defRPr lang="es-ES" sz="3200" b="0" u="none" strike="noStrike">
                <a:solidFill>
                  <a:srgbClr val="888888"/>
                </a:solidFill>
                <a:effectLst/>
                <a:uFillTx/>
                <a:latin typeface="Century Schoolbook"/>
                <a:ea typeface="Century Schoolbook"/>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One</a:t>
            </a:r>
            <a:endParaRPr lang="es-ES" sz="3200" b="0" u="none" strike="noStrike">
              <a:solidFill>
                <a:srgbClr val="888888"/>
              </a:solidFill>
              <a:effectLst/>
              <a:uFillTx/>
              <a:latin typeface="Century Schoolbook"/>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Two</a:t>
            </a:r>
            <a:endParaRPr lang="es-ES" sz="3200" b="0" u="none" strike="noStrike">
              <a:solidFill>
                <a:srgbClr val="888888"/>
              </a:solidFill>
              <a:effectLst/>
              <a:uFillTx/>
              <a:latin typeface="Century Schoolbook"/>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Three</a:t>
            </a:r>
            <a:endParaRPr lang="es-ES" sz="3200" b="0" u="none" strike="noStrike">
              <a:solidFill>
                <a:srgbClr val="888888"/>
              </a:solidFill>
              <a:effectLst/>
              <a:uFillTx/>
              <a:latin typeface="Century Schoolbook"/>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Four</a:t>
            </a:r>
            <a:endParaRPr lang="es-ES" sz="3200" b="0" u="none" strike="noStrike">
              <a:solidFill>
                <a:srgbClr val="888888"/>
              </a:solidFill>
              <a:effectLst/>
              <a:uFillTx/>
              <a:latin typeface="Century Schoolbook"/>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entury Schoolbook"/>
                <a:ea typeface="Century Schoolbook"/>
              </a:rPr>
              <a:t>Body Level Five</a:t>
            </a:r>
            <a:endParaRPr lang="es-ES" sz="3200" b="0" u="none" strike="noStrike">
              <a:solidFill>
                <a:srgbClr val="888888"/>
              </a:solidFill>
              <a:effectLst/>
              <a:uFillTx/>
              <a:latin typeface="Century Schoolbook"/>
            </a:endParaRPr>
          </a:p>
        </p:txBody>
      </p:sp>
      <p:sp>
        <p:nvSpPr>
          <p:cNvPr id="25" name="PlaceHolder 3"/>
          <p:cNvSpPr>
            <a:spLocks noGrp="1"/>
          </p:cNvSpPr>
          <p:nvPr>
            <p:ph type="sldNum" idx="6"/>
          </p:nvPr>
        </p:nvSpPr>
        <p:spPr>
          <a:xfrm>
            <a:off x="6553080" y="6356520"/>
            <a:ext cx="2133360" cy="370440"/>
          </a:xfrm>
          <a:prstGeom prst="rect">
            <a:avLst/>
          </a:prstGeom>
          <a:noFill/>
          <a:ln w="12600">
            <a:noFill/>
          </a:ln>
        </p:spPr>
        <p:txBody>
          <a:bodyPr lIns="45720" tIns="45720" rIns="45720" bIns="4572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objetos">
    <p:bg>
      <p:bgPr>
        <a:solidFill>
          <a:srgbClr val="FFFFFF"/>
        </a:solidFill>
      </p:bgPr>
    </p:bg>
    <p:spTree>
      <p:nvGrpSpPr>
        <p:cNvPr id="1" name=""/>
        <p:cNvGrpSpPr/>
        <p:nvPr/>
      </p:nvGrpSpPr>
      <p:grpSpPr>
        <a:xfrm>
          <a:off x="0" y="0"/>
          <a:ext cx="0" cy="0"/>
          <a:chOff x="0" y="0"/>
          <a:chExt cx="0" cy="0"/>
        </a:xfrm>
      </p:grpSpPr>
      <p:pic>
        <p:nvPicPr>
          <p:cNvPr id="26" name="image1.jpeg"/>
          <p:cNvPicPr/>
          <p:nvPr/>
        </p:nvPicPr>
        <p:blipFill>
          <a:blip r:embed="rId2"/>
          <a:stretch/>
        </p:blipFill>
        <p:spPr>
          <a:xfrm>
            <a:off x="0" y="0"/>
            <a:ext cx="9143640" cy="6849720"/>
          </a:xfrm>
          <a:prstGeom prst="rect">
            <a:avLst/>
          </a:prstGeom>
          <a:noFill/>
          <a:ln w="12700">
            <a:noFill/>
          </a:ln>
        </p:spPr>
      </p:pic>
      <p:sp>
        <p:nvSpPr>
          <p:cNvPr id="27" name="PlaceHolder 1"/>
          <p:cNvSpPr>
            <a:spLocks noGrp="1"/>
          </p:cNvSpPr>
          <p:nvPr>
            <p:ph type="title"/>
          </p:nvPr>
        </p:nvSpPr>
        <p:spPr>
          <a:xfrm>
            <a:off x="457200" y="274680"/>
            <a:ext cx="8229240" cy="1325160"/>
          </a:xfrm>
          <a:prstGeom prst="rect">
            <a:avLst/>
          </a:prstGeom>
          <a:noFill/>
          <a:ln w="12600">
            <a:noFill/>
          </a:ln>
        </p:spPr>
        <p:txBody>
          <a:bodyPr lIns="45720" tIns="45720" rIns="45720" bIns="4572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28" name="PlaceHolder 2"/>
          <p:cNvSpPr>
            <a:spLocks noGrp="1"/>
          </p:cNvSpPr>
          <p:nvPr>
            <p:ph type="body"/>
          </p:nvPr>
        </p:nvSpPr>
        <p:spPr>
          <a:xfrm>
            <a:off x="457200" y="1600200"/>
            <a:ext cx="8229240" cy="5257440"/>
          </a:xfrm>
          <a:prstGeom prst="rect">
            <a:avLst/>
          </a:prstGeom>
          <a:noFill/>
          <a:ln w="12600">
            <a:noFill/>
          </a:ln>
        </p:spPr>
        <p:txBody>
          <a:bodyPr lIns="45720" tIns="45720" rIns="45720" bIns="4572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entury Schoolbook"/>
                <a:ea typeface="Century Schoolbook"/>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One</a:t>
            </a:r>
            <a:endParaRPr lang="es-ES" sz="3200" b="0" u="none" strike="noStrike">
              <a:solidFill>
                <a:srgbClr val="000000"/>
              </a:solidFill>
              <a:effectLst/>
              <a:uFillTx/>
              <a:latin typeface="Century Schoolbook"/>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Two</a:t>
            </a:r>
            <a:endParaRPr lang="es-ES" sz="3200" b="0" u="none" strike="noStrike">
              <a:solidFill>
                <a:srgbClr val="000000"/>
              </a:solidFill>
              <a:effectLst/>
              <a:uFillTx/>
              <a:latin typeface="Century Schoolbook"/>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Three</a:t>
            </a:r>
            <a:endParaRPr lang="es-ES" sz="3200" b="0" u="none" strike="noStrike">
              <a:solidFill>
                <a:srgbClr val="000000"/>
              </a:solidFill>
              <a:effectLst/>
              <a:uFillTx/>
              <a:latin typeface="Century Schoolbook"/>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Four</a:t>
            </a:r>
            <a:endParaRPr lang="es-ES" sz="3200" b="0" u="none" strike="noStrike">
              <a:solidFill>
                <a:srgbClr val="000000"/>
              </a:solidFill>
              <a:effectLst/>
              <a:uFillTx/>
              <a:latin typeface="Century Schoolbook"/>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entury Schoolbook"/>
                <a:ea typeface="Century Schoolbook"/>
              </a:rPr>
              <a:t>Body Level Five</a:t>
            </a:r>
            <a:endParaRPr lang="es-ES" sz="3200" b="0" u="none" strike="noStrike">
              <a:solidFill>
                <a:srgbClr val="000000"/>
              </a:solidFill>
              <a:effectLst/>
              <a:uFillTx/>
              <a:latin typeface="Century Schoolbook"/>
            </a:endParaRPr>
          </a:p>
        </p:txBody>
      </p:sp>
      <p:sp>
        <p:nvSpPr>
          <p:cNvPr id="29" name="PlaceHolder 3"/>
          <p:cNvSpPr>
            <a:spLocks noGrp="1"/>
          </p:cNvSpPr>
          <p:nvPr>
            <p:ph type="sldNum" idx="7"/>
          </p:nvPr>
        </p:nvSpPr>
        <p:spPr>
          <a:xfrm>
            <a:off x="6553080" y="6356520"/>
            <a:ext cx="2133360" cy="370440"/>
          </a:xfrm>
          <a:prstGeom prst="rect">
            <a:avLst/>
          </a:prstGeom>
          <a:noFill/>
          <a:ln w="12600">
            <a:noFill/>
          </a:ln>
        </p:spPr>
        <p:txBody>
          <a:bodyPr lIns="45720" tIns="45720" rIns="45720" bIns="4572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cabezado de sección">
    <p:bg>
      <p:bgPr>
        <a:solidFill>
          <a:srgbClr val="FFFFFF"/>
        </a:solidFill>
      </p:bgPr>
    </p:bg>
    <p:spTree>
      <p:nvGrpSpPr>
        <p:cNvPr id="1" name=""/>
        <p:cNvGrpSpPr/>
        <p:nvPr/>
      </p:nvGrpSpPr>
      <p:grpSpPr>
        <a:xfrm>
          <a:off x="0" y="0"/>
          <a:ext cx="0" cy="0"/>
          <a:chOff x="0" y="0"/>
          <a:chExt cx="0" cy="0"/>
        </a:xfrm>
      </p:grpSpPr>
      <p:pic>
        <p:nvPicPr>
          <p:cNvPr id="30" name="image1.jpeg"/>
          <p:cNvPicPr/>
          <p:nvPr/>
        </p:nvPicPr>
        <p:blipFill>
          <a:blip r:embed="rId2"/>
          <a:stretch/>
        </p:blipFill>
        <p:spPr>
          <a:xfrm>
            <a:off x="0" y="0"/>
            <a:ext cx="9143640" cy="6849720"/>
          </a:xfrm>
          <a:prstGeom prst="rect">
            <a:avLst/>
          </a:prstGeom>
          <a:noFill/>
          <a:ln w="12700">
            <a:noFill/>
          </a:ln>
        </p:spPr>
      </p:pic>
      <p:sp>
        <p:nvSpPr>
          <p:cNvPr id="31" name="PlaceHolder 1"/>
          <p:cNvSpPr>
            <a:spLocks noGrp="1"/>
          </p:cNvSpPr>
          <p:nvPr>
            <p:ph type="title"/>
          </p:nvPr>
        </p:nvSpPr>
        <p:spPr>
          <a:xfrm>
            <a:off x="722160" y="4406760"/>
            <a:ext cx="7772040" cy="2450880"/>
          </a:xfrm>
          <a:prstGeom prst="rect">
            <a:avLst/>
          </a:prstGeom>
          <a:noFill/>
          <a:ln w="12600">
            <a:noFill/>
          </a:ln>
        </p:spPr>
        <p:txBody>
          <a:bodyPr lIns="45720" tIns="45720" rIns="45720" bIns="45720" anchor="t">
            <a:noAutofit/>
          </a:bodyPr>
          <a:lstStyle>
            <a:lvl1pPr indent="0" algn="l" defTabSz="914400">
              <a:lnSpc>
                <a:spcPct val="100000"/>
              </a:lnSpc>
              <a:buNone/>
              <a:tabLst>
                <a:tab pos="0" algn="l"/>
              </a:tabLst>
              <a:defRPr lang="es-ES" sz="4000" b="1" u="none" strike="noStrike" cap="all">
                <a:solidFill>
                  <a:srgbClr val="000000"/>
                </a:solidFill>
                <a:effectLst/>
                <a:uFillTx/>
                <a:latin typeface="Century Schoolbook"/>
                <a:ea typeface="Century Schoolbook"/>
              </a:defRPr>
            </a:lvl1pPr>
          </a:lstStyle>
          <a:p>
            <a:pPr indent="0" algn="l" defTabSz="914400">
              <a:lnSpc>
                <a:spcPct val="100000"/>
              </a:lnSpc>
              <a:buNone/>
              <a:tabLst>
                <a:tab pos="0" algn="l"/>
              </a:tabLst>
            </a:pPr>
            <a:r>
              <a:rPr lang="es-ES" sz="4000" b="1" u="none" strike="noStrike" cap="all">
                <a:solidFill>
                  <a:srgbClr val="000000"/>
                </a:solidFill>
                <a:effectLst/>
                <a:uFillTx/>
                <a:latin typeface="Century Schoolbook"/>
                <a:ea typeface="Century Schoolbook"/>
              </a:rPr>
              <a:t>Title Text</a:t>
            </a:r>
            <a:endParaRPr lang="es-ES" sz="4000" b="1" u="none" strike="noStrike" cap="all">
              <a:solidFill>
                <a:srgbClr val="000000"/>
              </a:solidFill>
              <a:effectLst/>
              <a:uFillTx/>
              <a:latin typeface="Century Schoolbook"/>
            </a:endParaRPr>
          </a:p>
        </p:txBody>
      </p:sp>
      <p:sp>
        <p:nvSpPr>
          <p:cNvPr id="32" name="PlaceHolder 2"/>
          <p:cNvSpPr>
            <a:spLocks noGrp="1"/>
          </p:cNvSpPr>
          <p:nvPr>
            <p:ph type="body"/>
          </p:nvPr>
        </p:nvSpPr>
        <p:spPr>
          <a:xfrm>
            <a:off x="722160" y="0"/>
            <a:ext cx="7772040" cy="4406400"/>
          </a:xfrm>
          <a:prstGeom prst="rect">
            <a:avLst/>
          </a:prstGeom>
          <a:noFill/>
          <a:ln w="12600">
            <a:noFill/>
          </a:ln>
        </p:spPr>
        <p:txBody>
          <a:bodyPr lIns="45720" tIns="45720" rIns="45720" bIns="45720" anchor="b">
            <a:noAutofit/>
          </a:bodyPr>
          <a:lstStyle>
            <a:lvl1pPr indent="0" algn="l" defTabSz="914400">
              <a:lnSpc>
                <a:spcPct val="100000"/>
              </a:lnSpc>
              <a:spcBef>
                <a:spcPts val="400"/>
              </a:spcBef>
              <a:buNone/>
              <a:tabLst>
                <a:tab pos="0" algn="l"/>
              </a:tabLst>
              <a:defRPr lang="es-ES" sz="2000" b="0" u="none" strike="noStrike">
                <a:solidFill>
                  <a:srgbClr val="888888"/>
                </a:solidFill>
                <a:effectLst/>
                <a:uFillTx/>
                <a:latin typeface="Century Schoolbook"/>
                <a:ea typeface="Century Schoolbook"/>
              </a:defRPr>
            </a:lvl1pPr>
            <a:lvl2pPr indent="0" algn="l" defTabSz="914400">
              <a:lnSpc>
                <a:spcPct val="100000"/>
              </a:lnSpc>
              <a:spcBef>
                <a:spcPts val="400"/>
              </a:spcBef>
              <a:buNone/>
              <a:tabLst>
                <a:tab pos="0" algn="l"/>
              </a:tabLst>
              <a:defRPr lang="es-ES" sz="2000" b="0" u="none" strike="noStrike">
                <a:solidFill>
                  <a:srgbClr val="888888"/>
                </a:solidFill>
                <a:effectLst/>
                <a:uFillTx/>
                <a:latin typeface="Century Schoolbook"/>
                <a:ea typeface="Century Schoolbook"/>
              </a:defRPr>
            </a:lvl2pPr>
            <a:lvl3pPr indent="0" algn="l" defTabSz="914400">
              <a:lnSpc>
                <a:spcPct val="100000"/>
              </a:lnSpc>
              <a:spcBef>
                <a:spcPts val="400"/>
              </a:spcBef>
              <a:buNone/>
              <a:tabLst>
                <a:tab pos="0" algn="l"/>
              </a:tabLst>
              <a:defRPr lang="es-ES" sz="2000" b="0" u="none" strike="noStrike">
                <a:solidFill>
                  <a:srgbClr val="888888"/>
                </a:solidFill>
                <a:effectLst/>
                <a:uFillTx/>
                <a:latin typeface="Century Schoolbook"/>
                <a:ea typeface="Century Schoolbook"/>
              </a:defRPr>
            </a:lvl3pPr>
            <a:lvl4pPr indent="0" algn="l" defTabSz="914400">
              <a:lnSpc>
                <a:spcPct val="100000"/>
              </a:lnSpc>
              <a:spcBef>
                <a:spcPts val="400"/>
              </a:spcBef>
              <a:buNone/>
              <a:tabLst>
                <a:tab pos="0" algn="l"/>
              </a:tabLst>
              <a:defRPr lang="es-ES" sz="2000" b="0" u="none" strike="noStrike">
                <a:solidFill>
                  <a:srgbClr val="888888"/>
                </a:solidFill>
                <a:effectLst/>
                <a:uFillTx/>
                <a:latin typeface="Century Schoolbook"/>
                <a:ea typeface="Century Schoolbook"/>
              </a:defRPr>
            </a:lvl4pPr>
            <a:lvl5pPr indent="0" algn="l" defTabSz="914400">
              <a:lnSpc>
                <a:spcPct val="100000"/>
              </a:lnSpc>
              <a:spcBef>
                <a:spcPts val="400"/>
              </a:spcBef>
              <a:buNone/>
              <a:tabLst>
                <a:tab pos="0" algn="l"/>
              </a:tabLst>
              <a:defRPr lang="es-ES" sz="2000" b="0" u="none" strike="noStrike">
                <a:solidFill>
                  <a:srgbClr val="888888"/>
                </a:solidFill>
                <a:effectLst/>
                <a:uFillTx/>
                <a:latin typeface="Century Schoolbook"/>
                <a:ea typeface="Century Schoolbook"/>
              </a:defRPr>
            </a:lvl5pPr>
          </a:lstStyle>
          <a:p>
            <a:pPr indent="0" algn="l" defTabSz="914400">
              <a:lnSpc>
                <a:spcPct val="100000"/>
              </a:lnSpc>
              <a:spcBef>
                <a:spcPts val="400"/>
              </a:spcBef>
              <a:buNone/>
              <a:tabLst>
                <a:tab pos="0" algn="l"/>
              </a:tabLst>
            </a:pPr>
            <a:r>
              <a:rPr lang="es-ES" sz="2000" b="0" u="none" strike="noStrike">
                <a:solidFill>
                  <a:srgbClr val="888888"/>
                </a:solidFill>
                <a:effectLst/>
                <a:uFillTx/>
                <a:latin typeface="Century Schoolbook"/>
                <a:ea typeface="Century Schoolbook"/>
              </a:rPr>
              <a:t>Body Level One</a:t>
            </a:r>
            <a:endParaRPr lang="es-ES" sz="2000" b="0" u="none" strike="noStrike">
              <a:solidFill>
                <a:srgbClr val="888888"/>
              </a:solidFill>
              <a:effectLst/>
              <a:uFillTx/>
              <a:latin typeface="Century Schoolbook"/>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entury Schoolbook"/>
                <a:ea typeface="Century Schoolbook"/>
              </a:rPr>
              <a:t>Body Level Two</a:t>
            </a:r>
            <a:endParaRPr lang="es-ES" sz="2000" b="0" u="none" strike="noStrike">
              <a:solidFill>
                <a:srgbClr val="888888"/>
              </a:solidFill>
              <a:effectLst/>
              <a:uFillTx/>
              <a:latin typeface="Century Schoolbook"/>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entury Schoolbook"/>
                <a:ea typeface="Century Schoolbook"/>
              </a:rPr>
              <a:t>Body Level Three</a:t>
            </a:r>
            <a:endParaRPr lang="es-ES" sz="2000" b="0" u="none" strike="noStrike">
              <a:solidFill>
                <a:srgbClr val="888888"/>
              </a:solidFill>
              <a:effectLst/>
              <a:uFillTx/>
              <a:latin typeface="Century Schoolbook"/>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entury Schoolbook"/>
                <a:ea typeface="Century Schoolbook"/>
              </a:rPr>
              <a:t>Body Level Four</a:t>
            </a:r>
            <a:endParaRPr lang="es-ES" sz="2000" b="0" u="none" strike="noStrike">
              <a:solidFill>
                <a:srgbClr val="888888"/>
              </a:solidFill>
              <a:effectLst/>
              <a:uFillTx/>
              <a:latin typeface="Century Schoolbook"/>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entury Schoolbook"/>
                <a:ea typeface="Century Schoolbook"/>
              </a:rPr>
              <a:t>Body Level Five</a:t>
            </a:r>
            <a:endParaRPr lang="es-ES" sz="2000" b="0" u="none" strike="noStrike">
              <a:solidFill>
                <a:srgbClr val="888888"/>
              </a:solidFill>
              <a:effectLst/>
              <a:uFillTx/>
              <a:latin typeface="Century Schoolbook"/>
            </a:endParaRPr>
          </a:p>
        </p:txBody>
      </p:sp>
      <p:sp>
        <p:nvSpPr>
          <p:cNvPr id="33" name="PlaceHolder 3"/>
          <p:cNvSpPr>
            <a:spLocks noGrp="1"/>
          </p:cNvSpPr>
          <p:nvPr>
            <p:ph type="sldNum" idx="8"/>
          </p:nvPr>
        </p:nvSpPr>
        <p:spPr>
          <a:xfrm>
            <a:off x="6553080" y="6356520"/>
            <a:ext cx="2133360" cy="370440"/>
          </a:xfrm>
          <a:prstGeom prst="rect">
            <a:avLst/>
          </a:prstGeom>
          <a:noFill/>
          <a:ln w="12600">
            <a:noFill/>
          </a:ln>
        </p:spPr>
        <p:txBody>
          <a:bodyPr lIns="45720" tIns="45720" rIns="45720" bIns="4572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os objetos">
    <p:bg>
      <p:bgPr>
        <a:solidFill>
          <a:srgbClr val="FFFFFF"/>
        </a:solidFill>
      </p:bgPr>
    </p:bg>
    <p:spTree>
      <p:nvGrpSpPr>
        <p:cNvPr id="1" name=""/>
        <p:cNvGrpSpPr/>
        <p:nvPr/>
      </p:nvGrpSpPr>
      <p:grpSpPr>
        <a:xfrm>
          <a:off x="0" y="0"/>
          <a:ext cx="0" cy="0"/>
          <a:chOff x="0" y="0"/>
          <a:chExt cx="0" cy="0"/>
        </a:xfrm>
      </p:grpSpPr>
      <p:pic>
        <p:nvPicPr>
          <p:cNvPr id="34" name="image1.jpeg"/>
          <p:cNvPicPr/>
          <p:nvPr/>
        </p:nvPicPr>
        <p:blipFill>
          <a:blip r:embed="rId2"/>
          <a:stretch/>
        </p:blipFill>
        <p:spPr>
          <a:xfrm>
            <a:off x="0" y="0"/>
            <a:ext cx="9143640" cy="6849720"/>
          </a:xfrm>
          <a:prstGeom prst="rect">
            <a:avLst/>
          </a:prstGeom>
          <a:noFill/>
          <a:ln w="12700">
            <a:noFill/>
          </a:ln>
        </p:spPr>
      </p:pic>
      <p:sp>
        <p:nvSpPr>
          <p:cNvPr id="35" name="PlaceHolder 1"/>
          <p:cNvSpPr>
            <a:spLocks noGrp="1"/>
          </p:cNvSpPr>
          <p:nvPr>
            <p:ph type="title"/>
          </p:nvPr>
        </p:nvSpPr>
        <p:spPr>
          <a:xfrm>
            <a:off x="457200" y="274680"/>
            <a:ext cx="8229240" cy="1325160"/>
          </a:xfrm>
          <a:prstGeom prst="rect">
            <a:avLst/>
          </a:prstGeom>
          <a:noFill/>
          <a:ln w="12600">
            <a:noFill/>
          </a:ln>
        </p:spPr>
        <p:txBody>
          <a:bodyPr lIns="45720" tIns="45720" rIns="45720" bIns="45720" anchor="t">
            <a:noAutofit/>
          </a:bodyPr>
          <a:lstStyle>
            <a:lvl1pPr indent="0" algn="ctr" defTabSz="914400">
              <a:lnSpc>
                <a:spcPct val="100000"/>
              </a:lnSpc>
              <a:buNone/>
              <a:tabLst>
                <a:tab pos="0" algn="l"/>
              </a:tabLst>
              <a:defRPr lang="es-ES" sz="4400" b="0" u="none" strike="noStrike">
                <a:solidFill>
                  <a:srgbClr val="000000"/>
                </a:solidFill>
                <a:effectLst/>
                <a:uFillTx/>
                <a:latin typeface="Century Schoolbook"/>
                <a:ea typeface="Century Schoolbook"/>
              </a:defRPr>
            </a:lvl1pPr>
          </a:lstStyle>
          <a:p>
            <a:pPr indent="0" algn="ctr" defTabSz="914400">
              <a:lnSpc>
                <a:spcPct val="100000"/>
              </a:lnSpc>
              <a:buNone/>
              <a:tabLst>
                <a:tab pos="0" algn="l"/>
              </a:tabLst>
            </a:pPr>
            <a:r>
              <a:rPr lang="es-ES" sz="4400" b="0" u="none" strike="noStrike">
                <a:solidFill>
                  <a:srgbClr val="000000"/>
                </a:solidFill>
                <a:effectLst/>
                <a:uFillTx/>
                <a:latin typeface="Century Schoolbook"/>
                <a:ea typeface="Century Schoolbook"/>
              </a:rPr>
              <a:t>Title Text</a:t>
            </a:r>
            <a:endParaRPr lang="es-ES" sz="4400" b="0" u="none" strike="noStrike">
              <a:solidFill>
                <a:srgbClr val="000000"/>
              </a:solidFill>
              <a:effectLst/>
              <a:uFillTx/>
              <a:latin typeface="Century Schoolbook"/>
            </a:endParaRPr>
          </a:p>
        </p:txBody>
      </p:sp>
      <p:sp>
        <p:nvSpPr>
          <p:cNvPr id="36" name="PlaceHolder 2"/>
          <p:cNvSpPr>
            <a:spLocks noGrp="1"/>
          </p:cNvSpPr>
          <p:nvPr>
            <p:ph type="body"/>
          </p:nvPr>
        </p:nvSpPr>
        <p:spPr>
          <a:xfrm>
            <a:off x="457200" y="1600200"/>
            <a:ext cx="4038120" cy="5257440"/>
          </a:xfrm>
          <a:prstGeom prst="rect">
            <a:avLst/>
          </a:prstGeom>
          <a:noFill/>
          <a:ln w="12600">
            <a:noFill/>
          </a:ln>
        </p:spPr>
        <p:txBody>
          <a:bodyPr lIns="45720" tIns="45720" rIns="45720" bIns="45720" anchor="t">
            <a:noAutofit/>
          </a:bodyPr>
          <a:lstStyle>
            <a:lvl1pPr algn="l" defTabSz="914400">
              <a:lnSpc>
                <a:spcPct val="100000"/>
              </a:lnSpc>
              <a:spcBef>
                <a:spcPts val="601"/>
              </a:spcBef>
              <a:buClr>
                <a:srgbClr val="000000"/>
              </a:buClr>
              <a:buFont typeface="Arial"/>
              <a:buChar char="•"/>
              <a:defRPr lang="es-ES" sz="2800" b="0" u="none" strike="noStrike">
                <a:solidFill>
                  <a:srgbClr val="000000"/>
                </a:solidFill>
                <a:effectLst/>
                <a:uFillTx/>
                <a:latin typeface="Century Schoolbook"/>
                <a:ea typeface="Century Schoolbook"/>
              </a:defRPr>
            </a:lvl1pPr>
            <a:lvl2pPr lvl="1" algn="l" defTabSz="914400">
              <a:lnSpc>
                <a:spcPct val="100000"/>
              </a:lnSpc>
              <a:spcBef>
                <a:spcPts val="601"/>
              </a:spcBef>
              <a:buClr>
                <a:srgbClr val="000000"/>
              </a:buClr>
              <a:buFont typeface="Arial"/>
              <a:buChar char="–"/>
              <a:defRPr lang="es-ES" sz="2800" b="0" u="none" strike="noStrike">
                <a:solidFill>
                  <a:srgbClr val="000000"/>
                </a:solidFill>
                <a:effectLst/>
                <a:uFillTx/>
                <a:latin typeface="Century Schoolbook"/>
                <a:ea typeface="Century Schoolbook"/>
              </a:defRPr>
            </a:lvl2pPr>
            <a:lvl3pPr lvl="2" algn="l" defTabSz="914400">
              <a:lnSpc>
                <a:spcPct val="100000"/>
              </a:lnSpc>
              <a:spcBef>
                <a:spcPts val="601"/>
              </a:spcBef>
              <a:buClr>
                <a:srgbClr val="000000"/>
              </a:buClr>
              <a:buFont typeface="Arial"/>
              <a:buChar char="•"/>
              <a:defRPr lang="es-ES" sz="2800" b="0" u="none" strike="noStrike">
                <a:solidFill>
                  <a:srgbClr val="000000"/>
                </a:solidFill>
                <a:effectLst/>
                <a:uFillTx/>
                <a:latin typeface="Century Schoolbook"/>
                <a:ea typeface="Century Schoolbook"/>
              </a:defRPr>
            </a:lvl3pPr>
            <a:lvl4pPr lvl="3" algn="l" defTabSz="914400">
              <a:lnSpc>
                <a:spcPct val="100000"/>
              </a:lnSpc>
              <a:spcBef>
                <a:spcPts val="601"/>
              </a:spcBef>
              <a:buClr>
                <a:srgbClr val="000000"/>
              </a:buClr>
              <a:buFont typeface="Arial"/>
              <a:buChar char="–"/>
              <a:defRPr lang="es-ES" sz="2800" b="0" u="none" strike="noStrike">
                <a:solidFill>
                  <a:srgbClr val="000000"/>
                </a:solidFill>
                <a:effectLst/>
                <a:uFillTx/>
                <a:latin typeface="Century Schoolbook"/>
                <a:ea typeface="Century Schoolbook"/>
              </a:defRPr>
            </a:lvl4pPr>
            <a:lvl5pPr lvl="4" algn="l" defTabSz="914400">
              <a:lnSpc>
                <a:spcPct val="100000"/>
              </a:lnSpc>
              <a:spcBef>
                <a:spcPts val="601"/>
              </a:spcBef>
              <a:buClr>
                <a:srgbClr val="000000"/>
              </a:buClr>
              <a:buFont typeface="Arial"/>
              <a:buChar char="»"/>
              <a:defRPr lang="es-ES" sz="2800" b="0" u="none" strike="noStrike">
                <a:solidFill>
                  <a:srgbClr val="000000"/>
                </a:solidFill>
                <a:effectLst/>
                <a:uFillTx/>
                <a:latin typeface="Century Schoolbook"/>
                <a:ea typeface="Century Schoolbook"/>
              </a:defRPr>
            </a:lvl5pPr>
          </a:lstStyle>
          <a:p>
            <a:pPr marL="343080" indent="-3430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entury Schoolbook"/>
                <a:ea typeface="Century Schoolbook"/>
              </a:rPr>
              <a:t>Body Level One</a:t>
            </a:r>
            <a:endParaRPr lang="es-ES" sz="2800" b="0" u="none" strike="noStrike">
              <a:solidFill>
                <a:srgbClr val="000000"/>
              </a:solidFill>
              <a:effectLst/>
              <a:uFillTx/>
              <a:latin typeface="Century Schoolbook"/>
            </a:endParaRPr>
          </a:p>
          <a:p>
            <a:pPr marL="790560" lvl="1" indent="-33336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entury Schoolbook"/>
                <a:ea typeface="Century Schoolbook"/>
              </a:rPr>
              <a:t>Body Level Two</a:t>
            </a:r>
            <a:endParaRPr lang="es-ES" sz="2800" b="0" u="none" strike="noStrike">
              <a:solidFill>
                <a:srgbClr val="000000"/>
              </a:solidFill>
              <a:effectLst/>
              <a:uFillTx/>
              <a:latin typeface="Century Schoolbook"/>
            </a:endParaRPr>
          </a:p>
          <a:p>
            <a:pPr marL="1234440" lvl="2" indent="-32004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entury Schoolbook"/>
                <a:ea typeface="Century Schoolbook"/>
              </a:rPr>
              <a:t>Body Level Three</a:t>
            </a:r>
            <a:endParaRPr lang="es-ES" sz="2800" b="0" u="none" strike="noStrike">
              <a:solidFill>
                <a:srgbClr val="000000"/>
              </a:solidFill>
              <a:effectLst/>
              <a:uFillTx/>
              <a:latin typeface="Century Schoolbook"/>
            </a:endParaRPr>
          </a:p>
          <a:p>
            <a:pPr marL="1727280" lvl="3"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entury Schoolbook"/>
                <a:ea typeface="Century Schoolbook"/>
              </a:rPr>
              <a:t>Body Level Four</a:t>
            </a:r>
            <a:endParaRPr lang="es-ES" sz="2800" b="0" u="none" strike="noStrike">
              <a:solidFill>
                <a:srgbClr val="000000"/>
              </a:solidFill>
              <a:effectLst/>
              <a:uFillTx/>
              <a:latin typeface="Century Schoolbook"/>
            </a:endParaRPr>
          </a:p>
          <a:p>
            <a:pPr marL="2184480" lvl="4"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entury Schoolbook"/>
                <a:ea typeface="Century Schoolbook"/>
              </a:rPr>
              <a:t>Body Level Five</a:t>
            </a:r>
            <a:endParaRPr lang="es-ES" sz="2800" b="0" u="none" strike="noStrike">
              <a:solidFill>
                <a:srgbClr val="000000"/>
              </a:solidFill>
              <a:effectLst/>
              <a:uFillTx/>
              <a:latin typeface="Century Schoolbook"/>
            </a:endParaRPr>
          </a:p>
        </p:txBody>
      </p:sp>
      <p:sp>
        <p:nvSpPr>
          <p:cNvPr id="37" name="PlaceHolder 3"/>
          <p:cNvSpPr>
            <a:spLocks noGrp="1"/>
          </p:cNvSpPr>
          <p:nvPr>
            <p:ph type="sldNum" idx="9"/>
          </p:nvPr>
        </p:nvSpPr>
        <p:spPr>
          <a:xfrm>
            <a:off x="6553080" y="6356520"/>
            <a:ext cx="2133360" cy="370440"/>
          </a:xfrm>
          <a:prstGeom prst="rect">
            <a:avLst/>
          </a:prstGeom>
          <a:noFill/>
          <a:ln w="12600">
            <a:noFill/>
          </a:ln>
        </p:spPr>
        <p:txBody>
          <a:bodyPr lIns="45720" tIns="45720" rIns="45720" bIns="4572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5.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8.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39.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0.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1.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2.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3.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4.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5.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6.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7.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8.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9.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50.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51.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52.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7" name="pasted-image.pdf"/>
          <p:cNvPicPr/>
          <p:nvPr/>
        </p:nvPicPr>
        <p:blipFill>
          <a:blip r:embed="rId1"/>
          <a:stretch/>
        </p:blipFill>
        <p:spPr>
          <a:xfrm>
            <a:off x="0" y="0"/>
            <a:ext cx="9143640" cy="6857640"/>
          </a:xfrm>
          <a:prstGeom prst="rect">
            <a:avLst/>
          </a:prstGeom>
          <a:noFill/>
          <a:ln w="1270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 name="PlaceHolder 1"/>
          <p:cNvSpPr>
            <a:spLocks noGrp="1"/>
          </p:cNvSpPr>
          <p:nvPr>
            <p:ph/>
          </p:nvPr>
        </p:nvSpPr>
        <p:spPr>
          <a:xfrm>
            <a:off x="1692720" y="1391400"/>
            <a:ext cx="6010200" cy="3747240"/>
          </a:xfrm>
          <a:prstGeom prst="rect">
            <a:avLst/>
          </a:prstGeom>
          <a:noFill/>
          <a:ln w="12600">
            <a:noFill/>
          </a:ln>
        </p:spPr>
        <p:txBody>
          <a:bodyPr lIns="0" tIns="0" rIns="0" bIns="0" anchor="t">
            <a:normAutofit/>
          </a:bodyPr>
          <a:p>
            <a:pPr indent="0" algn="l" defTabSz="758880">
              <a:lnSpc>
                <a:spcPct val="100000"/>
              </a:lnSpc>
              <a:buNone/>
              <a:tabLst>
                <a:tab pos="0" algn="l"/>
              </a:tabLst>
            </a:pPr>
            <a:r>
              <a:rPr lang="es-ES" sz="3320" b="0" i="1" u="none" strike="noStrike">
                <a:solidFill>
                  <a:srgbClr val="004F8A"/>
                </a:solidFill>
                <a:effectLst/>
                <a:uFillTx/>
                <a:latin typeface="Century Schoolbook"/>
                <a:ea typeface="Century Schoolbook"/>
              </a:rPr>
              <a:t>“Por tanto, mirad por vosotros, y por todo el rebaño en que el Espíritu Santo os ha puesto por obispos, para apacentar la Iglesia del Señor, la cual él ganó con su propia sangre”.</a:t>
            </a:r>
            <a:endParaRPr lang="es-ES" sz="3320" b="0" u="none" strike="noStrike">
              <a:solidFill>
                <a:srgbClr val="000000"/>
              </a:solidFill>
              <a:effectLst/>
              <a:uFillTx/>
              <a:latin typeface="Century Schoolbook"/>
            </a:endParaRPr>
          </a:p>
          <a:p>
            <a:pPr indent="0" algn="l" defTabSz="758880">
              <a:lnSpc>
                <a:spcPct val="100000"/>
              </a:lnSpc>
              <a:buNone/>
              <a:tabLst>
                <a:tab pos="0" algn="l"/>
              </a:tabLst>
            </a:pPr>
            <a:r>
              <a:rPr lang="es-ES" sz="3320" b="0" i="1" u="none" strike="noStrike">
                <a:solidFill>
                  <a:srgbClr val="FF2600"/>
                </a:solidFill>
                <a:effectLst/>
                <a:uFillTx/>
                <a:latin typeface="Century Schoolbook"/>
                <a:ea typeface="Century Schoolbook"/>
              </a:rPr>
              <a:t>Hechos 20:28</a:t>
            </a:r>
            <a:endParaRPr lang="es-ES" sz="3320" b="0" u="none" strike="noStrike">
              <a:solidFill>
                <a:srgbClr val="000000"/>
              </a:solidFill>
              <a:effectLst/>
              <a:uFillTx/>
              <a:latin typeface="Century Schoolbook"/>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 name="PlaceHolder 1"/>
          <p:cNvSpPr>
            <a:spLocks noGrp="1"/>
          </p:cNvSpPr>
          <p:nvPr>
            <p:ph type="title"/>
          </p:nvPr>
        </p:nvSpPr>
        <p:spPr>
          <a:xfrm>
            <a:off x="2413080" y="523440"/>
            <a:ext cx="3912480" cy="1142640"/>
          </a:xfrm>
          <a:prstGeom prst="rect">
            <a:avLst/>
          </a:prstGeom>
          <a:noFill/>
          <a:ln w="12600">
            <a:noFill/>
          </a:ln>
        </p:spPr>
        <p:txBody>
          <a:bodyPr lIns="0" tIns="0" rIns="0" bIns="0" anchor="t">
            <a:normAutofit/>
          </a:bodyPr>
          <a:p>
            <a:pPr indent="0" algn="ctr" defTabSz="914400">
              <a:lnSpc>
                <a:spcPct val="100000"/>
              </a:lnSpc>
              <a:buNone/>
              <a:tabLst>
                <a:tab pos="0" algn="l"/>
              </a:tabLst>
            </a:pPr>
            <a:r>
              <a:rPr lang="es-ES" sz="5000" b="1" u="none" strike="noStrike">
                <a:solidFill>
                  <a:srgbClr val="AF0019"/>
                </a:solidFill>
                <a:effectLst/>
                <a:uFillTx/>
                <a:latin typeface="Century Schoolbook"/>
                <a:ea typeface="Century Schoolbook"/>
              </a:rPr>
              <a:t>Resumen</a:t>
            </a:r>
            <a:endParaRPr lang="es-ES" sz="5000" b="0" u="none" strike="noStrike">
              <a:solidFill>
                <a:srgbClr val="000000"/>
              </a:solidFill>
              <a:effectLst/>
              <a:uFillTx/>
              <a:latin typeface="Century Schoolbook"/>
            </a:endParaRPr>
          </a:p>
        </p:txBody>
      </p:sp>
      <p:sp>
        <p:nvSpPr>
          <p:cNvPr id="60" name="PlaceHolder 2"/>
          <p:cNvSpPr>
            <a:spLocks noGrp="1"/>
          </p:cNvSpPr>
          <p:nvPr>
            <p:ph/>
          </p:nvPr>
        </p:nvSpPr>
        <p:spPr>
          <a:xfrm>
            <a:off x="2198160" y="1468440"/>
            <a:ext cx="4943880" cy="4478400"/>
          </a:xfrm>
          <a:prstGeom prst="rect">
            <a:avLst/>
          </a:prstGeom>
          <a:noFill/>
          <a:ln w="12600">
            <a:noFill/>
          </a:ln>
        </p:spPr>
        <p:txBody>
          <a:bodyPr lIns="0" tIns="0" rIns="0" bIns="0" anchor="t">
            <a:normAutofit/>
          </a:bodyPr>
          <a:p>
            <a:pPr indent="0" algn="l" defTabSz="831960">
              <a:lnSpc>
                <a:spcPct val="100000"/>
              </a:lnSpc>
              <a:spcBef>
                <a:spcPts val="901"/>
              </a:spcBef>
              <a:buNone/>
              <a:tabLst>
                <a:tab pos="0" algn="l"/>
              </a:tabLst>
            </a:pPr>
            <a:r>
              <a:rPr lang="es-ES" sz="3270" b="1" u="none" strike="noStrike">
                <a:solidFill>
                  <a:srgbClr val="004F8A"/>
                </a:solidFill>
                <a:effectLst/>
                <a:uFillTx/>
                <a:latin typeface="Century Schoolbook"/>
                <a:ea typeface="Century Schoolbook"/>
              </a:rPr>
              <a:t>Hay que apacentar la grey con:</a:t>
            </a:r>
            <a:endParaRPr lang="es-ES" sz="3270" b="0" u="none" strike="noStrike">
              <a:solidFill>
                <a:srgbClr val="000000"/>
              </a:solidFill>
              <a:effectLst/>
              <a:uFillTx/>
              <a:latin typeface="Century Schoolbook"/>
            </a:endParaRPr>
          </a:p>
          <a:p>
            <a:pPr marL="754200" indent="-754200" algn="l" defTabSz="831960">
              <a:lnSpc>
                <a:spcPct val="100000"/>
              </a:lnSpc>
              <a:spcBef>
                <a:spcPts val="601"/>
              </a:spcBef>
              <a:buClr>
                <a:srgbClr val="004F8A"/>
              </a:buClr>
              <a:buFont typeface="Century Schoolbook"/>
              <a:buAutoNum type="arabicPeriod"/>
              <a:tabLst>
                <a:tab pos="0" algn="l"/>
              </a:tabLst>
            </a:pPr>
            <a:r>
              <a:rPr lang="es-ES" sz="2640" b="1" u="none" strike="noStrike">
                <a:solidFill>
                  <a:srgbClr val="004F8A"/>
                </a:solidFill>
                <a:effectLst/>
                <a:uFillTx/>
                <a:latin typeface="Century Schoolbook"/>
                <a:ea typeface="Century Schoolbook"/>
              </a:rPr>
              <a:t>INTEGRIDAD</a:t>
            </a:r>
            <a:r>
              <a:rPr lang="es-ES" sz="2640" b="0" u="none" strike="noStrike">
                <a:solidFill>
                  <a:srgbClr val="004F8A"/>
                </a:solidFill>
                <a:effectLst/>
                <a:uFillTx/>
                <a:latin typeface="Century Schoolbook"/>
                <a:ea typeface="Century Schoolbook"/>
              </a:rPr>
              <a:t> </a:t>
            </a:r>
            <a:r>
              <a:rPr lang="es-ES" sz="2640" b="0" i="1" u="none" strike="noStrike">
                <a:solidFill>
                  <a:srgbClr val="FF2600"/>
                </a:solidFill>
                <a:effectLst/>
                <a:uFillTx/>
                <a:latin typeface="Century Schoolbook"/>
                <a:ea typeface="Century Schoolbook"/>
              </a:rPr>
              <a:t>Salmo 78:72</a:t>
            </a:r>
            <a:endParaRPr lang="es-ES" sz="2640" b="0" u="none" strike="noStrike">
              <a:solidFill>
                <a:srgbClr val="000000"/>
              </a:solidFill>
              <a:effectLst/>
              <a:uFillTx/>
              <a:latin typeface="Century Schoolbook"/>
            </a:endParaRPr>
          </a:p>
          <a:p>
            <a:pPr marL="754200" indent="-754200" algn="l" defTabSz="831960">
              <a:lnSpc>
                <a:spcPct val="100000"/>
              </a:lnSpc>
              <a:spcBef>
                <a:spcPts val="601"/>
              </a:spcBef>
              <a:buClr>
                <a:srgbClr val="004F8A"/>
              </a:buClr>
              <a:buFont typeface="Century Schoolbook"/>
              <a:buAutoNum type="arabicPeriod"/>
              <a:tabLst>
                <a:tab pos="0" algn="l"/>
              </a:tabLst>
            </a:pPr>
            <a:r>
              <a:rPr lang="es-ES" sz="2640" b="1" u="none" strike="noStrike">
                <a:solidFill>
                  <a:srgbClr val="004F8A"/>
                </a:solidFill>
                <a:effectLst/>
                <a:uFillTx/>
                <a:latin typeface="Century Schoolbook"/>
                <a:ea typeface="Century Schoolbook"/>
              </a:rPr>
              <a:t>PERICIA </a:t>
            </a:r>
            <a:r>
              <a:rPr lang="es-ES" sz="2280" b="1" u="none" strike="noStrike">
                <a:solidFill>
                  <a:srgbClr val="004F8A"/>
                </a:solidFill>
                <a:effectLst/>
                <a:uFillTx/>
                <a:latin typeface="Century Schoolbook"/>
                <a:ea typeface="Century Schoolbook"/>
              </a:rPr>
              <a:t>(competencia)</a:t>
            </a:r>
            <a:r>
              <a:rPr lang="es-ES" sz="2360" b="1" u="none" strike="noStrike">
                <a:solidFill>
                  <a:srgbClr val="004F8A"/>
                </a:solidFill>
                <a:effectLst/>
                <a:uFillTx/>
                <a:latin typeface="Century Schoolbook"/>
                <a:ea typeface="Century Schoolbook"/>
              </a:rPr>
              <a:t> </a:t>
            </a:r>
            <a:r>
              <a:rPr lang="es-ES" sz="2640" b="0" i="1" u="none" strike="noStrike">
                <a:solidFill>
                  <a:srgbClr val="FF2600"/>
                </a:solidFill>
                <a:effectLst/>
                <a:uFillTx/>
                <a:latin typeface="Century Schoolbook"/>
                <a:ea typeface="Century Schoolbook"/>
              </a:rPr>
              <a:t>Salmo 78:72</a:t>
            </a:r>
            <a:endParaRPr lang="es-ES" sz="2640" b="0" u="none" strike="noStrike">
              <a:solidFill>
                <a:srgbClr val="000000"/>
              </a:solidFill>
              <a:effectLst/>
              <a:uFillTx/>
              <a:latin typeface="Century Schoolbook"/>
            </a:endParaRPr>
          </a:p>
          <a:p>
            <a:pPr marL="754200" indent="-754200" algn="l" defTabSz="831960">
              <a:lnSpc>
                <a:spcPct val="100000"/>
              </a:lnSpc>
              <a:spcBef>
                <a:spcPts val="601"/>
              </a:spcBef>
              <a:buClr>
                <a:srgbClr val="004F8A"/>
              </a:buClr>
              <a:buFont typeface="Century Schoolbook"/>
              <a:buAutoNum type="arabicPeriod"/>
              <a:tabLst>
                <a:tab pos="0" algn="l"/>
              </a:tabLst>
            </a:pPr>
            <a:r>
              <a:rPr lang="es-ES" sz="2640" b="1" u="none" strike="noStrike">
                <a:solidFill>
                  <a:srgbClr val="004F8A"/>
                </a:solidFill>
                <a:effectLst/>
                <a:uFillTx/>
                <a:latin typeface="Century Schoolbook"/>
                <a:ea typeface="Century Schoolbook"/>
              </a:rPr>
              <a:t>CIENCIA </a:t>
            </a:r>
            <a:r>
              <a:rPr lang="es-ES" sz="2280" b="1" u="none" strike="noStrike">
                <a:solidFill>
                  <a:srgbClr val="004F8A"/>
                </a:solidFill>
                <a:effectLst/>
                <a:uFillTx/>
                <a:latin typeface="Century Schoolbook"/>
                <a:ea typeface="Century Schoolbook"/>
              </a:rPr>
              <a:t>(conocimiento)</a:t>
            </a:r>
            <a:r>
              <a:rPr lang="es-ES" sz="2640" b="0" u="none" strike="noStrike">
                <a:solidFill>
                  <a:srgbClr val="004F8A"/>
                </a:solidFill>
                <a:effectLst/>
                <a:uFillTx/>
                <a:latin typeface="Century Schoolbook"/>
                <a:ea typeface="Century Schoolbook"/>
              </a:rPr>
              <a:t> </a:t>
            </a:r>
            <a:r>
              <a:rPr lang="es-ES" sz="2640" b="0" i="1" u="none" strike="noStrike">
                <a:solidFill>
                  <a:srgbClr val="FF2600"/>
                </a:solidFill>
                <a:effectLst/>
                <a:uFillTx/>
                <a:latin typeface="Century Schoolbook"/>
                <a:ea typeface="Century Schoolbook"/>
              </a:rPr>
              <a:t>Jeremías 3:15</a:t>
            </a:r>
            <a:endParaRPr lang="es-ES" sz="2640" b="0" u="none" strike="noStrike">
              <a:solidFill>
                <a:srgbClr val="000000"/>
              </a:solidFill>
              <a:effectLst/>
              <a:uFillTx/>
              <a:latin typeface="Century Schoolbook"/>
            </a:endParaRPr>
          </a:p>
          <a:p>
            <a:pPr marL="754200" indent="-754200" algn="l" defTabSz="831960">
              <a:lnSpc>
                <a:spcPct val="100000"/>
              </a:lnSpc>
              <a:spcBef>
                <a:spcPts val="601"/>
              </a:spcBef>
              <a:buClr>
                <a:srgbClr val="004F8A"/>
              </a:buClr>
              <a:buFont typeface="Century Schoolbook"/>
              <a:buAutoNum type="arabicPeriod"/>
              <a:tabLst>
                <a:tab pos="0" algn="l"/>
              </a:tabLst>
            </a:pPr>
            <a:r>
              <a:rPr lang="es-ES" sz="2640" b="1" u="none" strike="noStrike">
                <a:solidFill>
                  <a:srgbClr val="004F8A"/>
                </a:solidFill>
                <a:effectLst/>
                <a:uFillTx/>
                <a:latin typeface="Century Schoolbook"/>
                <a:ea typeface="Century Schoolbook"/>
              </a:rPr>
              <a:t>INTELIGENCIA </a:t>
            </a:r>
            <a:r>
              <a:rPr lang="es-ES" sz="2280" b="1" u="none" strike="noStrike">
                <a:solidFill>
                  <a:srgbClr val="004F8A"/>
                </a:solidFill>
                <a:effectLst/>
                <a:uFillTx/>
                <a:latin typeface="Century Schoolbook"/>
                <a:ea typeface="Century Schoolbook"/>
              </a:rPr>
              <a:t>(sabiduría) </a:t>
            </a:r>
            <a:r>
              <a:rPr lang="es-ES" sz="2640" b="0" i="1" u="none" strike="noStrike">
                <a:solidFill>
                  <a:srgbClr val="FF2600"/>
                </a:solidFill>
                <a:effectLst/>
                <a:uFillTx/>
                <a:latin typeface="Century Schoolbook"/>
                <a:ea typeface="Century Schoolbook"/>
              </a:rPr>
              <a:t>Jeremías 3:15</a:t>
            </a:r>
            <a:endParaRPr lang="es-ES" sz="2640" b="0" u="none" strike="noStrike">
              <a:solidFill>
                <a:srgbClr val="000000"/>
              </a:solidFill>
              <a:effectLst/>
              <a:uFillTx/>
              <a:latin typeface="Century Schoolbook"/>
            </a:endParaRPr>
          </a:p>
        </p:txBody>
      </p:sp>
    </p:spTree>
  </p:cSld>
  <p:timing>
    <p:tnLst>
      <p:par>
        <p:cTn id="73" dur="indefinite" restart="never" nodeType="tmRoot">
          <p:childTnLst>
            <p:seq>
              <p:cTn id="74" dur="indefinite" nodeType="mainSeq">
                <p:childTnLst>
                  <p:par>
                    <p:cTn id="75" fill="hold">
                      <p:stCondLst>
                        <p:cond delay="indefinite"/>
                      </p:stCondLst>
                      <p:childTnLst>
                        <p:par>
                          <p:cTn id="76" fill="hold">
                            <p:stCondLst>
                              <p:cond delay="0"/>
                            </p:stCondLst>
                            <p:childTnLst>
                              <p:par>
                                <p:cTn id="77" presetID="9" presetClass="entr" fill="hold" nodeType="clickEffect">
                                  <p:stCondLst>
                                    <p:cond delay="0"/>
                                  </p:stCondLst>
                                  <p:iterate type="el">
                                    <p:tmAbs val="0"/>
                                  </p:iterate>
                                  <p:childTnLst>
                                    <p:set>
                                      <p:cBhvr>
                                        <p:cTn id="78" fill="hold"/>
                                        <p:tgtEl>
                                          <p:spTgt spid="60"/>
                                        </p:tgtEl>
                                        <p:attrNameLst>
                                          <p:attrName>style.visibility</p:attrName>
                                        </p:attrNameLst>
                                      </p:cBhvr>
                                      <p:to>
                                        <p:strVal val="visible"/>
                                      </p:to>
                                    </p:set>
                                    <p:animEffect transition="in" filter="dissolve">
                                      <p:cBhvr additive="repl">
                                        <p:cTn id="79" dur="500"/>
                                        <p:tgtEl>
                                          <p:spTgt spid="60"/>
                                        </p:tgtEl>
                                      </p:cBhvr>
                                    </p:animEffect>
                                  </p:childTnLst>
                                </p:cTn>
                              </p:par>
                              <p:par>
                                <p:cTn id="80" presetID="9" presetClass="entr" fill="hold" nodeType="withEffect">
                                  <p:stCondLst>
                                    <p:cond delay="0"/>
                                  </p:stCondLst>
                                  <p:iterate type="el">
                                    <p:tmAbs val="0"/>
                                  </p:iterate>
                                  <p:childTnLst>
                                    <p:set>
                                      <p:cBhvr>
                                        <p:cTn id="81" fill="hold"/>
                                        <p:tgtEl>
                                          <p:spTgt spid="60">
                                            <p:txEl>
                                              <p:pRg st="0" end="0"/>
                                            </p:txEl>
                                          </p:spTgt>
                                        </p:tgtEl>
                                        <p:attrNameLst>
                                          <p:attrName>style.visibility</p:attrName>
                                        </p:attrNameLst>
                                      </p:cBhvr>
                                      <p:to>
                                        <p:strVal val="visible"/>
                                      </p:to>
                                    </p:set>
                                    <p:animEffect transition="in" filter="dissolve">
                                      <p:cBhvr additive="repl">
                                        <p:cTn id="82" dur="500"/>
                                        <p:tgtEl>
                                          <p:spTgt spid="60">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9" presetClass="entr" fill="hold" nodeType="clickEffect">
                                  <p:stCondLst>
                                    <p:cond delay="0"/>
                                  </p:stCondLst>
                                  <p:iterate type="el">
                                    <p:tmAbs val="0"/>
                                  </p:iterate>
                                  <p:childTnLst>
                                    <p:set>
                                      <p:cBhvr>
                                        <p:cTn id="86" fill="hold"/>
                                        <p:tgtEl>
                                          <p:spTgt spid="60">
                                            <p:txEl>
                                              <p:pRg st="1" end="1"/>
                                            </p:txEl>
                                          </p:spTgt>
                                        </p:tgtEl>
                                        <p:attrNameLst>
                                          <p:attrName>style.visibility</p:attrName>
                                        </p:attrNameLst>
                                      </p:cBhvr>
                                      <p:to>
                                        <p:strVal val="visible"/>
                                      </p:to>
                                    </p:set>
                                    <p:animEffect transition="in" filter="dissolve">
                                      <p:cBhvr additive="repl">
                                        <p:cTn id="87" dur="500"/>
                                        <p:tgtEl>
                                          <p:spTgt spid="60">
                                            <p:txEl>
                                              <p:pRg st="1" end="1"/>
                                            </p:txEl>
                                          </p:spTgt>
                                        </p:tgtEl>
                                      </p:cBhvr>
                                    </p:animEffect>
                                  </p:childTnLst>
                                </p:cTn>
                              </p:par>
                            </p:childTnLst>
                          </p:cTn>
                        </p:par>
                        <p:par>
                          <p:cTn id="88" fill="hold">
                            <p:stCondLst>
                              <p:cond delay="500"/>
                            </p:stCondLst>
                            <p:childTnLst>
                              <p:par>
                                <p:cTn id="89" presetID="9" presetClass="entr" fill="hold" nodeType="afterEffect">
                                  <p:stCondLst>
                                    <p:cond delay="0"/>
                                  </p:stCondLst>
                                  <p:iterate type="el">
                                    <p:tmAbs val="0"/>
                                  </p:iterate>
                                  <p:childTnLst>
                                    <p:set>
                                      <p:cBhvr>
                                        <p:cTn id="90" fill="hold"/>
                                        <p:tgtEl>
                                          <p:spTgt spid="60">
                                            <p:txEl>
                                              <p:pRg st="2" end="2"/>
                                            </p:txEl>
                                          </p:spTgt>
                                        </p:tgtEl>
                                        <p:attrNameLst>
                                          <p:attrName>style.visibility</p:attrName>
                                        </p:attrNameLst>
                                      </p:cBhvr>
                                      <p:to>
                                        <p:strVal val="visible"/>
                                      </p:to>
                                    </p:set>
                                    <p:animEffect transition="in" filter="dissolve">
                                      <p:cBhvr additive="repl">
                                        <p:cTn id="91" dur="500"/>
                                        <p:tgtEl>
                                          <p:spTgt spid="60">
                                            <p:txEl>
                                              <p:pRg st="2" end="2"/>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9" presetClass="entr" fill="hold" nodeType="clickEffect">
                                  <p:stCondLst>
                                    <p:cond delay="0"/>
                                  </p:stCondLst>
                                  <p:iterate type="el">
                                    <p:tmAbs val="0"/>
                                  </p:iterate>
                                  <p:childTnLst>
                                    <p:set>
                                      <p:cBhvr>
                                        <p:cTn id="95" fill="hold"/>
                                        <p:tgtEl>
                                          <p:spTgt spid="60">
                                            <p:txEl>
                                              <p:pRg st="3" end="3"/>
                                            </p:txEl>
                                          </p:spTgt>
                                        </p:tgtEl>
                                        <p:attrNameLst>
                                          <p:attrName>style.visibility</p:attrName>
                                        </p:attrNameLst>
                                      </p:cBhvr>
                                      <p:to>
                                        <p:strVal val="visible"/>
                                      </p:to>
                                    </p:set>
                                    <p:animEffect transition="in" filter="dissolve">
                                      <p:cBhvr additive="repl">
                                        <p:cTn id="96" dur="500"/>
                                        <p:tgtEl>
                                          <p:spTgt spid="60">
                                            <p:txEl>
                                              <p:pRg st="3" end="3"/>
                                            </p:txEl>
                                          </p:spTgt>
                                        </p:tgtEl>
                                      </p:cBhvr>
                                    </p:animEffect>
                                  </p:childTnLst>
                                </p:cTn>
                              </p:par>
                            </p:childTnLst>
                          </p:cTn>
                        </p:par>
                      </p:childTnLst>
                    </p:cTn>
                  </p:par>
                  <p:par>
                    <p:cTn id="97" fill="hold">
                      <p:stCondLst>
                        <p:cond delay="indefinite"/>
                      </p:stCondLst>
                      <p:childTnLst>
                        <p:par>
                          <p:cTn id="98" fill="hold">
                            <p:stCondLst>
                              <p:cond delay="0"/>
                            </p:stCondLst>
                            <p:childTnLst>
                              <p:par>
                                <p:cTn id="99" presetID="9" presetClass="entr" fill="hold" nodeType="clickEffect">
                                  <p:stCondLst>
                                    <p:cond delay="0"/>
                                  </p:stCondLst>
                                  <p:iterate type="el">
                                    <p:tmAbs val="0"/>
                                  </p:iterate>
                                  <p:childTnLst>
                                    <p:set>
                                      <p:cBhvr>
                                        <p:cTn id="100" fill="hold"/>
                                        <p:tgtEl>
                                          <p:spTgt spid="60">
                                            <p:txEl>
                                              <p:pRg st="4" end="4"/>
                                            </p:txEl>
                                          </p:spTgt>
                                        </p:tgtEl>
                                        <p:attrNameLst>
                                          <p:attrName>style.visibility</p:attrName>
                                        </p:attrNameLst>
                                      </p:cBhvr>
                                      <p:to>
                                        <p:strVal val="visible"/>
                                      </p:to>
                                    </p:set>
                                    <p:animEffect transition="in" filter="dissolve">
                                      <p:cBhvr additive="repl">
                                        <p:cTn id="101" dur="500"/>
                                        <p:tgtEl>
                                          <p:spTgt spid="60">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 name="PlaceHolder 1"/>
          <p:cNvSpPr>
            <a:spLocks noGrp="1"/>
          </p:cNvSpPr>
          <p:nvPr>
            <p:ph type="title"/>
          </p:nvPr>
        </p:nvSpPr>
        <p:spPr>
          <a:xfrm>
            <a:off x="1520280" y="1001880"/>
            <a:ext cx="6103080" cy="1142640"/>
          </a:xfrm>
          <a:prstGeom prst="rect">
            <a:avLst/>
          </a:prstGeom>
          <a:noFill/>
          <a:ln w="12600">
            <a:noFill/>
          </a:ln>
        </p:spPr>
        <p:txBody>
          <a:bodyPr lIns="0" tIns="0" rIns="0" bIns="0" anchor="t">
            <a:normAutofit lnSpcReduction="9999"/>
          </a:bodyPr>
          <a:p>
            <a:pPr marL="622440" indent="-622440" algn="l" defTabSz="676440">
              <a:lnSpc>
                <a:spcPct val="100000"/>
              </a:lnSpc>
              <a:buNone/>
              <a:tabLst>
                <a:tab pos="0" algn="l"/>
              </a:tabLst>
            </a:pPr>
            <a:r>
              <a:rPr lang="es-ES" sz="3780" b="1" u="none" strike="noStrike">
                <a:solidFill>
                  <a:srgbClr val="AF0019"/>
                </a:solidFill>
                <a:effectLst/>
                <a:uFillTx/>
                <a:latin typeface="Century Schoolbook"/>
                <a:ea typeface="Century Schoolbook"/>
              </a:rPr>
              <a:t>II. CUIDAN LA GREY DE DIOS</a:t>
            </a:r>
            <a:endParaRPr lang="es-ES" sz="3780" b="0" u="none" strike="noStrike">
              <a:solidFill>
                <a:srgbClr val="000000"/>
              </a:solidFill>
              <a:effectLst/>
              <a:uFillTx/>
              <a:latin typeface="Century Schoolbook"/>
            </a:endParaRPr>
          </a:p>
        </p:txBody>
      </p:sp>
      <p:sp>
        <p:nvSpPr>
          <p:cNvPr id="62" name="PlaceHolder 2"/>
          <p:cNvSpPr>
            <a:spLocks noGrp="1"/>
          </p:cNvSpPr>
          <p:nvPr>
            <p:ph/>
          </p:nvPr>
        </p:nvSpPr>
        <p:spPr>
          <a:xfrm>
            <a:off x="1577880" y="2569320"/>
            <a:ext cx="5987880" cy="3078360"/>
          </a:xfrm>
          <a:prstGeom prst="rect">
            <a:avLst/>
          </a:prstGeom>
          <a:noFill/>
          <a:ln w="12600">
            <a:noFill/>
          </a:ln>
        </p:spPr>
        <p:txBody>
          <a:bodyPr lIns="0" tIns="0" rIns="0" bIns="0" anchor="t">
            <a:normAutofit/>
          </a:bodyPr>
          <a:p>
            <a:pPr indent="0" algn="l" defTabSz="768240">
              <a:lnSpc>
                <a:spcPct val="100000"/>
              </a:lnSpc>
              <a:buNone/>
              <a:tabLst>
                <a:tab pos="0" algn="l"/>
              </a:tabLst>
            </a:pPr>
            <a:r>
              <a:rPr lang="es-ES" sz="3359" b="0" i="1" u="none" strike="noStrike">
                <a:solidFill>
                  <a:srgbClr val="004F8A"/>
                </a:solidFill>
                <a:effectLst/>
                <a:uFillTx/>
                <a:latin typeface="Century Schoolbook"/>
                <a:ea typeface="Century Schoolbook"/>
              </a:rPr>
              <a:t>“Ruego a los ancianos que están entre vosotros… Apacentad la grey de Dios que está entre vosotros, cuidando de ella”.</a:t>
            </a:r>
            <a:endParaRPr lang="es-ES" sz="3359" b="0" u="none" strike="noStrike">
              <a:solidFill>
                <a:srgbClr val="000000"/>
              </a:solidFill>
              <a:effectLst/>
              <a:uFillTx/>
              <a:latin typeface="Century Schoolbook"/>
            </a:endParaRPr>
          </a:p>
          <a:p>
            <a:pPr indent="0" algn="l" defTabSz="768240">
              <a:lnSpc>
                <a:spcPct val="100000"/>
              </a:lnSpc>
              <a:buNone/>
              <a:tabLst>
                <a:tab pos="0" algn="l"/>
              </a:tabLst>
            </a:pPr>
            <a:r>
              <a:rPr lang="es-ES" sz="3359" b="0" i="1" u="none" strike="noStrike">
                <a:solidFill>
                  <a:srgbClr val="FF2600"/>
                </a:solidFill>
                <a:effectLst/>
                <a:uFillTx/>
                <a:latin typeface="Century Schoolbook"/>
                <a:ea typeface="Century Schoolbook"/>
              </a:rPr>
              <a:t>1 Pedro 5:1-2</a:t>
            </a:r>
            <a:endParaRPr lang="es-ES" sz="3359" b="0" u="none" strike="noStrike">
              <a:solidFill>
                <a:srgbClr val="000000"/>
              </a:solidFill>
              <a:effectLst/>
              <a:uFillTx/>
              <a:latin typeface="Century Schoolbook"/>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 name="PlaceHolder 1"/>
          <p:cNvSpPr>
            <a:spLocks noGrp="1"/>
          </p:cNvSpPr>
          <p:nvPr>
            <p:ph/>
          </p:nvPr>
        </p:nvSpPr>
        <p:spPr>
          <a:xfrm>
            <a:off x="1312560" y="842400"/>
            <a:ext cx="6082200" cy="5173200"/>
          </a:xfrm>
          <a:prstGeom prst="rect">
            <a:avLst/>
          </a:prstGeom>
          <a:noFill/>
          <a:ln w="12600">
            <a:noFill/>
          </a:ln>
        </p:spPr>
        <p:txBody>
          <a:bodyPr lIns="0" tIns="0" rIns="0" bIns="0" anchor="t">
            <a:normAutofit/>
          </a:bodyPr>
          <a:p>
            <a:pPr marL="498240" indent="-498240" algn="l" defTabSz="758880">
              <a:lnSpc>
                <a:spcPct val="100000"/>
              </a:lnSpc>
              <a:spcBef>
                <a:spcPts val="400"/>
              </a:spcBef>
              <a:buClr>
                <a:srgbClr val="004F8A"/>
              </a:buClr>
              <a:buFont typeface="Arial"/>
              <a:buChar char="•"/>
            </a:pPr>
            <a:r>
              <a:rPr lang="es-ES" sz="2990" b="0" u="none" strike="noStrike">
                <a:solidFill>
                  <a:srgbClr val="004F8A"/>
                </a:solidFill>
                <a:effectLst/>
                <a:uFillTx/>
                <a:latin typeface="Century Schoolbook"/>
                <a:ea typeface="Century Schoolbook"/>
              </a:rPr>
              <a:t>Cuidarán a su iglesia de falsas </a:t>
            </a:r>
            <a:r>
              <a:rPr lang="es-ES" sz="2990" b="1" u="sng" strike="noStrike">
                <a:solidFill>
                  <a:srgbClr val="004F8A"/>
                </a:solidFill>
                <a:effectLst/>
                <a:uFillTx/>
                <a:latin typeface="Century Schoolbook"/>
                <a:ea typeface="Century Schoolbook"/>
              </a:rPr>
              <a:t>doctrinas</a:t>
            </a:r>
            <a:r>
              <a:rPr lang="es-ES" sz="2990" b="1" i="1" u="none" strike="noStrike">
                <a:solidFill>
                  <a:srgbClr val="004F8A"/>
                </a:solidFill>
                <a:effectLst/>
                <a:uFillTx/>
                <a:latin typeface="Century Schoolbook"/>
                <a:ea typeface="Century Schoolbook"/>
              </a:rPr>
              <a:t>.</a:t>
            </a:r>
            <a:endParaRPr lang="es-ES" sz="2990" b="0" u="none" strike="noStrike">
              <a:solidFill>
                <a:srgbClr val="000000"/>
              </a:solidFill>
              <a:effectLst/>
              <a:uFillTx/>
              <a:latin typeface="Century Schoolbook"/>
            </a:endParaRPr>
          </a:p>
          <a:p>
            <a:pPr marL="498240" indent="-498240" algn="l" defTabSz="758880">
              <a:lnSpc>
                <a:spcPct val="100000"/>
              </a:lnSpc>
              <a:spcBef>
                <a:spcPts val="400"/>
              </a:spcBef>
              <a:buClr>
                <a:srgbClr val="004F8A"/>
              </a:buClr>
              <a:buFont typeface="Arial"/>
              <a:buChar char="•"/>
            </a:pPr>
            <a:r>
              <a:rPr lang="es-ES" sz="2990" b="0" u="none" strike="noStrike">
                <a:solidFill>
                  <a:srgbClr val="004F8A"/>
                </a:solidFill>
                <a:effectLst/>
                <a:uFillTx/>
                <a:latin typeface="Century Schoolbook"/>
                <a:ea typeface="Century Schoolbook"/>
              </a:rPr>
              <a:t>Cuidarán a su iglesia de la ineficacia en la </a:t>
            </a:r>
            <a:r>
              <a:rPr lang="es-ES" sz="2990" b="1" u="sng" strike="noStrike">
                <a:solidFill>
                  <a:srgbClr val="004F8A"/>
                </a:solidFill>
                <a:effectLst/>
                <a:uFillTx/>
                <a:latin typeface="Century Schoolbook"/>
                <a:ea typeface="Century Schoolbook"/>
              </a:rPr>
              <a:t>ganancia</a:t>
            </a:r>
            <a:r>
              <a:rPr lang="es-ES" sz="2990" b="0" u="none" strike="noStrike">
                <a:solidFill>
                  <a:srgbClr val="004F8A"/>
                </a:solidFill>
                <a:effectLst/>
                <a:uFillTx/>
                <a:latin typeface="Century Schoolbook"/>
                <a:ea typeface="Century Schoolbook"/>
              </a:rPr>
              <a:t> de almas.</a:t>
            </a:r>
            <a:endParaRPr lang="es-ES" sz="2990" b="0" u="none" strike="noStrike">
              <a:solidFill>
                <a:srgbClr val="000000"/>
              </a:solidFill>
              <a:effectLst/>
              <a:uFillTx/>
              <a:latin typeface="Century Schoolbook"/>
            </a:endParaRPr>
          </a:p>
          <a:p>
            <a:pPr marL="498240" indent="-498240" algn="l" defTabSz="758880">
              <a:lnSpc>
                <a:spcPct val="100000"/>
              </a:lnSpc>
              <a:spcBef>
                <a:spcPts val="400"/>
              </a:spcBef>
              <a:buClr>
                <a:srgbClr val="004F8A"/>
              </a:buClr>
              <a:buFont typeface="Arial"/>
              <a:buChar char="•"/>
            </a:pPr>
            <a:r>
              <a:rPr lang="es-ES" sz="2990" b="0" u="none" strike="noStrike">
                <a:solidFill>
                  <a:srgbClr val="004F8A"/>
                </a:solidFill>
                <a:effectLst/>
                <a:uFillTx/>
                <a:latin typeface="Century Schoolbook"/>
                <a:ea typeface="Century Schoolbook"/>
              </a:rPr>
              <a:t>Cuidarán que su iglesia no se ocupe de las minucias y olvide lo </a:t>
            </a:r>
            <a:r>
              <a:rPr lang="es-ES" sz="2990" b="1" u="sng" strike="noStrike">
                <a:solidFill>
                  <a:srgbClr val="004F8A"/>
                </a:solidFill>
                <a:effectLst/>
                <a:uFillTx/>
                <a:latin typeface="Century Schoolbook"/>
                <a:ea typeface="Century Schoolbook"/>
              </a:rPr>
              <a:t>importante</a:t>
            </a:r>
            <a:r>
              <a:rPr lang="es-ES" sz="2990" b="1" i="1" u="none" strike="noStrike">
                <a:solidFill>
                  <a:srgbClr val="004F8A"/>
                </a:solidFill>
                <a:effectLst/>
                <a:uFillTx/>
                <a:latin typeface="Century Schoolbook"/>
                <a:ea typeface="Century Schoolbook"/>
              </a:rPr>
              <a:t>.</a:t>
            </a:r>
            <a:endParaRPr lang="es-ES" sz="2990" b="0" u="none" strike="noStrike">
              <a:solidFill>
                <a:srgbClr val="000000"/>
              </a:solidFill>
              <a:effectLst/>
              <a:uFillTx/>
              <a:latin typeface="Century Schoolbook"/>
            </a:endParaRPr>
          </a:p>
          <a:p>
            <a:pPr marL="498240" indent="-498240" algn="l" defTabSz="758880">
              <a:lnSpc>
                <a:spcPct val="100000"/>
              </a:lnSpc>
              <a:spcBef>
                <a:spcPts val="400"/>
              </a:spcBef>
              <a:buClr>
                <a:srgbClr val="004F8A"/>
              </a:buClr>
              <a:buFont typeface="Arial"/>
              <a:buChar char="•"/>
            </a:pPr>
            <a:r>
              <a:rPr lang="es-ES" sz="2990" b="0" u="none" strike="noStrike">
                <a:solidFill>
                  <a:srgbClr val="004F8A"/>
                </a:solidFill>
                <a:effectLst/>
                <a:uFillTx/>
                <a:latin typeface="Century Schoolbook"/>
                <a:ea typeface="Century Schoolbook"/>
              </a:rPr>
              <a:t>Cuidarán para que su iglesia sea fiel en la devolución de los </a:t>
            </a:r>
            <a:r>
              <a:rPr lang="es-ES" sz="2990" b="1" u="sng" strike="noStrike">
                <a:solidFill>
                  <a:srgbClr val="004F8A"/>
                </a:solidFill>
                <a:effectLst/>
                <a:uFillTx/>
                <a:latin typeface="Century Schoolbook"/>
                <a:ea typeface="Century Schoolbook"/>
              </a:rPr>
              <a:t>diezmos</a:t>
            </a:r>
            <a:r>
              <a:rPr lang="es-ES" sz="2990" b="1" i="1" u="none" strike="noStrike">
                <a:solidFill>
                  <a:srgbClr val="004F8A"/>
                </a:solidFill>
                <a:effectLst/>
                <a:uFillTx/>
                <a:latin typeface="Century Schoolbook"/>
                <a:ea typeface="Century Schoolbook"/>
              </a:rPr>
              <a:t> </a:t>
            </a:r>
            <a:r>
              <a:rPr lang="es-ES" sz="2990" b="0" u="none" strike="noStrike">
                <a:solidFill>
                  <a:srgbClr val="004F8A"/>
                </a:solidFill>
                <a:effectLst/>
                <a:uFillTx/>
                <a:latin typeface="Century Schoolbook"/>
                <a:ea typeface="Century Schoolbook"/>
              </a:rPr>
              <a:t>y las ofrendas.</a:t>
            </a:r>
            <a:endParaRPr lang="es-ES" sz="2990" b="0" u="none" strike="noStrike">
              <a:solidFill>
                <a:srgbClr val="000000"/>
              </a:solidFill>
              <a:effectLst/>
              <a:uFillTx/>
              <a:latin typeface="Century Schoolbook"/>
            </a:endParaRPr>
          </a:p>
        </p:txBody>
      </p:sp>
    </p:spTree>
  </p:cSld>
  <p:timing>
    <p:tnLst>
      <p:par>
        <p:cTn id="102" dur="indefinite" restart="never" nodeType="tmRoot">
          <p:childTnLst>
            <p:seq>
              <p:cTn id="103" dur="indefinite" nodeType="mainSeq">
                <p:childTnLst>
                  <p:par>
                    <p:cTn id="104" fill="hold">
                      <p:stCondLst>
                        <p:cond delay="indefinite"/>
                      </p:stCondLst>
                      <p:childTnLst>
                        <p:par>
                          <p:cTn id="105" fill="hold">
                            <p:stCondLst>
                              <p:cond delay="0"/>
                            </p:stCondLst>
                            <p:childTnLst>
                              <p:par>
                                <p:cTn id="106" presetID="9" presetClass="entr" fill="hold" nodeType="clickEffect">
                                  <p:stCondLst>
                                    <p:cond delay="0"/>
                                  </p:stCondLst>
                                  <p:iterate type="el">
                                    <p:tmAbs val="0"/>
                                  </p:iterate>
                                  <p:childTnLst>
                                    <p:set>
                                      <p:cBhvr>
                                        <p:cTn id="107" fill="hold"/>
                                        <p:tgtEl>
                                          <p:spTgt spid="63"/>
                                        </p:tgtEl>
                                        <p:attrNameLst>
                                          <p:attrName>style.visibility</p:attrName>
                                        </p:attrNameLst>
                                      </p:cBhvr>
                                      <p:to>
                                        <p:strVal val="visible"/>
                                      </p:to>
                                    </p:set>
                                    <p:animEffect transition="in" filter="dissolve">
                                      <p:cBhvr additive="repl">
                                        <p:cTn id="108" dur="500"/>
                                        <p:tgtEl>
                                          <p:spTgt spid="63"/>
                                        </p:tgtEl>
                                      </p:cBhvr>
                                    </p:animEffect>
                                  </p:childTnLst>
                                </p:cTn>
                              </p:par>
                              <p:par>
                                <p:cTn id="109" presetID="9" presetClass="entr" fill="hold" nodeType="withEffect">
                                  <p:stCondLst>
                                    <p:cond delay="0"/>
                                  </p:stCondLst>
                                  <p:iterate type="el">
                                    <p:tmAbs val="0"/>
                                  </p:iterate>
                                  <p:childTnLst>
                                    <p:set>
                                      <p:cBhvr>
                                        <p:cTn id="110" fill="hold"/>
                                        <p:tgtEl>
                                          <p:spTgt spid="63">
                                            <p:txEl>
                                              <p:pRg st="0" end="0"/>
                                            </p:txEl>
                                          </p:spTgt>
                                        </p:tgtEl>
                                        <p:attrNameLst>
                                          <p:attrName>style.visibility</p:attrName>
                                        </p:attrNameLst>
                                      </p:cBhvr>
                                      <p:to>
                                        <p:strVal val="visible"/>
                                      </p:to>
                                    </p:set>
                                    <p:animEffect transition="in" filter="dissolve">
                                      <p:cBhvr additive="repl">
                                        <p:cTn id="111" dur="500"/>
                                        <p:tgtEl>
                                          <p:spTgt spid="63">
                                            <p:txEl>
                                              <p:pRg st="0" end="0"/>
                                            </p:txEl>
                                          </p:spTgt>
                                        </p:tgtEl>
                                      </p:cBhvr>
                                    </p:animEffect>
                                  </p:childTnLst>
                                </p:cTn>
                              </p:par>
                            </p:childTnLst>
                          </p:cTn>
                        </p:par>
                      </p:childTnLst>
                    </p:cTn>
                  </p:par>
                  <p:par>
                    <p:cTn id="112" fill="hold">
                      <p:stCondLst>
                        <p:cond delay="indefinite"/>
                      </p:stCondLst>
                      <p:childTnLst>
                        <p:par>
                          <p:cTn id="113" fill="hold">
                            <p:stCondLst>
                              <p:cond delay="0"/>
                            </p:stCondLst>
                            <p:childTnLst>
                              <p:par>
                                <p:cTn id="114" presetID="9" presetClass="entr" fill="hold" nodeType="clickEffect">
                                  <p:stCondLst>
                                    <p:cond delay="0"/>
                                  </p:stCondLst>
                                  <p:iterate type="el">
                                    <p:tmAbs val="0"/>
                                  </p:iterate>
                                  <p:childTnLst>
                                    <p:set>
                                      <p:cBhvr>
                                        <p:cTn id="115" fill="hold"/>
                                        <p:tgtEl>
                                          <p:spTgt spid="63">
                                            <p:txEl>
                                              <p:pRg st="1" end="1"/>
                                            </p:txEl>
                                          </p:spTgt>
                                        </p:tgtEl>
                                        <p:attrNameLst>
                                          <p:attrName>style.visibility</p:attrName>
                                        </p:attrNameLst>
                                      </p:cBhvr>
                                      <p:to>
                                        <p:strVal val="visible"/>
                                      </p:to>
                                    </p:set>
                                    <p:animEffect transition="in" filter="dissolve">
                                      <p:cBhvr additive="repl">
                                        <p:cTn id="116" dur="500"/>
                                        <p:tgtEl>
                                          <p:spTgt spid="63">
                                            <p:txEl>
                                              <p:pRg st="1" end="1"/>
                                            </p:txEl>
                                          </p:spTgt>
                                        </p:tgtEl>
                                      </p:cBhvr>
                                    </p:animEffect>
                                  </p:childTnLst>
                                </p:cTn>
                              </p:par>
                            </p:childTnLst>
                          </p:cTn>
                        </p:par>
                      </p:childTnLst>
                    </p:cTn>
                  </p:par>
                  <p:par>
                    <p:cTn id="117" fill="hold">
                      <p:stCondLst>
                        <p:cond delay="indefinite"/>
                      </p:stCondLst>
                      <p:childTnLst>
                        <p:par>
                          <p:cTn id="118" fill="hold">
                            <p:stCondLst>
                              <p:cond delay="0"/>
                            </p:stCondLst>
                            <p:childTnLst>
                              <p:par>
                                <p:cTn id="119" presetID="9" presetClass="entr" fill="hold" nodeType="clickEffect">
                                  <p:stCondLst>
                                    <p:cond delay="0"/>
                                  </p:stCondLst>
                                  <p:iterate type="el">
                                    <p:tmAbs val="0"/>
                                  </p:iterate>
                                  <p:childTnLst>
                                    <p:set>
                                      <p:cBhvr>
                                        <p:cTn id="120" fill="hold"/>
                                        <p:tgtEl>
                                          <p:spTgt spid="63">
                                            <p:txEl>
                                              <p:pRg st="2" end="2"/>
                                            </p:txEl>
                                          </p:spTgt>
                                        </p:tgtEl>
                                        <p:attrNameLst>
                                          <p:attrName>style.visibility</p:attrName>
                                        </p:attrNameLst>
                                      </p:cBhvr>
                                      <p:to>
                                        <p:strVal val="visible"/>
                                      </p:to>
                                    </p:set>
                                    <p:animEffect transition="in" filter="dissolve">
                                      <p:cBhvr additive="repl">
                                        <p:cTn id="121" dur="500"/>
                                        <p:tgtEl>
                                          <p:spTgt spid="63">
                                            <p:txEl>
                                              <p:pRg st="2" end="2"/>
                                            </p:txEl>
                                          </p:spTgt>
                                        </p:tgtEl>
                                      </p:cBhvr>
                                    </p:animEffect>
                                  </p:childTnLst>
                                </p:cTn>
                              </p:par>
                            </p:childTnLst>
                          </p:cTn>
                        </p:par>
                      </p:childTnLst>
                    </p:cTn>
                  </p:par>
                  <p:par>
                    <p:cTn id="122" fill="hold">
                      <p:stCondLst>
                        <p:cond delay="indefinite"/>
                      </p:stCondLst>
                      <p:childTnLst>
                        <p:par>
                          <p:cTn id="123" fill="hold">
                            <p:stCondLst>
                              <p:cond delay="0"/>
                            </p:stCondLst>
                            <p:childTnLst>
                              <p:par>
                                <p:cTn id="124" presetID="9" presetClass="entr" fill="hold" nodeType="clickEffect">
                                  <p:stCondLst>
                                    <p:cond delay="0"/>
                                  </p:stCondLst>
                                  <p:iterate type="el">
                                    <p:tmAbs val="0"/>
                                  </p:iterate>
                                  <p:childTnLst>
                                    <p:set>
                                      <p:cBhvr>
                                        <p:cTn id="125" fill="hold"/>
                                        <p:tgtEl>
                                          <p:spTgt spid="63">
                                            <p:txEl>
                                              <p:pRg st="3" end="3"/>
                                            </p:txEl>
                                          </p:spTgt>
                                        </p:tgtEl>
                                        <p:attrNameLst>
                                          <p:attrName>style.visibility</p:attrName>
                                        </p:attrNameLst>
                                      </p:cBhvr>
                                      <p:to>
                                        <p:strVal val="visible"/>
                                      </p:to>
                                    </p:set>
                                    <p:animEffect transition="in" filter="dissolve">
                                      <p:cBhvr additive="repl">
                                        <p:cTn id="126" dur="500"/>
                                        <p:tgtEl>
                                          <p:spTgt spid="63">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 name="PlaceHolder 1"/>
          <p:cNvSpPr>
            <a:spLocks noGrp="1"/>
          </p:cNvSpPr>
          <p:nvPr>
            <p:ph/>
          </p:nvPr>
        </p:nvSpPr>
        <p:spPr>
          <a:xfrm>
            <a:off x="1208520" y="1004040"/>
            <a:ext cx="6008400" cy="4956840"/>
          </a:xfrm>
          <a:prstGeom prst="rect">
            <a:avLst/>
          </a:prstGeom>
          <a:noFill/>
          <a:ln w="12600">
            <a:noFill/>
          </a:ln>
        </p:spPr>
        <p:txBody>
          <a:bodyPr lIns="0" tIns="0" rIns="0" bIns="0" anchor="t">
            <a:normAutofit/>
          </a:bodyPr>
          <a:p>
            <a:pPr marL="430560" indent="-430560" algn="l" defTabSz="694800">
              <a:lnSpc>
                <a:spcPct val="100000"/>
              </a:lnSpc>
              <a:spcBef>
                <a:spcPts val="400"/>
              </a:spcBef>
              <a:buClr>
                <a:srgbClr val="004F8A"/>
              </a:buClr>
              <a:buFont typeface="Arial"/>
              <a:buChar char="•"/>
            </a:pPr>
            <a:r>
              <a:rPr lang="es-ES" sz="2590" b="0" u="none" strike="noStrike">
                <a:solidFill>
                  <a:srgbClr val="004F8A"/>
                </a:solidFill>
                <a:effectLst/>
                <a:uFillTx/>
                <a:latin typeface="Century Schoolbook"/>
                <a:ea typeface="Century Schoolbook"/>
              </a:rPr>
              <a:t>Cuidarán para que su iglesia no se convierta en </a:t>
            </a:r>
            <a:r>
              <a:rPr lang="es-ES" sz="2590" b="1" u="sng" strike="noStrike">
                <a:solidFill>
                  <a:srgbClr val="004F8A"/>
                </a:solidFill>
                <a:effectLst/>
                <a:uFillTx/>
                <a:latin typeface="Century Schoolbook"/>
                <a:ea typeface="Century Schoolbook"/>
              </a:rPr>
              <a:t>extremista</a:t>
            </a:r>
            <a:r>
              <a:rPr lang="es-ES" sz="2590" b="0" u="none" strike="noStrike">
                <a:solidFill>
                  <a:srgbClr val="004F8A"/>
                </a:solidFill>
                <a:effectLst/>
                <a:uFillTx/>
                <a:latin typeface="Century Schoolbook"/>
                <a:ea typeface="Century Schoolbook"/>
              </a:rPr>
              <a:t> en algunas cosas y muy liberal en otras.</a:t>
            </a:r>
            <a:endParaRPr lang="es-ES" sz="2590" b="0" u="none" strike="noStrike">
              <a:solidFill>
                <a:srgbClr val="000000"/>
              </a:solidFill>
              <a:effectLst/>
              <a:uFillTx/>
              <a:latin typeface="Century Schoolbook"/>
            </a:endParaRPr>
          </a:p>
          <a:p>
            <a:pPr marL="430560" indent="-430560" algn="l" defTabSz="694800">
              <a:lnSpc>
                <a:spcPct val="100000"/>
              </a:lnSpc>
              <a:spcBef>
                <a:spcPts val="400"/>
              </a:spcBef>
              <a:buClr>
                <a:srgbClr val="004F8A"/>
              </a:buClr>
              <a:buFont typeface="Arial"/>
              <a:buChar char="•"/>
            </a:pPr>
            <a:r>
              <a:rPr lang="es-ES" sz="2590" b="0" u="none" strike="noStrike">
                <a:solidFill>
                  <a:srgbClr val="004F8A"/>
                </a:solidFill>
                <a:effectLst/>
                <a:uFillTx/>
                <a:latin typeface="Century Schoolbook"/>
                <a:ea typeface="Century Schoolbook"/>
              </a:rPr>
              <a:t>Cuidarán para que en su iglesia las cosas se hagan de acuerdo a la Ley y al </a:t>
            </a:r>
            <a:r>
              <a:rPr lang="es-ES" sz="2590" b="1" u="sng" strike="noStrike">
                <a:solidFill>
                  <a:srgbClr val="004F8A"/>
                </a:solidFill>
                <a:effectLst/>
                <a:uFillTx/>
                <a:latin typeface="Century Schoolbook"/>
                <a:ea typeface="Century Schoolbook"/>
              </a:rPr>
              <a:t>Testimonio</a:t>
            </a:r>
            <a:r>
              <a:rPr lang="es-ES" sz="2590" b="1" i="1" u="sng" strike="noStrike">
                <a:solidFill>
                  <a:srgbClr val="004F8A"/>
                </a:solidFill>
                <a:effectLst/>
                <a:uFillTx/>
                <a:latin typeface="Century Schoolbook"/>
                <a:ea typeface="Century Schoolbook"/>
              </a:rPr>
              <a:t>.</a:t>
            </a:r>
            <a:endParaRPr lang="es-ES" sz="2590" b="0" u="none" strike="noStrike">
              <a:solidFill>
                <a:srgbClr val="000000"/>
              </a:solidFill>
              <a:effectLst/>
              <a:uFillTx/>
              <a:latin typeface="Century Schoolbook"/>
            </a:endParaRPr>
          </a:p>
          <a:p>
            <a:pPr marL="430560" indent="-430560" algn="l" defTabSz="694800">
              <a:lnSpc>
                <a:spcPct val="100000"/>
              </a:lnSpc>
              <a:spcBef>
                <a:spcPts val="400"/>
              </a:spcBef>
              <a:buClr>
                <a:srgbClr val="004F8A"/>
              </a:buClr>
              <a:buFont typeface="Arial"/>
              <a:buChar char="•"/>
            </a:pPr>
            <a:r>
              <a:rPr lang="es-ES" sz="2590" b="0" u="none" strike="noStrike">
                <a:solidFill>
                  <a:srgbClr val="004F8A"/>
                </a:solidFill>
                <a:effectLst/>
                <a:uFillTx/>
                <a:latin typeface="Century Schoolbook"/>
                <a:ea typeface="Century Schoolbook"/>
              </a:rPr>
              <a:t>Cuidarán para que el espíritu de </a:t>
            </a:r>
            <a:r>
              <a:rPr lang="es-ES" sz="2590" b="1" u="sng" strike="noStrike">
                <a:solidFill>
                  <a:srgbClr val="004F8A"/>
                </a:solidFill>
                <a:effectLst/>
                <a:uFillTx/>
                <a:latin typeface="Century Schoolbook"/>
                <a:ea typeface="Century Schoolbook"/>
              </a:rPr>
              <a:t>competencia</a:t>
            </a:r>
            <a:r>
              <a:rPr lang="es-ES" sz="2590" b="0" u="none" strike="noStrike">
                <a:solidFill>
                  <a:srgbClr val="004F8A"/>
                </a:solidFill>
                <a:effectLst/>
                <a:uFillTx/>
                <a:latin typeface="Century Schoolbook"/>
                <a:ea typeface="Century Schoolbook"/>
              </a:rPr>
              <a:t> no se apodere de los líderes.</a:t>
            </a:r>
            <a:endParaRPr lang="es-ES" sz="2590" b="0" u="none" strike="noStrike">
              <a:solidFill>
                <a:srgbClr val="000000"/>
              </a:solidFill>
              <a:effectLst/>
              <a:uFillTx/>
              <a:latin typeface="Century Schoolbook"/>
            </a:endParaRPr>
          </a:p>
          <a:p>
            <a:pPr marL="430560" indent="-430560" algn="l" defTabSz="694800">
              <a:lnSpc>
                <a:spcPct val="100000"/>
              </a:lnSpc>
              <a:spcBef>
                <a:spcPts val="400"/>
              </a:spcBef>
              <a:buClr>
                <a:srgbClr val="004F8A"/>
              </a:buClr>
              <a:buFont typeface="Arial"/>
              <a:buChar char="•"/>
            </a:pPr>
            <a:r>
              <a:rPr lang="es-ES" sz="2590" b="0" u="none" strike="noStrike">
                <a:solidFill>
                  <a:srgbClr val="004F8A"/>
                </a:solidFill>
                <a:effectLst/>
                <a:uFillTx/>
                <a:latin typeface="Century Schoolbook"/>
                <a:ea typeface="Century Schoolbook"/>
              </a:rPr>
              <a:t>Cuidarán de su </a:t>
            </a:r>
            <a:r>
              <a:rPr lang="es-ES" sz="2590" b="1" u="sng" strike="noStrike">
                <a:solidFill>
                  <a:srgbClr val="004F8A"/>
                </a:solidFill>
                <a:effectLst/>
                <a:uFillTx/>
                <a:latin typeface="Century Schoolbook"/>
                <a:ea typeface="Century Schoolbook"/>
              </a:rPr>
              <a:t>testimonio</a:t>
            </a:r>
            <a:r>
              <a:rPr lang="es-ES" sz="2590" b="1" i="1" u="none" strike="noStrike">
                <a:solidFill>
                  <a:srgbClr val="004F8A"/>
                </a:solidFill>
                <a:effectLst/>
                <a:uFillTx/>
                <a:latin typeface="Century Schoolbook"/>
                <a:ea typeface="Century Schoolbook"/>
              </a:rPr>
              <a:t> </a:t>
            </a:r>
            <a:r>
              <a:rPr lang="es-ES" sz="2590" b="0" u="none" strike="noStrike">
                <a:solidFill>
                  <a:srgbClr val="004F8A"/>
                </a:solidFill>
                <a:effectLst/>
                <a:uFillTx/>
                <a:latin typeface="Century Schoolbook"/>
                <a:ea typeface="Century Schoolbook"/>
              </a:rPr>
              <a:t>personal, familiar y el testimonio de su iglesia.</a:t>
            </a:r>
            <a:endParaRPr lang="es-ES" sz="2590" b="0" u="none" strike="noStrike">
              <a:solidFill>
                <a:srgbClr val="000000"/>
              </a:solidFill>
              <a:effectLst/>
              <a:uFillTx/>
              <a:latin typeface="Century Schoolbook"/>
            </a:endParaRPr>
          </a:p>
        </p:txBody>
      </p:sp>
    </p:spTree>
  </p:cSld>
  <p:timing>
    <p:tnLst>
      <p:par>
        <p:cTn id="127" dur="indefinite" restart="never" nodeType="tmRoot">
          <p:childTnLst>
            <p:seq>
              <p:cTn id="128" dur="indefinite" nodeType="mainSeq">
                <p:childTnLst>
                  <p:par>
                    <p:cTn id="129" fill="hold">
                      <p:stCondLst>
                        <p:cond delay="indefinite"/>
                      </p:stCondLst>
                      <p:childTnLst>
                        <p:par>
                          <p:cTn id="130" fill="hold">
                            <p:stCondLst>
                              <p:cond delay="0"/>
                            </p:stCondLst>
                            <p:childTnLst>
                              <p:par>
                                <p:cTn id="131" presetID="9" presetClass="entr" fill="hold" nodeType="clickEffect">
                                  <p:stCondLst>
                                    <p:cond delay="0"/>
                                  </p:stCondLst>
                                  <p:iterate type="el">
                                    <p:tmAbs val="0"/>
                                  </p:iterate>
                                  <p:childTnLst>
                                    <p:set>
                                      <p:cBhvr>
                                        <p:cTn id="132" fill="hold"/>
                                        <p:tgtEl>
                                          <p:spTgt spid="64"/>
                                        </p:tgtEl>
                                        <p:attrNameLst>
                                          <p:attrName>style.visibility</p:attrName>
                                        </p:attrNameLst>
                                      </p:cBhvr>
                                      <p:to>
                                        <p:strVal val="visible"/>
                                      </p:to>
                                    </p:set>
                                    <p:animEffect transition="in" filter="dissolve">
                                      <p:cBhvr additive="repl">
                                        <p:cTn id="133" dur="500"/>
                                        <p:tgtEl>
                                          <p:spTgt spid="64"/>
                                        </p:tgtEl>
                                      </p:cBhvr>
                                    </p:animEffect>
                                  </p:childTnLst>
                                </p:cTn>
                              </p:par>
                              <p:par>
                                <p:cTn id="134" presetID="9" presetClass="entr" fill="hold" nodeType="withEffect">
                                  <p:stCondLst>
                                    <p:cond delay="0"/>
                                  </p:stCondLst>
                                  <p:iterate type="el">
                                    <p:tmAbs val="0"/>
                                  </p:iterate>
                                  <p:childTnLst>
                                    <p:set>
                                      <p:cBhvr>
                                        <p:cTn id="135" fill="hold"/>
                                        <p:tgtEl>
                                          <p:spTgt spid="64">
                                            <p:txEl>
                                              <p:pRg st="0" end="0"/>
                                            </p:txEl>
                                          </p:spTgt>
                                        </p:tgtEl>
                                        <p:attrNameLst>
                                          <p:attrName>style.visibility</p:attrName>
                                        </p:attrNameLst>
                                      </p:cBhvr>
                                      <p:to>
                                        <p:strVal val="visible"/>
                                      </p:to>
                                    </p:set>
                                    <p:animEffect transition="in" filter="dissolve">
                                      <p:cBhvr additive="repl">
                                        <p:cTn id="136" dur="500"/>
                                        <p:tgtEl>
                                          <p:spTgt spid="64">
                                            <p:txEl>
                                              <p:pRg st="0" end="0"/>
                                            </p:txEl>
                                          </p:spTgt>
                                        </p:tgtEl>
                                      </p:cBhvr>
                                    </p:animEffect>
                                  </p:childTnLst>
                                </p:cTn>
                              </p:par>
                            </p:childTnLst>
                          </p:cTn>
                        </p:par>
                      </p:childTnLst>
                    </p:cTn>
                  </p:par>
                  <p:par>
                    <p:cTn id="137" fill="hold">
                      <p:stCondLst>
                        <p:cond delay="indefinite"/>
                      </p:stCondLst>
                      <p:childTnLst>
                        <p:par>
                          <p:cTn id="138" fill="hold">
                            <p:stCondLst>
                              <p:cond delay="0"/>
                            </p:stCondLst>
                            <p:childTnLst>
                              <p:par>
                                <p:cTn id="139" presetID="9" presetClass="entr" fill="hold" nodeType="clickEffect">
                                  <p:stCondLst>
                                    <p:cond delay="0"/>
                                  </p:stCondLst>
                                  <p:iterate type="el">
                                    <p:tmAbs val="0"/>
                                  </p:iterate>
                                  <p:childTnLst>
                                    <p:set>
                                      <p:cBhvr>
                                        <p:cTn id="140" fill="hold"/>
                                        <p:tgtEl>
                                          <p:spTgt spid="64">
                                            <p:txEl>
                                              <p:pRg st="1" end="1"/>
                                            </p:txEl>
                                          </p:spTgt>
                                        </p:tgtEl>
                                        <p:attrNameLst>
                                          <p:attrName>style.visibility</p:attrName>
                                        </p:attrNameLst>
                                      </p:cBhvr>
                                      <p:to>
                                        <p:strVal val="visible"/>
                                      </p:to>
                                    </p:set>
                                    <p:animEffect transition="in" filter="dissolve">
                                      <p:cBhvr additive="repl">
                                        <p:cTn id="141" dur="500"/>
                                        <p:tgtEl>
                                          <p:spTgt spid="64">
                                            <p:txEl>
                                              <p:pRg st="1" end="1"/>
                                            </p:txEl>
                                          </p:spTgt>
                                        </p:tgtEl>
                                      </p:cBhvr>
                                    </p:animEffect>
                                  </p:childTnLst>
                                </p:cTn>
                              </p:par>
                            </p:childTnLst>
                          </p:cTn>
                        </p:par>
                      </p:childTnLst>
                    </p:cTn>
                  </p:par>
                  <p:par>
                    <p:cTn id="142" fill="hold">
                      <p:stCondLst>
                        <p:cond delay="indefinite"/>
                      </p:stCondLst>
                      <p:childTnLst>
                        <p:par>
                          <p:cTn id="143" fill="hold">
                            <p:stCondLst>
                              <p:cond delay="0"/>
                            </p:stCondLst>
                            <p:childTnLst>
                              <p:par>
                                <p:cTn id="144" presetID="9" presetClass="entr" fill="hold" nodeType="clickEffect">
                                  <p:stCondLst>
                                    <p:cond delay="0"/>
                                  </p:stCondLst>
                                  <p:iterate type="el">
                                    <p:tmAbs val="0"/>
                                  </p:iterate>
                                  <p:childTnLst>
                                    <p:set>
                                      <p:cBhvr>
                                        <p:cTn id="145" fill="hold"/>
                                        <p:tgtEl>
                                          <p:spTgt spid="64">
                                            <p:txEl>
                                              <p:pRg st="2" end="2"/>
                                            </p:txEl>
                                          </p:spTgt>
                                        </p:tgtEl>
                                        <p:attrNameLst>
                                          <p:attrName>style.visibility</p:attrName>
                                        </p:attrNameLst>
                                      </p:cBhvr>
                                      <p:to>
                                        <p:strVal val="visible"/>
                                      </p:to>
                                    </p:set>
                                    <p:animEffect transition="in" filter="dissolve">
                                      <p:cBhvr additive="repl">
                                        <p:cTn id="146" dur="500"/>
                                        <p:tgtEl>
                                          <p:spTgt spid="64">
                                            <p:txEl>
                                              <p:pRg st="2" end="2"/>
                                            </p:txEl>
                                          </p:spTgt>
                                        </p:tgtEl>
                                      </p:cBhvr>
                                    </p:animEffect>
                                  </p:childTnLst>
                                </p:cTn>
                              </p:par>
                            </p:childTnLst>
                          </p:cTn>
                        </p:par>
                      </p:childTnLst>
                    </p:cTn>
                  </p:par>
                  <p:par>
                    <p:cTn id="147" fill="hold">
                      <p:stCondLst>
                        <p:cond delay="indefinite"/>
                      </p:stCondLst>
                      <p:childTnLst>
                        <p:par>
                          <p:cTn id="148" fill="hold">
                            <p:stCondLst>
                              <p:cond delay="0"/>
                            </p:stCondLst>
                            <p:childTnLst>
                              <p:par>
                                <p:cTn id="149" presetID="9" presetClass="entr" fill="hold" nodeType="clickEffect">
                                  <p:stCondLst>
                                    <p:cond delay="0"/>
                                  </p:stCondLst>
                                  <p:iterate type="el">
                                    <p:tmAbs val="0"/>
                                  </p:iterate>
                                  <p:childTnLst>
                                    <p:set>
                                      <p:cBhvr>
                                        <p:cTn id="150" fill="hold"/>
                                        <p:tgtEl>
                                          <p:spTgt spid="64">
                                            <p:txEl>
                                              <p:pRg st="3" end="3"/>
                                            </p:txEl>
                                          </p:spTgt>
                                        </p:tgtEl>
                                        <p:attrNameLst>
                                          <p:attrName>style.visibility</p:attrName>
                                        </p:attrNameLst>
                                      </p:cBhvr>
                                      <p:to>
                                        <p:strVal val="visible"/>
                                      </p:to>
                                    </p:set>
                                    <p:animEffect transition="in" filter="dissolve">
                                      <p:cBhvr additive="repl">
                                        <p:cTn id="151" dur="500"/>
                                        <p:tgtEl>
                                          <p:spTgt spid="64">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 name="PlaceHolder 1"/>
          <p:cNvSpPr>
            <a:spLocks noGrp="1"/>
          </p:cNvSpPr>
          <p:nvPr>
            <p:ph/>
          </p:nvPr>
        </p:nvSpPr>
        <p:spPr>
          <a:xfrm>
            <a:off x="1486440" y="1019160"/>
            <a:ext cx="6170760" cy="4818960"/>
          </a:xfrm>
          <a:prstGeom prst="rect">
            <a:avLst/>
          </a:prstGeom>
          <a:noFill/>
          <a:ln w="12600">
            <a:noFill/>
          </a:ln>
        </p:spPr>
        <p:txBody>
          <a:bodyPr lIns="0" tIns="0" rIns="0" bIns="0" anchor="t">
            <a:normAutofit/>
          </a:bodyPr>
          <a:p>
            <a:pPr marL="434520" indent="-434520" algn="l" defTabSz="722520">
              <a:lnSpc>
                <a:spcPct val="100000"/>
              </a:lnSpc>
              <a:spcBef>
                <a:spcPts val="400"/>
              </a:spcBef>
              <a:buClr>
                <a:srgbClr val="004F8A"/>
              </a:buClr>
              <a:buFont typeface="Arial"/>
              <a:buChar char="•"/>
            </a:pPr>
            <a:r>
              <a:rPr lang="es-ES" sz="2610" b="0" u="none" strike="noStrike">
                <a:solidFill>
                  <a:srgbClr val="004F8A"/>
                </a:solidFill>
                <a:effectLst/>
                <a:uFillTx/>
                <a:latin typeface="Century Schoolbook"/>
                <a:ea typeface="Century Schoolbook"/>
              </a:rPr>
              <a:t>Cuidarán a su iglesia de la influencia de personas impías que se aparecen con nuevas </a:t>
            </a:r>
            <a:r>
              <a:rPr lang="es-ES" sz="2610" b="1" u="sng" strike="noStrike">
                <a:solidFill>
                  <a:srgbClr val="004F8A"/>
                </a:solidFill>
                <a:effectLst/>
                <a:uFillTx/>
                <a:latin typeface="Century Schoolbook"/>
                <a:ea typeface="Century Schoolbook"/>
              </a:rPr>
              <a:t>doctrinas</a:t>
            </a:r>
            <a:r>
              <a:rPr lang="es-ES" sz="2610" b="0" u="none" strike="noStrike">
                <a:solidFill>
                  <a:srgbClr val="004F8A"/>
                </a:solidFill>
                <a:effectLst/>
                <a:uFillTx/>
                <a:latin typeface="Century Schoolbook"/>
                <a:ea typeface="Century Schoolbook"/>
              </a:rPr>
              <a:t>, según ellos.</a:t>
            </a:r>
            <a:endParaRPr lang="es-ES" sz="2610" b="0" u="none" strike="noStrike">
              <a:solidFill>
                <a:srgbClr val="000000"/>
              </a:solidFill>
              <a:effectLst/>
              <a:uFillTx/>
              <a:latin typeface="Century Schoolbook"/>
            </a:endParaRPr>
          </a:p>
          <a:p>
            <a:pPr marL="434520" indent="-434520" algn="l" defTabSz="722520">
              <a:lnSpc>
                <a:spcPct val="100000"/>
              </a:lnSpc>
              <a:spcBef>
                <a:spcPts val="400"/>
              </a:spcBef>
              <a:buClr>
                <a:srgbClr val="004F8A"/>
              </a:buClr>
              <a:buFont typeface="Arial"/>
              <a:buChar char="•"/>
            </a:pPr>
            <a:r>
              <a:rPr lang="es-ES" sz="2610" b="0" u="none" strike="noStrike">
                <a:solidFill>
                  <a:srgbClr val="004F8A"/>
                </a:solidFill>
                <a:effectLst/>
                <a:uFillTx/>
                <a:latin typeface="Century Schoolbook"/>
                <a:ea typeface="Century Schoolbook"/>
              </a:rPr>
              <a:t>Cuidarán de que en su iglesia la gloria y la honra sean siempre para </a:t>
            </a:r>
            <a:r>
              <a:rPr lang="es-ES" sz="2610" b="1" u="sng" strike="noStrike">
                <a:solidFill>
                  <a:srgbClr val="004F8A"/>
                </a:solidFill>
                <a:effectLst/>
                <a:uFillTx/>
                <a:latin typeface="Century Schoolbook"/>
                <a:ea typeface="Century Schoolbook"/>
              </a:rPr>
              <a:t>Dios</a:t>
            </a:r>
            <a:r>
              <a:rPr lang="es-ES" sz="2610" b="0" u="none" strike="noStrike">
                <a:solidFill>
                  <a:srgbClr val="004F8A"/>
                </a:solidFill>
                <a:effectLst/>
                <a:uFillTx/>
                <a:latin typeface="Century Schoolbook"/>
                <a:ea typeface="Century Schoolbook"/>
              </a:rPr>
              <a:t>.</a:t>
            </a:r>
            <a:endParaRPr lang="es-ES" sz="2610" b="0" u="none" strike="noStrike">
              <a:solidFill>
                <a:srgbClr val="000000"/>
              </a:solidFill>
              <a:effectLst/>
              <a:uFillTx/>
              <a:latin typeface="Century Schoolbook"/>
            </a:endParaRPr>
          </a:p>
          <a:p>
            <a:pPr marL="434520" indent="-434520" algn="l" defTabSz="722520">
              <a:lnSpc>
                <a:spcPct val="100000"/>
              </a:lnSpc>
              <a:spcBef>
                <a:spcPts val="400"/>
              </a:spcBef>
              <a:buClr>
                <a:srgbClr val="004F8A"/>
              </a:buClr>
              <a:buFont typeface="Arial"/>
              <a:buChar char="•"/>
            </a:pPr>
            <a:r>
              <a:rPr lang="es-ES" sz="2610" b="0" u="none" strike="noStrike">
                <a:solidFill>
                  <a:srgbClr val="004F8A"/>
                </a:solidFill>
                <a:effectLst/>
                <a:uFillTx/>
                <a:latin typeface="Century Schoolbook"/>
                <a:ea typeface="Century Schoolbook"/>
              </a:rPr>
              <a:t>Cuidarán de que el púlpito en su iglesia se considere </a:t>
            </a:r>
            <a:r>
              <a:rPr lang="es-ES" sz="2610" b="1" u="sng" strike="noStrike">
                <a:solidFill>
                  <a:srgbClr val="004F8A"/>
                </a:solidFill>
                <a:effectLst/>
                <a:uFillTx/>
                <a:latin typeface="Century Schoolbook"/>
                <a:ea typeface="Century Schoolbook"/>
              </a:rPr>
              <a:t>sagrado</a:t>
            </a:r>
            <a:r>
              <a:rPr lang="es-ES" sz="2610" b="1" i="1" u="none" strike="noStrike">
                <a:solidFill>
                  <a:srgbClr val="004F8A"/>
                </a:solidFill>
                <a:effectLst/>
                <a:uFillTx/>
                <a:latin typeface="Century Schoolbook"/>
                <a:ea typeface="Century Schoolbook"/>
              </a:rPr>
              <a:t>.</a:t>
            </a:r>
            <a:endParaRPr lang="es-ES" sz="2610" b="0" u="none" strike="noStrike">
              <a:solidFill>
                <a:srgbClr val="000000"/>
              </a:solidFill>
              <a:effectLst/>
              <a:uFillTx/>
              <a:latin typeface="Century Schoolbook"/>
            </a:endParaRPr>
          </a:p>
          <a:p>
            <a:pPr marL="434520" indent="-434520" algn="l" defTabSz="722520">
              <a:lnSpc>
                <a:spcPct val="100000"/>
              </a:lnSpc>
              <a:spcBef>
                <a:spcPts val="400"/>
              </a:spcBef>
              <a:buClr>
                <a:srgbClr val="004F8A"/>
              </a:buClr>
              <a:buFont typeface="Arial"/>
              <a:buChar char="•"/>
            </a:pPr>
            <a:r>
              <a:rPr lang="es-ES" sz="2610" b="0" u="none" strike="noStrike">
                <a:solidFill>
                  <a:srgbClr val="004F8A"/>
                </a:solidFill>
                <a:effectLst/>
                <a:uFillTx/>
                <a:latin typeface="Century Schoolbook"/>
                <a:ea typeface="Century Schoolbook"/>
              </a:rPr>
              <a:t>Cuidarán de la </a:t>
            </a:r>
            <a:r>
              <a:rPr lang="es-ES" sz="2610" b="1" u="sng" strike="noStrike">
                <a:solidFill>
                  <a:srgbClr val="004F8A"/>
                </a:solidFill>
                <a:effectLst/>
                <a:uFillTx/>
                <a:latin typeface="Century Schoolbook"/>
                <a:ea typeface="Century Schoolbook"/>
              </a:rPr>
              <a:t>música</a:t>
            </a:r>
            <a:r>
              <a:rPr lang="es-ES" sz="2610" b="0" u="none" strike="noStrike">
                <a:solidFill>
                  <a:srgbClr val="004F8A"/>
                </a:solidFill>
                <a:effectLst/>
                <a:uFillTx/>
                <a:latin typeface="Century Schoolbook"/>
                <a:ea typeface="Century Schoolbook"/>
              </a:rPr>
              <a:t> que escucha su iglesia.</a:t>
            </a:r>
            <a:endParaRPr lang="es-ES" sz="2610" b="0" u="none" strike="noStrike">
              <a:solidFill>
                <a:srgbClr val="000000"/>
              </a:solidFill>
              <a:effectLst/>
              <a:uFillTx/>
              <a:latin typeface="Century Schoolbook"/>
            </a:endParaRPr>
          </a:p>
          <a:p>
            <a:pPr marL="434520" indent="-434520" algn="l" defTabSz="722520">
              <a:lnSpc>
                <a:spcPct val="100000"/>
              </a:lnSpc>
              <a:spcBef>
                <a:spcPts val="400"/>
              </a:spcBef>
              <a:buClr>
                <a:srgbClr val="004F8A"/>
              </a:buClr>
              <a:buFont typeface="Arial"/>
              <a:buChar char="•"/>
            </a:pPr>
            <a:r>
              <a:rPr lang="es-ES" sz="2610" b="0" u="none" strike="noStrike">
                <a:solidFill>
                  <a:srgbClr val="004F8A"/>
                </a:solidFill>
                <a:effectLst/>
                <a:uFillTx/>
                <a:latin typeface="Century Schoolbook"/>
                <a:ea typeface="Century Schoolbook"/>
              </a:rPr>
              <a:t>Cuidarán a los </a:t>
            </a:r>
            <a:r>
              <a:rPr lang="es-ES" sz="2610" b="1" u="sng" strike="noStrike">
                <a:solidFill>
                  <a:srgbClr val="004F8A"/>
                </a:solidFill>
                <a:effectLst/>
                <a:uFillTx/>
                <a:latin typeface="Century Schoolbook"/>
                <a:ea typeface="Century Schoolbook"/>
              </a:rPr>
              <a:t>jóvenes</a:t>
            </a:r>
            <a:r>
              <a:rPr lang="es-ES" sz="2610" b="0" u="none" strike="noStrike">
                <a:solidFill>
                  <a:srgbClr val="004F8A"/>
                </a:solidFill>
                <a:effectLst/>
                <a:uFillTx/>
                <a:latin typeface="Century Schoolbook"/>
                <a:ea typeface="Century Schoolbook"/>
              </a:rPr>
              <a:t> y niños de su iglesia.</a:t>
            </a:r>
            <a:endParaRPr lang="es-ES" sz="2610" b="0" u="none" strike="noStrike">
              <a:solidFill>
                <a:srgbClr val="000000"/>
              </a:solidFill>
              <a:effectLst/>
              <a:uFillTx/>
              <a:latin typeface="Century Schoolbook"/>
            </a:endParaRPr>
          </a:p>
        </p:txBody>
      </p:sp>
    </p:spTree>
  </p:cSld>
  <p:timing>
    <p:tnLst>
      <p:par>
        <p:cTn id="152" dur="indefinite" restart="never" nodeType="tmRoot">
          <p:childTnLst>
            <p:seq>
              <p:cTn id="153" dur="indefinite" nodeType="mainSeq">
                <p:childTnLst>
                  <p:par>
                    <p:cTn id="154" fill="hold">
                      <p:stCondLst>
                        <p:cond delay="indefinite"/>
                      </p:stCondLst>
                      <p:childTnLst>
                        <p:par>
                          <p:cTn id="155" fill="hold">
                            <p:stCondLst>
                              <p:cond delay="0"/>
                            </p:stCondLst>
                            <p:childTnLst>
                              <p:par>
                                <p:cTn id="156" presetID="9" presetClass="entr" fill="hold" nodeType="clickEffect">
                                  <p:stCondLst>
                                    <p:cond delay="0"/>
                                  </p:stCondLst>
                                  <p:iterate type="el">
                                    <p:tmAbs val="0"/>
                                  </p:iterate>
                                  <p:childTnLst>
                                    <p:set>
                                      <p:cBhvr>
                                        <p:cTn id="157" fill="hold"/>
                                        <p:tgtEl>
                                          <p:spTgt spid="65"/>
                                        </p:tgtEl>
                                        <p:attrNameLst>
                                          <p:attrName>style.visibility</p:attrName>
                                        </p:attrNameLst>
                                      </p:cBhvr>
                                      <p:to>
                                        <p:strVal val="visible"/>
                                      </p:to>
                                    </p:set>
                                    <p:animEffect transition="in" filter="dissolve">
                                      <p:cBhvr additive="repl">
                                        <p:cTn id="158" dur="500"/>
                                        <p:tgtEl>
                                          <p:spTgt spid="65"/>
                                        </p:tgtEl>
                                      </p:cBhvr>
                                    </p:animEffect>
                                  </p:childTnLst>
                                </p:cTn>
                              </p:par>
                              <p:par>
                                <p:cTn id="159" presetID="9" presetClass="entr" fill="hold" nodeType="withEffect">
                                  <p:stCondLst>
                                    <p:cond delay="0"/>
                                  </p:stCondLst>
                                  <p:iterate type="el">
                                    <p:tmAbs val="0"/>
                                  </p:iterate>
                                  <p:childTnLst>
                                    <p:set>
                                      <p:cBhvr>
                                        <p:cTn id="160" fill="hold"/>
                                        <p:tgtEl>
                                          <p:spTgt spid="65">
                                            <p:txEl>
                                              <p:pRg st="0" end="0"/>
                                            </p:txEl>
                                          </p:spTgt>
                                        </p:tgtEl>
                                        <p:attrNameLst>
                                          <p:attrName>style.visibility</p:attrName>
                                        </p:attrNameLst>
                                      </p:cBhvr>
                                      <p:to>
                                        <p:strVal val="visible"/>
                                      </p:to>
                                    </p:set>
                                    <p:animEffect transition="in" filter="dissolve">
                                      <p:cBhvr additive="repl">
                                        <p:cTn id="161" dur="500"/>
                                        <p:tgtEl>
                                          <p:spTgt spid="65">
                                            <p:txEl>
                                              <p:pRg st="0" end="0"/>
                                            </p:txEl>
                                          </p:spTgt>
                                        </p:tgtEl>
                                      </p:cBhvr>
                                    </p:animEffect>
                                  </p:childTnLst>
                                </p:cTn>
                              </p:par>
                            </p:childTnLst>
                          </p:cTn>
                        </p:par>
                      </p:childTnLst>
                    </p:cTn>
                  </p:par>
                  <p:par>
                    <p:cTn id="162" fill="hold">
                      <p:stCondLst>
                        <p:cond delay="indefinite"/>
                      </p:stCondLst>
                      <p:childTnLst>
                        <p:par>
                          <p:cTn id="163" fill="hold">
                            <p:stCondLst>
                              <p:cond delay="0"/>
                            </p:stCondLst>
                            <p:childTnLst>
                              <p:par>
                                <p:cTn id="164" presetID="9" presetClass="entr" fill="hold" nodeType="clickEffect">
                                  <p:stCondLst>
                                    <p:cond delay="0"/>
                                  </p:stCondLst>
                                  <p:iterate type="el">
                                    <p:tmAbs val="0"/>
                                  </p:iterate>
                                  <p:childTnLst>
                                    <p:set>
                                      <p:cBhvr>
                                        <p:cTn id="165" fill="hold"/>
                                        <p:tgtEl>
                                          <p:spTgt spid="65">
                                            <p:txEl>
                                              <p:pRg st="1" end="1"/>
                                            </p:txEl>
                                          </p:spTgt>
                                        </p:tgtEl>
                                        <p:attrNameLst>
                                          <p:attrName>style.visibility</p:attrName>
                                        </p:attrNameLst>
                                      </p:cBhvr>
                                      <p:to>
                                        <p:strVal val="visible"/>
                                      </p:to>
                                    </p:set>
                                    <p:animEffect transition="in" filter="dissolve">
                                      <p:cBhvr additive="repl">
                                        <p:cTn id="166" dur="500"/>
                                        <p:tgtEl>
                                          <p:spTgt spid="65">
                                            <p:txEl>
                                              <p:pRg st="1" end="1"/>
                                            </p:txEl>
                                          </p:spTgt>
                                        </p:tgtEl>
                                      </p:cBhvr>
                                    </p:animEffect>
                                  </p:childTnLst>
                                </p:cTn>
                              </p:par>
                            </p:childTnLst>
                          </p:cTn>
                        </p:par>
                      </p:childTnLst>
                    </p:cTn>
                  </p:par>
                  <p:par>
                    <p:cTn id="167" fill="hold">
                      <p:stCondLst>
                        <p:cond delay="indefinite"/>
                      </p:stCondLst>
                      <p:childTnLst>
                        <p:par>
                          <p:cTn id="168" fill="hold">
                            <p:stCondLst>
                              <p:cond delay="0"/>
                            </p:stCondLst>
                            <p:childTnLst>
                              <p:par>
                                <p:cTn id="169" presetID="9" presetClass="entr" fill="hold" nodeType="clickEffect">
                                  <p:stCondLst>
                                    <p:cond delay="0"/>
                                  </p:stCondLst>
                                  <p:iterate type="el">
                                    <p:tmAbs val="0"/>
                                  </p:iterate>
                                  <p:childTnLst>
                                    <p:set>
                                      <p:cBhvr>
                                        <p:cTn id="170" fill="hold"/>
                                        <p:tgtEl>
                                          <p:spTgt spid="65">
                                            <p:txEl>
                                              <p:pRg st="2" end="2"/>
                                            </p:txEl>
                                          </p:spTgt>
                                        </p:tgtEl>
                                        <p:attrNameLst>
                                          <p:attrName>style.visibility</p:attrName>
                                        </p:attrNameLst>
                                      </p:cBhvr>
                                      <p:to>
                                        <p:strVal val="visible"/>
                                      </p:to>
                                    </p:set>
                                    <p:animEffect transition="in" filter="dissolve">
                                      <p:cBhvr additive="repl">
                                        <p:cTn id="171" dur="500"/>
                                        <p:tgtEl>
                                          <p:spTgt spid="65">
                                            <p:txEl>
                                              <p:pRg st="2" end="2"/>
                                            </p:txEl>
                                          </p:spTgt>
                                        </p:tgtEl>
                                      </p:cBhvr>
                                    </p:animEffect>
                                  </p:childTnLst>
                                </p:cTn>
                              </p:par>
                            </p:childTnLst>
                          </p:cTn>
                        </p:par>
                      </p:childTnLst>
                    </p:cTn>
                  </p:par>
                  <p:par>
                    <p:cTn id="172" fill="hold">
                      <p:stCondLst>
                        <p:cond delay="indefinite"/>
                      </p:stCondLst>
                      <p:childTnLst>
                        <p:par>
                          <p:cTn id="173" fill="hold">
                            <p:stCondLst>
                              <p:cond delay="0"/>
                            </p:stCondLst>
                            <p:childTnLst>
                              <p:par>
                                <p:cTn id="174" presetID="9" presetClass="entr" fill="hold" nodeType="clickEffect">
                                  <p:stCondLst>
                                    <p:cond delay="0"/>
                                  </p:stCondLst>
                                  <p:iterate type="el">
                                    <p:tmAbs val="0"/>
                                  </p:iterate>
                                  <p:childTnLst>
                                    <p:set>
                                      <p:cBhvr>
                                        <p:cTn id="175" fill="hold"/>
                                        <p:tgtEl>
                                          <p:spTgt spid="65">
                                            <p:txEl>
                                              <p:pRg st="3" end="3"/>
                                            </p:txEl>
                                          </p:spTgt>
                                        </p:tgtEl>
                                        <p:attrNameLst>
                                          <p:attrName>style.visibility</p:attrName>
                                        </p:attrNameLst>
                                      </p:cBhvr>
                                      <p:to>
                                        <p:strVal val="visible"/>
                                      </p:to>
                                    </p:set>
                                    <p:animEffect transition="in" filter="dissolve">
                                      <p:cBhvr additive="repl">
                                        <p:cTn id="176" dur="500"/>
                                        <p:tgtEl>
                                          <p:spTgt spid="65">
                                            <p:txEl>
                                              <p:pRg st="3" end="3"/>
                                            </p:txEl>
                                          </p:spTgt>
                                        </p:tgtEl>
                                      </p:cBhvr>
                                    </p:animEffect>
                                  </p:childTnLst>
                                </p:cTn>
                              </p:par>
                            </p:childTnLst>
                          </p:cTn>
                        </p:par>
                      </p:childTnLst>
                    </p:cTn>
                  </p:par>
                  <p:par>
                    <p:cTn id="177" fill="hold">
                      <p:stCondLst>
                        <p:cond delay="indefinite"/>
                      </p:stCondLst>
                      <p:childTnLst>
                        <p:par>
                          <p:cTn id="178" fill="hold">
                            <p:stCondLst>
                              <p:cond delay="0"/>
                            </p:stCondLst>
                            <p:childTnLst>
                              <p:par>
                                <p:cTn id="179" presetID="9" presetClass="entr" fill="hold" nodeType="clickEffect">
                                  <p:stCondLst>
                                    <p:cond delay="0"/>
                                  </p:stCondLst>
                                  <p:iterate type="el">
                                    <p:tmAbs val="0"/>
                                  </p:iterate>
                                  <p:childTnLst>
                                    <p:set>
                                      <p:cBhvr>
                                        <p:cTn id="180" fill="hold"/>
                                        <p:tgtEl>
                                          <p:spTgt spid="65">
                                            <p:txEl>
                                              <p:pRg st="4" end="4"/>
                                            </p:txEl>
                                          </p:spTgt>
                                        </p:tgtEl>
                                        <p:attrNameLst>
                                          <p:attrName>style.visibility</p:attrName>
                                        </p:attrNameLst>
                                      </p:cBhvr>
                                      <p:to>
                                        <p:strVal val="visible"/>
                                      </p:to>
                                    </p:set>
                                    <p:animEffect transition="in" filter="dissolve">
                                      <p:cBhvr additive="repl">
                                        <p:cTn id="181" dur="500"/>
                                        <p:tgtEl>
                                          <p:spTgt spid="65">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 name="PlaceHolder 1"/>
          <p:cNvSpPr>
            <a:spLocks noGrp="1"/>
          </p:cNvSpPr>
          <p:nvPr>
            <p:ph/>
          </p:nvPr>
        </p:nvSpPr>
        <p:spPr>
          <a:xfrm>
            <a:off x="1341360" y="1315440"/>
            <a:ext cx="6460920" cy="4642920"/>
          </a:xfrm>
          <a:prstGeom prst="rect">
            <a:avLst/>
          </a:prstGeom>
          <a:noFill/>
          <a:ln w="12600">
            <a:noFill/>
          </a:ln>
        </p:spPr>
        <p:txBody>
          <a:bodyPr lIns="0" tIns="0" rIns="0" bIns="0" anchor="t">
            <a:normAutofit/>
          </a:bodyPr>
          <a:p>
            <a:pPr indent="0" algn="l" defTabSz="760320">
              <a:lnSpc>
                <a:spcPct val="100000"/>
              </a:lnSpc>
              <a:buNone/>
              <a:tabLst>
                <a:tab pos="0" algn="l"/>
              </a:tabLst>
            </a:pPr>
            <a:r>
              <a:rPr lang="es-ES" sz="3359" b="0" i="1" u="none" strike="noStrike">
                <a:solidFill>
                  <a:srgbClr val="004F8A"/>
                </a:solidFill>
                <a:effectLst/>
                <a:uFillTx/>
                <a:latin typeface="Century Schoolbook"/>
                <a:ea typeface="Century Schoolbook"/>
              </a:rPr>
              <a:t>“Por tanto, así ha dicho Jehová Dios de Israel a los pastores que apacientan mi pueblo: Vosotros dispersasteis mis ovejas, y las espantasteis, </a:t>
            </a:r>
            <a:r>
              <a:rPr lang="es-ES" sz="3359" b="1" i="1" u="sng" strike="noStrike">
                <a:solidFill>
                  <a:srgbClr val="004F8A"/>
                </a:solidFill>
                <a:effectLst/>
                <a:uFillTx/>
                <a:latin typeface="Century Schoolbook"/>
                <a:ea typeface="Century Schoolbook"/>
              </a:rPr>
              <a:t>y no las habéis cuidado</a:t>
            </a:r>
            <a:r>
              <a:rPr lang="es-ES" sz="3359" b="0" i="1" u="none" strike="noStrike">
                <a:solidFill>
                  <a:srgbClr val="004F8A"/>
                </a:solidFill>
                <a:effectLst/>
                <a:uFillTx/>
                <a:latin typeface="Century Schoolbook"/>
                <a:ea typeface="Century Schoolbook"/>
              </a:rPr>
              <a:t>. He aquí que yo castigo la maldad de vuestras obras, dice Jehová”.</a:t>
            </a:r>
            <a:endParaRPr lang="es-ES" sz="3359" b="0" u="none" strike="noStrike">
              <a:solidFill>
                <a:srgbClr val="000000"/>
              </a:solidFill>
              <a:effectLst/>
              <a:uFillTx/>
              <a:latin typeface="Century Schoolbook"/>
            </a:endParaRPr>
          </a:p>
          <a:p>
            <a:pPr indent="0" algn="l" defTabSz="760320">
              <a:lnSpc>
                <a:spcPct val="100000"/>
              </a:lnSpc>
              <a:buNone/>
              <a:tabLst>
                <a:tab pos="0" algn="l"/>
              </a:tabLst>
            </a:pPr>
            <a:r>
              <a:rPr lang="es-ES" sz="3359" b="0" i="1" u="none" strike="noStrike">
                <a:solidFill>
                  <a:srgbClr val="FF2600"/>
                </a:solidFill>
                <a:effectLst/>
                <a:uFillTx/>
                <a:latin typeface="Century Schoolbook"/>
                <a:ea typeface="Century Schoolbook"/>
              </a:rPr>
              <a:t>Jeremías 23:2</a:t>
            </a:r>
            <a:endParaRPr lang="es-ES" sz="3359" b="0" u="none" strike="noStrike">
              <a:solidFill>
                <a:srgbClr val="000000"/>
              </a:solidFill>
              <a:effectLst/>
              <a:uFillTx/>
              <a:latin typeface="Century Schoolbook"/>
            </a:endParaRPr>
          </a:p>
        </p:txBody>
      </p:sp>
    </p:spTree>
  </p:cSld>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 name="PlaceHolder 1"/>
          <p:cNvSpPr>
            <a:spLocks noGrp="1"/>
          </p:cNvSpPr>
          <p:nvPr>
            <p:ph type="title"/>
          </p:nvPr>
        </p:nvSpPr>
        <p:spPr>
          <a:xfrm>
            <a:off x="1738800" y="794520"/>
            <a:ext cx="5368320" cy="1693800"/>
          </a:xfrm>
          <a:prstGeom prst="rect">
            <a:avLst/>
          </a:prstGeom>
          <a:noFill/>
          <a:ln w="12600">
            <a:noFill/>
          </a:ln>
        </p:spPr>
        <p:txBody>
          <a:bodyPr lIns="0" tIns="0" rIns="0" bIns="0" anchor="t">
            <a:normAutofit/>
          </a:bodyPr>
          <a:p>
            <a:pPr marL="1155600" indent="-1155600" algn="l" defTabSz="804600">
              <a:lnSpc>
                <a:spcPct val="100000"/>
              </a:lnSpc>
              <a:buNone/>
              <a:tabLst>
                <a:tab pos="0" algn="l"/>
              </a:tabLst>
            </a:pPr>
            <a:r>
              <a:rPr lang="es-ES" sz="4800" b="1" u="none" strike="noStrike">
                <a:solidFill>
                  <a:srgbClr val="AF0019"/>
                </a:solidFill>
                <a:effectLst/>
                <a:uFillTx/>
                <a:latin typeface="Century Schoolbook"/>
                <a:ea typeface="Century Schoolbook"/>
              </a:rPr>
              <a:t> </a:t>
            </a:r>
            <a:r>
              <a:rPr lang="es-ES" sz="4000" b="1" u="none" strike="noStrike">
                <a:solidFill>
                  <a:srgbClr val="AF0019"/>
                </a:solidFill>
                <a:effectLst/>
                <a:uFillTx/>
                <a:latin typeface="Century Schoolbook"/>
                <a:ea typeface="Century Schoolbook"/>
              </a:rPr>
              <a:t>III. PERSUADIR Y NO FORZAR</a:t>
            </a:r>
            <a:endParaRPr lang="es-ES" sz="4000" b="0" u="none" strike="noStrike">
              <a:solidFill>
                <a:srgbClr val="000000"/>
              </a:solidFill>
              <a:effectLst/>
              <a:uFillTx/>
              <a:latin typeface="Century Schoolbook"/>
            </a:endParaRPr>
          </a:p>
        </p:txBody>
      </p:sp>
      <p:sp>
        <p:nvSpPr>
          <p:cNvPr id="68" name="PlaceHolder 2"/>
          <p:cNvSpPr>
            <a:spLocks noGrp="1"/>
          </p:cNvSpPr>
          <p:nvPr>
            <p:ph/>
          </p:nvPr>
        </p:nvSpPr>
        <p:spPr>
          <a:xfrm>
            <a:off x="1864440" y="2302920"/>
            <a:ext cx="5116680" cy="3383640"/>
          </a:xfrm>
          <a:prstGeom prst="rect">
            <a:avLst/>
          </a:prstGeom>
          <a:noFill/>
          <a:ln w="12600">
            <a:noFill/>
          </a:ln>
        </p:spPr>
        <p:txBody>
          <a:bodyPr lIns="0" tIns="0" rIns="0" bIns="0" anchor="t">
            <a:normAutofit/>
          </a:bodyPr>
          <a:p>
            <a:pPr indent="0" algn="l" defTabSz="822960">
              <a:lnSpc>
                <a:spcPct val="100000"/>
              </a:lnSpc>
              <a:spcBef>
                <a:spcPts val="700"/>
              </a:spcBef>
              <a:buNone/>
              <a:tabLst>
                <a:tab pos="0" algn="l"/>
              </a:tabLst>
            </a:pPr>
            <a:r>
              <a:rPr lang="es-ES" sz="3959" b="0" u="none" strike="noStrike">
                <a:solidFill>
                  <a:srgbClr val="004F8A"/>
                </a:solidFill>
                <a:effectLst/>
                <a:uFillTx/>
                <a:latin typeface="Century Schoolbook"/>
                <a:ea typeface="Century Schoolbook"/>
              </a:rPr>
              <a:t>“Apacentad la grey de Dios que está entre vosotros, cuidando de ella</a:t>
            </a:r>
            <a:r>
              <a:rPr lang="es-ES" sz="3959" b="0" i="1" u="none" strike="noStrike">
                <a:solidFill>
                  <a:srgbClr val="004F8A"/>
                </a:solidFill>
                <a:effectLst/>
                <a:uFillTx/>
                <a:latin typeface="Century Schoolbook"/>
                <a:ea typeface="Century Schoolbook"/>
              </a:rPr>
              <a:t>, </a:t>
            </a:r>
            <a:r>
              <a:rPr lang="es-ES" sz="3959" b="1" i="1" u="sng" strike="noStrike">
                <a:solidFill>
                  <a:srgbClr val="004F8A"/>
                </a:solidFill>
                <a:effectLst/>
                <a:uFillTx/>
                <a:latin typeface="Century Schoolbook"/>
                <a:ea typeface="Century Schoolbook"/>
              </a:rPr>
              <a:t>no por fuerza</a:t>
            </a:r>
            <a:r>
              <a:rPr lang="es-ES" sz="3959" b="0" i="1" u="none" strike="noStrike">
                <a:solidFill>
                  <a:srgbClr val="004F8A"/>
                </a:solidFill>
                <a:effectLst/>
                <a:uFillTx/>
                <a:latin typeface="Century Schoolbook"/>
                <a:ea typeface="Century Schoolbook"/>
              </a:rPr>
              <a:t>”.</a:t>
            </a:r>
            <a:endParaRPr lang="es-ES" sz="3959" b="0" u="none" strike="noStrike">
              <a:solidFill>
                <a:srgbClr val="000000"/>
              </a:solidFill>
              <a:effectLst/>
              <a:uFillTx/>
              <a:latin typeface="Century Schoolbook"/>
            </a:endParaRPr>
          </a:p>
          <a:p>
            <a:pPr indent="0" algn="l" defTabSz="822960">
              <a:lnSpc>
                <a:spcPct val="100000"/>
              </a:lnSpc>
              <a:buNone/>
              <a:tabLst>
                <a:tab pos="0" algn="l"/>
              </a:tabLst>
            </a:pPr>
            <a:r>
              <a:rPr lang="es-ES" sz="3959" b="0" i="1" u="none" strike="noStrike">
                <a:solidFill>
                  <a:srgbClr val="FF2600"/>
                </a:solidFill>
                <a:effectLst/>
                <a:uFillTx/>
                <a:latin typeface="Century Schoolbook"/>
                <a:ea typeface="Century Schoolbook"/>
              </a:rPr>
              <a:t>1 Pedro 5:2</a:t>
            </a:r>
            <a:endParaRPr lang="es-ES" sz="3959" b="0" u="none" strike="noStrike">
              <a:solidFill>
                <a:srgbClr val="000000"/>
              </a:solidFill>
              <a:effectLst/>
              <a:uFillTx/>
              <a:latin typeface="Century Schoolbook"/>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 name="PlaceHolder 1"/>
          <p:cNvSpPr>
            <a:spLocks noGrp="1"/>
          </p:cNvSpPr>
          <p:nvPr>
            <p:ph/>
          </p:nvPr>
        </p:nvSpPr>
        <p:spPr>
          <a:xfrm>
            <a:off x="749520" y="853920"/>
            <a:ext cx="7644600" cy="5479920"/>
          </a:xfrm>
          <a:prstGeom prst="rect">
            <a:avLst/>
          </a:prstGeom>
          <a:noFill/>
          <a:ln w="12600">
            <a:noFill/>
          </a:ln>
        </p:spPr>
        <p:txBody>
          <a:bodyPr lIns="0" tIns="0" rIns="0" bIns="0" anchor="t">
            <a:normAutofit/>
          </a:bodyPr>
          <a:p>
            <a:pPr marL="600120" indent="-600120" algn="l" defTabSz="914400">
              <a:lnSpc>
                <a:spcPct val="100000"/>
              </a:lnSpc>
              <a:spcBef>
                <a:spcPts val="601"/>
              </a:spcBef>
              <a:buClr>
                <a:srgbClr val="004F8A"/>
              </a:buClr>
              <a:buFont typeface="Arial"/>
              <a:buChar char="•"/>
            </a:pPr>
            <a:r>
              <a:rPr lang="es-ES" sz="3600" b="0" u="none" strike="noStrike">
                <a:solidFill>
                  <a:srgbClr val="004F8A"/>
                </a:solidFill>
                <a:effectLst/>
                <a:uFillTx/>
                <a:latin typeface="Century Schoolbook"/>
                <a:ea typeface="Century Schoolbook"/>
              </a:rPr>
              <a:t>La fuerza logra resultados </a:t>
            </a:r>
            <a:r>
              <a:rPr lang="es-ES" sz="3600" b="1" u="sng" strike="noStrike">
                <a:solidFill>
                  <a:srgbClr val="004F8A"/>
                </a:solidFill>
                <a:effectLst/>
                <a:uFillTx/>
                <a:latin typeface="Century Schoolbook"/>
                <a:ea typeface="Century Schoolbook"/>
              </a:rPr>
              <a:t>transitorios</a:t>
            </a:r>
            <a:r>
              <a:rPr lang="es-ES" sz="3600" b="0" i="1" u="none" strike="noStrike">
                <a:solidFill>
                  <a:srgbClr val="004F8A"/>
                </a:solidFill>
                <a:effectLst/>
                <a:uFillTx/>
                <a:latin typeface="Century Schoolbook"/>
                <a:ea typeface="Century Schoolbook"/>
              </a:rPr>
              <a:t>.</a:t>
            </a:r>
            <a:endParaRPr lang="es-ES" sz="3600" b="0" u="none" strike="noStrike">
              <a:solidFill>
                <a:srgbClr val="000000"/>
              </a:solidFill>
              <a:effectLst/>
              <a:uFillTx/>
              <a:latin typeface="Century Schoolbook"/>
            </a:endParaRPr>
          </a:p>
          <a:p>
            <a:pPr marL="600120" indent="-600120" algn="l" defTabSz="914400">
              <a:lnSpc>
                <a:spcPct val="100000"/>
              </a:lnSpc>
              <a:spcBef>
                <a:spcPts val="601"/>
              </a:spcBef>
              <a:buClr>
                <a:srgbClr val="004F8A"/>
              </a:buClr>
              <a:buFont typeface="Arial"/>
              <a:buChar char="•"/>
            </a:pPr>
            <a:r>
              <a:rPr lang="es-ES" sz="3600" b="0" u="none" strike="noStrike">
                <a:solidFill>
                  <a:srgbClr val="004F8A"/>
                </a:solidFill>
                <a:effectLst/>
                <a:uFillTx/>
                <a:latin typeface="Century Schoolbook"/>
                <a:ea typeface="Century Schoolbook"/>
              </a:rPr>
              <a:t>La persuasión logra resultados </a:t>
            </a:r>
            <a:r>
              <a:rPr lang="es-ES" sz="3600" b="1" u="sng" strike="noStrike">
                <a:solidFill>
                  <a:srgbClr val="004F8A"/>
                </a:solidFill>
                <a:effectLst/>
                <a:uFillTx/>
                <a:latin typeface="Century Schoolbook"/>
                <a:ea typeface="Century Schoolbook"/>
              </a:rPr>
              <a:t>duraderos</a:t>
            </a:r>
            <a:r>
              <a:rPr lang="es-ES" sz="3600" b="0" i="1" u="none" strike="noStrike">
                <a:solidFill>
                  <a:srgbClr val="004F8A"/>
                </a:solidFill>
                <a:effectLst/>
                <a:uFillTx/>
                <a:latin typeface="Century Schoolbook"/>
                <a:ea typeface="Century Schoolbook"/>
              </a:rPr>
              <a:t>.</a:t>
            </a:r>
            <a:endParaRPr lang="es-ES" sz="3600" b="0" u="none" strike="noStrike">
              <a:solidFill>
                <a:srgbClr val="000000"/>
              </a:solidFill>
              <a:effectLst/>
              <a:uFillTx/>
              <a:latin typeface="Century Schoolbook"/>
            </a:endParaRPr>
          </a:p>
          <a:p>
            <a:pPr marL="600120" indent="-600120" algn="l" defTabSz="914400">
              <a:lnSpc>
                <a:spcPct val="100000"/>
              </a:lnSpc>
              <a:spcBef>
                <a:spcPts val="601"/>
              </a:spcBef>
              <a:buClr>
                <a:srgbClr val="004F8A"/>
              </a:buClr>
              <a:buFont typeface="Arial"/>
              <a:buChar char="•"/>
            </a:pPr>
            <a:r>
              <a:rPr lang="es-ES" sz="3600" b="0" u="none" strike="noStrike">
                <a:solidFill>
                  <a:srgbClr val="004F8A"/>
                </a:solidFill>
                <a:effectLst/>
                <a:uFillTx/>
                <a:latin typeface="Century Schoolbook"/>
                <a:ea typeface="Century Schoolbook"/>
              </a:rPr>
              <a:t>La fuerza ocasiona </a:t>
            </a:r>
            <a:r>
              <a:rPr lang="es-ES" sz="3600" b="1" u="sng" strike="noStrike">
                <a:solidFill>
                  <a:srgbClr val="004F8A"/>
                </a:solidFill>
                <a:effectLst/>
                <a:uFillTx/>
                <a:latin typeface="Century Schoolbook"/>
                <a:ea typeface="Century Schoolbook"/>
              </a:rPr>
              <a:t>rechazo</a:t>
            </a:r>
            <a:r>
              <a:rPr lang="es-ES" sz="3600" b="0" i="1" u="none" strike="noStrike">
                <a:solidFill>
                  <a:srgbClr val="004F8A"/>
                </a:solidFill>
                <a:effectLst/>
                <a:uFillTx/>
                <a:latin typeface="Century Schoolbook"/>
                <a:ea typeface="Century Schoolbook"/>
              </a:rPr>
              <a:t>.</a:t>
            </a:r>
            <a:endParaRPr lang="es-ES" sz="3600" b="0" u="none" strike="noStrike">
              <a:solidFill>
                <a:srgbClr val="000000"/>
              </a:solidFill>
              <a:effectLst/>
              <a:uFillTx/>
              <a:latin typeface="Century Schoolbook"/>
            </a:endParaRPr>
          </a:p>
          <a:p>
            <a:pPr marL="600120" indent="-600120" algn="l" defTabSz="914400">
              <a:lnSpc>
                <a:spcPct val="100000"/>
              </a:lnSpc>
              <a:spcBef>
                <a:spcPts val="601"/>
              </a:spcBef>
              <a:buClr>
                <a:srgbClr val="004F8A"/>
              </a:buClr>
              <a:buFont typeface="Arial"/>
              <a:buChar char="•"/>
            </a:pPr>
            <a:r>
              <a:rPr lang="es-ES" sz="3600" b="0" u="none" strike="noStrike">
                <a:solidFill>
                  <a:srgbClr val="004F8A"/>
                </a:solidFill>
                <a:effectLst/>
                <a:uFillTx/>
                <a:latin typeface="Century Schoolbook"/>
                <a:ea typeface="Century Schoolbook"/>
              </a:rPr>
              <a:t>La persuasión ocasiona </a:t>
            </a:r>
            <a:r>
              <a:rPr lang="es-ES" sz="3600" b="1" u="sng" strike="noStrike">
                <a:solidFill>
                  <a:srgbClr val="004F8A"/>
                </a:solidFill>
                <a:effectLst/>
                <a:uFillTx/>
                <a:latin typeface="Century Schoolbook"/>
                <a:ea typeface="Century Schoolbook"/>
              </a:rPr>
              <a:t>aceptación</a:t>
            </a:r>
            <a:r>
              <a:rPr lang="es-ES" sz="3600" b="1" i="1" u="none" strike="noStrike">
                <a:solidFill>
                  <a:srgbClr val="004F8A"/>
                </a:solidFill>
                <a:effectLst/>
                <a:uFillTx/>
                <a:latin typeface="Century Schoolbook"/>
                <a:ea typeface="Century Schoolbook"/>
              </a:rPr>
              <a:t>.</a:t>
            </a:r>
            <a:endParaRPr lang="es-ES" sz="3600" b="0" u="none" strike="noStrike">
              <a:solidFill>
                <a:srgbClr val="000000"/>
              </a:solidFill>
              <a:effectLst/>
              <a:uFillTx/>
              <a:latin typeface="Century Schoolbook"/>
            </a:endParaRPr>
          </a:p>
          <a:p>
            <a:pPr marL="600120" indent="-600120" algn="l" defTabSz="914400">
              <a:lnSpc>
                <a:spcPct val="100000"/>
              </a:lnSpc>
              <a:spcBef>
                <a:spcPts val="601"/>
              </a:spcBef>
              <a:buClr>
                <a:srgbClr val="004F8A"/>
              </a:buClr>
              <a:buFont typeface="Arial"/>
              <a:buChar char="•"/>
            </a:pPr>
            <a:r>
              <a:rPr lang="es-ES" sz="3600" b="0" u="none" strike="noStrike">
                <a:solidFill>
                  <a:srgbClr val="004F8A"/>
                </a:solidFill>
                <a:effectLst/>
                <a:uFillTx/>
                <a:latin typeface="Century Schoolbook"/>
                <a:ea typeface="Century Schoolbook"/>
              </a:rPr>
              <a:t>La fuerza </a:t>
            </a:r>
            <a:r>
              <a:rPr lang="es-ES" sz="3600" b="1" u="sng" strike="noStrike">
                <a:solidFill>
                  <a:srgbClr val="004F8A"/>
                </a:solidFill>
                <a:effectLst/>
                <a:uFillTx/>
                <a:latin typeface="Century Schoolbook"/>
                <a:ea typeface="Century Schoolbook"/>
              </a:rPr>
              <a:t>obliga</a:t>
            </a:r>
            <a:r>
              <a:rPr lang="es-ES" sz="3600" b="0" i="1" u="none" strike="noStrike">
                <a:solidFill>
                  <a:srgbClr val="004F8A"/>
                </a:solidFill>
                <a:effectLst/>
                <a:uFillTx/>
                <a:latin typeface="Century Schoolbook"/>
                <a:ea typeface="Century Schoolbook"/>
              </a:rPr>
              <a:t>.</a:t>
            </a:r>
            <a:endParaRPr lang="es-ES" sz="3600" b="0" u="none" strike="noStrike">
              <a:solidFill>
                <a:srgbClr val="000000"/>
              </a:solidFill>
              <a:effectLst/>
              <a:uFillTx/>
              <a:latin typeface="Century Schoolbook"/>
            </a:endParaRPr>
          </a:p>
          <a:p>
            <a:pPr marL="600120" indent="-600120" algn="l" defTabSz="914400">
              <a:lnSpc>
                <a:spcPct val="100000"/>
              </a:lnSpc>
              <a:spcBef>
                <a:spcPts val="601"/>
              </a:spcBef>
              <a:buClr>
                <a:srgbClr val="004F8A"/>
              </a:buClr>
              <a:buFont typeface="Arial"/>
              <a:buChar char="•"/>
            </a:pPr>
            <a:r>
              <a:rPr lang="es-ES" sz="3600" b="0" u="none" strike="noStrike">
                <a:solidFill>
                  <a:srgbClr val="004F8A"/>
                </a:solidFill>
                <a:effectLst/>
                <a:uFillTx/>
                <a:latin typeface="Century Schoolbook"/>
                <a:ea typeface="Century Schoolbook"/>
              </a:rPr>
              <a:t>La persuasión </a:t>
            </a:r>
            <a:r>
              <a:rPr lang="es-ES" sz="3600" b="1" u="sng" strike="noStrike">
                <a:solidFill>
                  <a:srgbClr val="004F8A"/>
                </a:solidFill>
                <a:effectLst/>
                <a:uFillTx/>
                <a:latin typeface="Century Schoolbook"/>
                <a:ea typeface="Century Schoolbook"/>
              </a:rPr>
              <a:t>convence</a:t>
            </a:r>
            <a:r>
              <a:rPr lang="es-ES" sz="3600" b="0" i="1" u="none" strike="noStrike">
                <a:solidFill>
                  <a:srgbClr val="004F8A"/>
                </a:solidFill>
                <a:effectLst/>
                <a:uFillTx/>
                <a:latin typeface="Century Schoolbook"/>
                <a:ea typeface="Century Schoolbook"/>
              </a:rPr>
              <a:t>.</a:t>
            </a:r>
            <a:endParaRPr lang="es-ES" sz="3600" b="0" u="none" strike="noStrike">
              <a:solidFill>
                <a:srgbClr val="000000"/>
              </a:solidFill>
              <a:effectLst/>
              <a:uFillTx/>
              <a:latin typeface="Century Schoolbook"/>
            </a:endParaRPr>
          </a:p>
        </p:txBody>
      </p:sp>
    </p:spTree>
  </p:cSld>
  <p:timing>
    <p:tnLst>
      <p:par>
        <p:cTn id="182" dur="indefinite" restart="never" nodeType="tmRoot">
          <p:childTnLst>
            <p:seq>
              <p:cTn id="183" dur="indefinite" nodeType="mainSeq">
                <p:childTnLst>
                  <p:par>
                    <p:cTn id="184" fill="hold">
                      <p:stCondLst>
                        <p:cond delay="indefinite"/>
                      </p:stCondLst>
                      <p:childTnLst>
                        <p:par>
                          <p:cTn id="185" fill="hold">
                            <p:stCondLst>
                              <p:cond delay="0"/>
                            </p:stCondLst>
                            <p:childTnLst>
                              <p:par>
                                <p:cTn id="186" presetID="9" presetClass="entr" fill="hold" nodeType="clickEffect">
                                  <p:stCondLst>
                                    <p:cond delay="0"/>
                                  </p:stCondLst>
                                  <p:iterate type="el">
                                    <p:tmAbs val="0"/>
                                  </p:iterate>
                                  <p:childTnLst>
                                    <p:set>
                                      <p:cBhvr>
                                        <p:cTn id="187" fill="hold"/>
                                        <p:tgtEl>
                                          <p:spTgt spid="69"/>
                                        </p:tgtEl>
                                        <p:attrNameLst>
                                          <p:attrName>style.visibility</p:attrName>
                                        </p:attrNameLst>
                                      </p:cBhvr>
                                      <p:to>
                                        <p:strVal val="visible"/>
                                      </p:to>
                                    </p:set>
                                    <p:animEffect transition="in" filter="dissolve">
                                      <p:cBhvr additive="repl">
                                        <p:cTn id="188" dur="500"/>
                                        <p:tgtEl>
                                          <p:spTgt spid="69"/>
                                        </p:tgtEl>
                                      </p:cBhvr>
                                    </p:animEffect>
                                  </p:childTnLst>
                                </p:cTn>
                              </p:par>
                              <p:par>
                                <p:cTn id="189" presetID="9" presetClass="entr" fill="hold" nodeType="withEffect">
                                  <p:stCondLst>
                                    <p:cond delay="0"/>
                                  </p:stCondLst>
                                  <p:iterate type="el">
                                    <p:tmAbs val="0"/>
                                  </p:iterate>
                                  <p:childTnLst>
                                    <p:set>
                                      <p:cBhvr>
                                        <p:cTn id="190" fill="hold"/>
                                        <p:tgtEl>
                                          <p:spTgt spid="69">
                                            <p:txEl>
                                              <p:pRg st="0" end="0"/>
                                            </p:txEl>
                                          </p:spTgt>
                                        </p:tgtEl>
                                        <p:attrNameLst>
                                          <p:attrName>style.visibility</p:attrName>
                                        </p:attrNameLst>
                                      </p:cBhvr>
                                      <p:to>
                                        <p:strVal val="visible"/>
                                      </p:to>
                                    </p:set>
                                    <p:animEffect transition="in" filter="dissolve">
                                      <p:cBhvr additive="repl">
                                        <p:cTn id="191" dur="500"/>
                                        <p:tgtEl>
                                          <p:spTgt spid="69">
                                            <p:txEl>
                                              <p:pRg st="0" end="0"/>
                                            </p:txEl>
                                          </p:spTgt>
                                        </p:tgtEl>
                                      </p:cBhvr>
                                    </p:animEffect>
                                  </p:childTnLst>
                                </p:cTn>
                              </p:par>
                            </p:childTnLst>
                          </p:cTn>
                        </p:par>
                      </p:childTnLst>
                    </p:cTn>
                  </p:par>
                  <p:par>
                    <p:cTn id="192" fill="hold">
                      <p:stCondLst>
                        <p:cond delay="indefinite"/>
                      </p:stCondLst>
                      <p:childTnLst>
                        <p:par>
                          <p:cTn id="193" fill="hold">
                            <p:stCondLst>
                              <p:cond delay="0"/>
                            </p:stCondLst>
                            <p:childTnLst>
                              <p:par>
                                <p:cTn id="194" presetID="9" presetClass="entr" fill="hold" nodeType="clickEffect">
                                  <p:stCondLst>
                                    <p:cond delay="0"/>
                                  </p:stCondLst>
                                  <p:iterate type="el">
                                    <p:tmAbs val="0"/>
                                  </p:iterate>
                                  <p:childTnLst>
                                    <p:set>
                                      <p:cBhvr>
                                        <p:cTn id="195" fill="hold"/>
                                        <p:tgtEl>
                                          <p:spTgt spid="69">
                                            <p:txEl>
                                              <p:pRg st="1" end="1"/>
                                            </p:txEl>
                                          </p:spTgt>
                                        </p:tgtEl>
                                        <p:attrNameLst>
                                          <p:attrName>style.visibility</p:attrName>
                                        </p:attrNameLst>
                                      </p:cBhvr>
                                      <p:to>
                                        <p:strVal val="visible"/>
                                      </p:to>
                                    </p:set>
                                    <p:animEffect transition="in" filter="dissolve">
                                      <p:cBhvr additive="repl">
                                        <p:cTn id="196" dur="500"/>
                                        <p:tgtEl>
                                          <p:spTgt spid="69">
                                            <p:txEl>
                                              <p:pRg st="1" end="1"/>
                                            </p:txEl>
                                          </p:spTgt>
                                        </p:tgtEl>
                                      </p:cBhvr>
                                    </p:animEffect>
                                  </p:childTnLst>
                                </p:cTn>
                              </p:par>
                            </p:childTnLst>
                          </p:cTn>
                        </p:par>
                      </p:childTnLst>
                    </p:cTn>
                  </p:par>
                  <p:par>
                    <p:cTn id="197" fill="hold">
                      <p:stCondLst>
                        <p:cond delay="indefinite"/>
                      </p:stCondLst>
                      <p:childTnLst>
                        <p:par>
                          <p:cTn id="198" fill="hold">
                            <p:stCondLst>
                              <p:cond delay="0"/>
                            </p:stCondLst>
                            <p:childTnLst>
                              <p:par>
                                <p:cTn id="199" presetID="9" presetClass="entr" fill="hold" nodeType="clickEffect">
                                  <p:stCondLst>
                                    <p:cond delay="0"/>
                                  </p:stCondLst>
                                  <p:iterate type="el">
                                    <p:tmAbs val="0"/>
                                  </p:iterate>
                                  <p:childTnLst>
                                    <p:set>
                                      <p:cBhvr>
                                        <p:cTn id="200" fill="hold"/>
                                        <p:tgtEl>
                                          <p:spTgt spid="69">
                                            <p:txEl>
                                              <p:pRg st="2" end="2"/>
                                            </p:txEl>
                                          </p:spTgt>
                                        </p:tgtEl>
                                        <p:attrNameLst>
                                          <p:attrName>style.visibility</p:attrName>
                                        </p:attrNameLst>
                                      </p:cBhvr>
                                      <p:to>
                                        <p:strVal val="visible"/>
                                      </p:to>
                                    </p:set>
                                    <p:animEffect transition="in" filter="dissolve">
                                      <p:cBhvr additive="repl">
                                        <p:cTn id="201" dur="500"/>
                                        <p:tgtEl>
                                          <p:spTgt spid="69">
                                            <p:txEl>
                                              <p:pRg st="2" end="2"/>
                                            </p:txEl>
                                          </p:spTgt>
                                        </p:tgtEl>
                                      </p:cBhvr>
                                    </p:animEffect>
                                  </p:childTnLst>
                                </p:cTn>
                              </p:par>
                            </p:childTnLst>
                          </p:cTn>
                        </p:par>
                      </p:childTnLst>
                    </p:cTn>
                  </p:par>
                  <p:par>
                    <p:cTn id="202" fill="hold">
                      <p:stCondLst>
                        <p:cond delay="indefinite"/>
                      </p:stCondLst>
                      <p:childTnLst>
                        <p:par>
                          <p:cTn id="203" fill="hold">
                            <p:stCondLst>
                              <p:cond delay="0"/>
                            </p:stCondLst>
                            <p:childTnLst>
                              <p:par>
                                <p:cTn id="204" presetID="9" presetClass="entr" fill="hold" nodeType="clickEffect">
                                  <p:stCondLst>
                                    <p:cond delay="0"/>
                                  </p:stCondLst>
                                  <p:iterate type="el">
                                    <p:tmAbs val="0"/>
                                  </p:iterate>
                                  <p:childTnLst>
                                    <p:set>
                                      <p:cBhvr>
                                        <p:cTn id="205" fill="hold"/>
                                        <p:tgtEl>
                                          <p:spTgt spid="69">
                                            <p:txEl>
                                              <p:pRg st="3" end="3"/>
                                            </p:txEl>
                                          </p:spTgt>
                                        </p:tgtEl>
                                        <p:attrNameLst>
                                          <p:attrName>style.visibility</p:attrName>
                                        </p:attrNameLst>
                                      </p:cBhvr>
                                      <p:to>
                                        <p:strVal val="visible"/>
                                      </p:to>
                                    </p:set>
                                    <p:animEffect transition="in" filter="dissolve">
                                      <p:cBhvr additive="repl">
                                        <p:cTn id="206" dur="500"/>
                                        <p:tgtEl>
                                          <p:spTgt spid="69">
                                            <p:txEl>
                                              <p:pRg st="3" end="3"/>
                                            </p:txEl>
                                          </p:spTgt>
                                        </p:tgtEl>
                                      </p:cBhvr>
                                    </p:animEffect>
                                  </p:childTnLst>
                                </p:cTn>
                              </p:par>
                            </p:childTnLst>
                          </p:cTn>
                        </p:par>
                      </p:childTnLst>
                    </p:cTn>
                  </p:par>
                  <p:par>
                    <p:cTn id="207" fill="hold">
                      <p:stCondLst>
                        <p:cond delay="indefinite"/>
                      </p:stCondLst>
                      <p:childTnLst>
                        <p:par>
                          <p:cTn id="208" fill="hold">
                            <p:stCondLst>
                              <p:cond delay="0"/>
                            </p:stCondLst>
                            <p:childTnLst>
                              <p:par>
                                <p:cTn id="209" presetID="9" presetClass="entr" fill="hold" nodeType="clickEffect">
                                  <p:stCondLst>
                                    <p:cond delay="0"/>
                                  </p:stCondLst>
                                  <p:iterate type="el">
                                    <p:tmAbs val="0"/>
                                  </p:iterate>
                                  <p:childTnLst>
                                    <p:set>
                                      <p:cBhvr>
                                        <p:cTn id="210" fill="hold"/>
                                        <p:tgtEl>
                                          <p:spTgt spid="69">
                                            <p:txEl>
                                              <p:pRg st="4" end="4"/>
                                            </p:txEl>
                                          </p:spTgt>
                                        </p:tgtEl>
                                        <p:attrNameLst>
                                          <p:attrName>style.visibility</p:attrName>
                                        </p:attrNameLst>
                                      </p:cBhvr>
                                      <p:to>
                                        <p:strVal val="visible"/>
                                      </p:to>
                                    </p:set>
                                    <p:animEffect transition="in" filter="dissolve">
                                      <p:cBhvr additive="repl">
                                        <p:cTn id="211" dur="500"/>
                                        <p:tgtEl>
                                          <p:spTgt spid="69">
                                            <p:txEl>
                                              <p:pRg st="4" end="4"/>
                                            </p:txEl>
                                          </p:spTgt>
                                        </p:tgtEl>
                                      </p:cBhvr>
                                    </p:animEffect>
                                  </p:childTnLst>
                                </p:cTn>
                              </p:par>
                            </p:childTnLst>
                          </p:cTn>
                        </p:par>
                      </p:childTnLst>
                    </p:cTn>
                  </p:par>
                  <p:par>
                    <p:cTn id="212" fill="hold">
                      <p:stCondLst>
                        <p:cond delay="indefinite"/>
                      </p:stCondLst>
                      <p:childTnLst>
                        <p:par>
                          <p:cTn id="213" fill="hold">
                            <p:stCondLst>
                              <p:cond delay="0"/>
                            </p:stCondLst>
                            <p:childTnLst>
                              <p:par>
                                <p:cTn id="214" presetID="9" presetClass="entr" fill="hold" nodeType="clickEffect">
                                  <p:stCondLst>
                                    <p:cond delay="0"/>
                                  </p:stCondLst>
                                  <p:iterate type="el">
                                    <p:tmAbs val="0"/>
                                  </p:iterate>
                                  <p:childTnLst>
                                    <p:set>
                                      <p:cBhvr>
                                        <p:cTn id="215" fill="hold"/>
                                        <p:tgtEl>
                                          <p:spTgt spid="69">
                                            <p:txEl>
                                              <p:pRg st="5" end="5"/>
                                            </p:txEl>
                                          </p:spTgt>
                                        </p:tgtEl>
                                        <p:attrNameLst>
                                          <p:attrName>style.visibility</p:attrName>
                                        </p:attrNameLst>
                                      </p:cBhvr>
                                      <p:to>
                                        <p:strVal val="visible"/>
                                      </p:to>
                                    </p:set>
                                    <p:animEffect transition="in" filter="dissolve">
                                      <p:cBhvr additive="repl">
                                        <p:cTn id="216" dur="500"/>
                                        <p:tgtEl>
                                          <p:spTgt spid="69">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 name="PlaceHolder 1"/>
          <p:cNvSpPr>
            <a:spLocks noGrp="1"/>
          </p:cNvSpPr>
          <p:nvPr>
            <p:ph/>
          </p:nvPr>
        </p:nvSpPr>
        <p:spPr>
          <a:xfrm>
            <a:off x="886680" y="529920"/>
            <a:ext cx="7139520" cy="6042960"/>
          </a:xfrm>
          <a:prstGeom prst="rect">
            <a:avLst/>
          </a:prstGeom>
          <a:noFill/>
          <a:ln w="12600">
            <a:noFill/>
          </a:ln>
        </p:spPr>
        <p:txBody>
          <a:bodyPr lIns="0" tIns="0" rIns="0" bIns="0" anchor="t">
            <a:normAutofit/>
          </a:bodyPr>
          <a:p>
            <a:pPr marL="544680" indent="-544680" algn="l" defTabSz="905400">
              <a:lnSpc>
                <a:spcPct val="100000"/>
              </a:lnSpc>
              <a:buClr>
                <a:srgbClr val="004F8A"/>
              </a:buClr>
              <a:buFont typeface="Arial"/>
              <a:buChar char="•"/>
            </a:pPr>
            <a:r>
              <a:rPr lang="es-ES" sz="3270" b="0" u="none" strike="noStrike">
                <a:solidFill>
                  <a:srgbClr val="004F8A"/>
                </a:solidFill>
                <a:effectLst/>
                <a:uFillTx/>
                <a:latin typeface="Century Schoolbook"/>
                <a:ea typeface="Century Schoolbook"/>
              </a:rPr>
              <a:t>La obediencia por la fuerza se basa en el </a:t>
            </a:r>
            <a:r>
              <a:rPr lang="es-ES" sz="3270" b="1" u="sng" strike="noStrike">
                <a:solidFill>
                  <a:srgbClr val="004F8A"/>
                </a:solidFill>
                <a:effectLst/>
                <a:uFillTx/>
                <a:latin typeface="Century Schoolbook"/>
                <a:ea typeface="Century Schoolbook"/>
              </a:rPr>
              <a:t>temor</a:t>
            </a:r>
            <a:r>
              <a:rPr lang="es-ES" sz="3270" b="0" i="1" u="none" strike="noStrike">
                <a:solidFill>
                  <a:srgbClr val="004F8A"/>
                </a:solidFill>
                <a:effectLst/>
                <a:uFillTx/>
                <a:latin typeface="Century Schoolbook"/>
                <a:ea typeface="Century Schoolbook"/>
              </a:rPr>
              <a:t>.</a:t>
            </a:r>
            <a:endParaRPr lang="es-ES" sz="3270" b="0" u="none" strike="noStrike">
              <a:solidFill>
                <a:srgbClr val="000000"/>
              </a:solidFill>
              <a:effectLst/>
              <a:uFillTx/>
              <a:latin typeface="Century Schoolbook"/>
            </a:endParaRPr>
          </a:p>
          <a:p>
            <a:pPr marL="544680" indent="-544680" algn="l" defTabSz="905400">
              <a:lnSpc>
                <a:spcPct val="100000"/>
              </a:lnSpc>
              <a:buClr>
                <a:srgbClr val="004F8A"/>
              </a:buClr>
              <a:buFont typeface="Arial"/>
              <a:buChar char="•"/>
            </a:pPr>
            <a:r>
              <a:rPr lang="es-ES" sz="3270" b="0" u="none" strike="noStrike">
                <a:solidFill>
                  <a:srgbClr val="004F8A"/>
                </a:solidFill>
                <a:effectLst/>
                <a:uFillTx/>
                <a:latin typeface="Century Schoolbook"/>
                <a:ea typeface="Century Schoolbook"/>
              </a:rPr>
              <a:t>La obediencia por la persuasión se basa en el </a:t>
            </a:r>
            <a:r>
              <a:rPr lang="es-ES" sz="3270" b="1" u="sng" strike="noStrike">
                <a:solidFill>
                  <a:srgbClr val="004F8A"/>
                </a:solidFill>
                <a:effectLst/>
                <a:uFillTx/>
                <a:latin typeface="Century Schoolbook"/>
                <a:ea typeface="Century Schoolbook"/>
              </a:rPr>
              <a:t>amor</a:t>
            </a:r>
            <a:r>
              <a:rPr lang="es-ES" sz="3270" b="0" u="none" strike="noStrike">
                <a:solidFill>
                  <a:srgbClr val="004F8A"/>
                </a:solidFill>
                <a:effectLst/>
                <a:uFillTx/>
                <a:latin typeface="Century Schoolbook"/>
                <a:ea typeface="Century Schoolbook"/>
              </a:rPr>
              <a:t>.</a:t>
            </a:r>
            <a:endParaRPr lang="es-ES" sz="3270" b="0" u="none" strike="noStrike">
              <a:solidFill>
                <a:srgbClr val="000000"/>
              </a:solidFill>
              <a:effectLst/>
              <a:uFillTx/>
              <a:latin typeface="Century Schoolbook"/>
            </a:endParaRPr>
          </a:p>
          <a:p>
            <a:pPr marL="544680" indent="-544680" algn="l" defTabSz="905400">
              <a:lnSpc>
                <a:spcPct val="100000"/>
              </a:lnSpc>
              <a:buClr>
                <a:srgbClr val="004F8A"/>
              </a:buClr>
              <a:buFont typeface="Arial"/>
              <a:buChar char="•"/>
            </a:pPr>
            <a:r>
              <a:rPr lang="es-ES" sz="3270" b="0" u="none" strike="noStrike">
                <a:solidFill>
                  <a:srgbClr val="004F8A"/>
                </a:solidFill>
                <a:effectLst/>
                <a:uFillTx/>
                <a:latin typeface="Century Schoolbook"/>
                <a:ea typeface="Century Schoolbook"/>
              </a:rPr>
              <a:t>La fuerza </a:t>
            </a:r>
            <a:r>
              <a:rPr lang="es-ES" sz="3270" b="1" u="sng" strike="noStrike">
                <a:solidFill>
                  <a:srgbClr val="004F8A"/>
                </a:solidFill>
                <a:effectLst/>
                <a:uFillTx/>
                <a:latin typeface="Century Schoolbook"/>
                <a:ea typeface="Century Schoolbook"/>
              </a:rPr>
              <a:t>destruye</a:t>
            </a:r>
            <a:r>
              <a:rPr lang="es-ES" sz="3270" b="0" u="none" strike="noStrike">
                <a:solidFill>
                  <a:srgbClr val="004F8A"/>
                </a:solidFill>
                <a:effectLst/>
                <a:uFillTx/>
                <a:latin typeface="Century Schoolbook"/>
                <a:ea typeface="Century Schoolbook"/>
              </a:rPr>
              <a:t> el trabajo en equipo.</a:t>
            </a:r>
            <a:endParaRPr lang="es-ES" sz="3270" b="0" u="none" strike="noStrike">
              <a:solidFill>
                <a:srgbClr val="000000"/>
              </a:solidFill>
              <a:effectLst/>
              <a:uFillTx/>
              <a:latin typeface="Century Schoolbook"/>
            </a:endParaRPr>
          </a:p>
          <a:p>
            <a:pPr marL="544680" indent="-544680" algn="l" defTabSz="905400">
              <a:lnSpc>
                <a:spcPct val="100000"/>
              </a:lnSpc>
              <a:buClr>
                <a:srgbClr val="004F8A"/>
              </a:buClr>
              <a:buFont typeface="Arial"/>
              <a:buChar char="•"/>
            </a:pPr>
            <a:r>
              <a:rPr lang="es-ES" sz="3270" b="0" u="none" strike="noStrike">
                <a:solidFill>
                  <a:srgbClr val="004F8A"/>
                </a:solidFill>
                <a:effectLst/>
                <a:uFillTx/>
                <a:latin typeface="Century Schoolbook"/>
                <a:ea typeface="Century Schoolbook"/>
              </a:rPr>
              <a:t>La persuasión </a:t>
            </a:r>
            <a:r>
              <a:rPr lang="es-ES" sz="3270" b="1" u="sng" strike="noStrike">
                <a:solidFill>
                  <a:srgbClr val="004F8A"/>
                </a:solidFill>
                <a:effectLst/>
                <a:uFillTx/>
                <a:latin typeface="Century Schoolbook"/>
                <a:ea typeface="Century Schoolbook"/>
              </a:rPr>
              <a:t>consolida</a:t>
            </a:r>
            <a:r>
              <a:rPr lang="es-ES" sz="3270" b="0" u="none" strike="noStrike">
                <a:solidFill>
                  <a:srgbClr val="004F8A"/>
                </a:solidFill>
                <a:effectLst/>
                <a:uFillTx/>
                <a:latin typeface="Century Schoolbook"/>
                <a:ea typeface="Century Schoolbook"/>
              </a:rPr>
              <a:t> el trabajo en equipo.</a:t>
            </a:r>
            <a:endParaRPr lang="es-ES" sz="3270" b="0" u="none" strike="noStrike">
              <a:solidFill>
                <a:srgbClr val="000000"/>
              </a:solidFill>
              <a:effectLst/>
              <a:uFillTx/>
              <a:latin typeface="Century Schoolbook"/>
            </a:endParaRPr>
          </a:p>
          <a:p>
            <a:pPr marL="544680" indent="-544680" algn="l" defTabSz="905400">
              <a:lnSpc>
                <a:spcPct val="100000"/>
              </a:lnSpc>
              <a:buClr>
                <a:srgbClr val="004F8A"/>
              </a:buClr>
              <a:buFont typeface="Arial"/>
              <a:buChar char="•"/>
            </a:pPr>
            <a:r>
              <a:rPr lang="es-ES" sz="3270" b="0" u="none" strike="noStrike">
                <a:solidFill>
                  <a:srgbClr val="004F8A"/>
                </a:solidFill>
                <a:effectLst/>
                <a:uFillTx/>
                <a:latin typeface="Century Schoolbook"/>
                <a:ea typeface="Century Schoolbook"/>
              </a:rPr>
              <a:t>La fuerza forma parte de las herramientas del </a:t>
            </a:r>
            <a:r>
              <a:rPr lang="es-ES" sz="3270" b="1" u="sng" strike="noStrike">
                <a:solidFill>
                  <a:srgbClr val="004F8A"/>
                </a:solidFill>
                <a:effectLst/>
                <a:uFillTx/>
                <a:latin typeface="Century Schoolbook"/>
                <a:ea typeface="Century Schoolbook"/>
              </a:rPr>
              <a:t>enemigo</a:t>
            </a:r>
            <a:r>
              <a:rPr lang="es-ES" sz="3270" b="0" u="none" strike="noStrike">
                <a:solidFill>
                  <a:srgbClr val="004F8A"/>
                </a:solidFill>
                <a:effectLst/>
                <a:uFillTx/>
                <a:latin typeface="Century Schoolbook"/>
                <a:ea typeface="Century Schoolbook"/>
              </a:rPr>
              <a:t>.</a:t>
            </a:r>
            <a:endParaRPr lang="es-ES" sz="3270" b="0" u="none" strike="noStrike">
              <a:solidFill>
                <a:srgbClr val="000000"/>
              </a:solidFill>
              <a:effectLst/>
              <a:uFillTx/>
              <a:latin typeface="Century Schoolbook"/>
            </a:endParaRPr>
          </a:p>
          <a:p>
            <a:pPr marL="544680" indent="-544680" algn="l" defTabSz="905400">
              <a:lnSpc>
                <a:spcPct val="100000"/>
              </a:lnSpc>
              <a:buClr>
                <a:srgbClr val="004F8A"/>
              </a:buClr>
              <a:buFont typeface="Arial"/>
              <a:buChar char="•"/>
            </a:pPr>
            <a:r>
              <a:rPr lang="es-ES" sz="3270" b="0" u="none" strike="noStrike">
                <a:solidFill>
                  <a:srgbClr val="004F8A"/>
                </a:solidFill>
                <a:effectLst/>
                <a:uFillTx/>
                <a:latin typeface="Century Schoolbook"/>
                <a:ea typeface="Century Schoolbook"/>
              </a:rPr>
              <a:t>La persuasión forma parte del </a:t>
            </a:r>
            <a:r>
              <a:rPr lang="es-ES" sz="3270" b="1" u="sng" strike="noStrike">
                <a:solidFill>
                  <a:srgbClr val="004F8A"/>
                </a:solidFill>
                <a:effectLst/>
                <a:uFillTx/>
                <a:latin typeface="Century Schoolbook"/>
                <a:ea typeface="Century Schoolbook"/>
              </a:rPr>
              <a:t>método</a:t>
            </a:r>
            <a:r>
              <a:rPr lang="es-ES" sz="3270" b="0" u="none" strike="noStrike">
                <a:solidFill>
                  <a:srgbClr val="004F8A"/>
                </a:solidFill>
                <a:effectLst/>
                <a:uFillTx/>
                <a:latin typeface="Century Schoolbook"/>
                <a:ea typeface="Century Schoolbook"/>
              </a:rPr>
              <a:t> de Dios.</a:t>
            </a:r>
            <a:endParaRPr lang="es-ES" sz="3270" b="0" u="none" strike="noStrike">
              <a:solidFill>
                <a:srgbClr val="000000"/>
              </a:solidFill>
              <a:effectLst/>
              <a:uFillTx/>
              <a:latin typeface="Century Schoolbook"/>
            </a:endParaRPr>
          </a:p>
        </p:txBody>
      </p:sp>
    </p:spTree>
  </p:cSld>
  <p:timing>
    <p:tnLst>
      <p:par>
        <p:cTn id="217" dur="indefinite" restart="never" nodeType="tmRoot">
          <p:childTnLst>
            <p:seq>
              <p:cTn id="218" dur="indefinite" nodeType="mainSeq">
                <p:childTnLst>
                  <p:par>
                    <p:cTn id="219" fill="hold">
                      <p:stCondLst>
                        <p:cond delay="indefinite"/>
                      </p:stCondLst>
                      <p:childTnLst>
                        <p:par>
                          <p:cTn id="220" fill="hold">
                            <p:stCondLst>
                              <p:cond delay="0"/>
                            </p:stCondLst>
                            <p:childTnLst>
                              <p:par>
                                <p:cTn id="221" presetID="9" presetClass="entr" fill="hold" nodeType="clickEffect">
                                  <p:stCondLst>
                                    <p:cond delay="0"/>
                                  </p:stCondLst>
                                  <p:iterate type="el">
                                    <p:tmAbs val="0"/>
                                  </p:iterate>
                                  <p:childTnLst>
                                    <p:set>
                                      <p:cBhvr>
                                        <p:cTn id="222" fill="hold"/>
                                        <p:tgtEl>
                                          <p:spTgt spid="70"/>
                                        </p:tgtEl>
                                        <p:attrNameLst>
                                          <p:attrName>style.visibility</p:attrName>
                                        </p:attrNameLst>
                                      </p:cBhvr>
                                      <p:to>
                                        <p:strVal val="visible"/>
                                      </p:to>
                                    </p:set>
                                    <p:animEffect transition="in" filter="dissolve">
                                      <p:cBhvr additive="repl">
                                        <p:cTn id="223" dur="500"/>
                                        <p:tgtEl>
                                          <p:spTgt spid="70"/>
                                        </p:tgtEl>
                                      </p:cBhvr>
                                    </p:animEffect>
                                  </p:childTnLst>
                                </p:cTn>
                              </p:par>
                              <p:par>
                                <p:cTn id="224" presetID="9" presetClass="entr" fill="hold" nodeType="withEffect">
                                  <p:stCondLst>
                                    <p:cond delay="0"/>
                                  </p:stCondLst>
                                  <p:iterate type="el">
                                    <p:tmAbs val="0"/>
                                  </p:iterate>
                                  <p:childTnLst>
                                    <p:set>
                                      <p:cBhvr>
                                        <p:cTn id="225" fill="hold"/>
                                        <p:tgtEl>
                                          <p:spTgt spid="70">
                                            <p:txEl>
                                              <p:pRg st="0" end="0"/>
                                            </p:txEl>
                                          </p:spTgt>
                                        </p:tgtEl>
                                        <p:attrNameLst>
                                          <p:attrName>style.visibility</p:attrName>
                                        </p:attrNameLst>
                                      </p:cBhvr>
                                      <p:to>
                                        <p:strVal val="visible"/>
                                      </p:to>
                                    </p:set>
                                    <p:animEffect transition="in" filter="dissolve">
                                      <p:cBhvr additive="repl">
                                        <p:cTn id="226" dur="500"/>
                                        <p:tgtEl>
                                          <p:spTgt spid="70">
                                            <p:txEl>
                                              <p:pRg st="0" end="0"/>
                                            </p:txEl>
                                          </p:spTgt>
                                        </p:tgtEl>
                                      </p:cBhvr>
                                    </p:animEffect>
                                  </p:childTnLst>
                                </p:cTn>
                              </p:par>
                            </p:childTnLst>
                          </p:cTn>
                        </p:par>
                      </p:childTnLst>
                    </p:cTn>
                  </p:par>
                  <p:par>
                    <p:cTn id="227" fill="hold">
                      <p:stCondLst>
                        <p:cond delay="indefinite"/>
                      </p:stCondLst>
                      <p:childTnLst>
                        <p:par>
                          <p:cTn id="228" fill="hold">
                            <p:stCondLst>
                              <p:cond delay="0"/>
                            </p:stCondLst>
                            <p:childTnLst>
                              <p:par>
                                <p:cTn id="229" presetID="9" presetClass="entr" fill="hold" nodeType="clickEffect">
                                  <p:stCondLst>
                                    <p:cond delay="0"/>
                                  </p:stCondLst>
                                  <p:iterate type="el">
                                    <p:tmAbs val="0"/>
                                  </p:iterate>
                                  <p:childTnLst>
                                    <p:set>
                                      <p:cBhvr>
                                        <p:cTn id="230" fill="hold"/>
                                        <p:tgtEl>
                                          <p:spTgt spid="70">
                                            <p:txEl>
                                              <p:pRg st="1" end="1"/>
                                            </p:txEl>
                                          </p:spTgt>
                                        </p:tgtEl>
                                        <p:attrNameLst>
                                          <p:attrName>style.visibility</p:attrName>
                                        </p:attrNameLst>
                                      </p:cBhvr>
                                      <p:to>
                                        <p:strVal val="visible"/>
                                      </p:to>
                                    </p:set>
                                    <p:animEffect transition="in" filter="dissolve">
                                      <p:cBhvr additive="repl">
                                        <p:cTn id="231" dur="500"/>
                                        <p:tgtEl>
                                          <p:spTgt spid="70">
                                            <p:txEl>
                                              <p:pRg st="1" end="1"/>
                                            </p:txEl>
                                          </p:spTgt>
                                        </p:tgtEl>
                                      </p:cBhvr>
                                    </p:animEffect>
                                  </p:childTnLst>
                                </p:cTn>
                              </p:par>
                            </p:childTnLst>
                          </p:cTn>
                        </p:par>
                      </p:childTnLst>
                    </p:cTn>
                  </p:par>
                  <p:par>
                    <p:cTn id="232" fill="hold">
                      <p:stCondLst>
                        <p:cond delay="indefinite"/>
                      </p:stCondLst>
                      <p:childTnLst>
                        <p:par>
                          <p:cTn id="233" fill="hold">
                            <p:stCondLst>
                              <p:cond delay="0"/>
                            </p:stCondLst>
                            <p:childTnLst>
                              <p:par>
                                <p:cTn id="234" presetID="9" presetClass="entr" fill="hold" nodeType="clickEffect">
                                  <p:stCondLst>
                                    <p:cond delay="0"/>
                                  </p:stCondLst>
                                  <p:iterate type="el">
                                    <p:tmAbs val="0"/>
                                  </p:iterate>
                                  <p:childTnLst>
                                    <p:set>
                                      <p:cBhvr>
                                        <p:cTn id="235" fill="hold"/>
                                        <p:tgtEl>
                                          <p:spTgt spid="70">
                                            <p:txEl>
                                              <p:pRg st="2" end="2"/>
                                            </p:txEl>
                                          </p:spTgt>
                                        </p:tgtEl>
                                        <p:attrNameLst>
                                          <p:attrName>style.visibility</p:attrName>
                                        </p:attrNameLst>
                                      </p:cBhvr>
                                      <p:to>
                                        <p:strVal val="visible"/>
                                      </p:to>
                                    </p:set>
                                    <p:animEffect transition="in" filter="dissolve">
                                      <p:cBhvr additive="repl">
                                        <p:cTn id="236" dur="500"/>
                                        <p:tgtEl>
                                          <p:spTgt spid="70">
                                            <p:txEl>
                                              <p:pRg st="2" end="2"/>
                                            </p:txEl>
                                          </p:spTgt>
                                        </p:tgtEl>
                                      </p:cBhvr>
                                    </p:animEffect>
                                  </p:childTnLst>
                                </p:cTn>
                              </p:par>
                            </p:childTnLst>
                          </p:cTn>
                        </p:par>
                      </p:childTnLst>
                    </p:cTn>
                  </p:par>
                  <p:par>
                    <p:cTn id="237" fill="hold">
                      <p:stCondLst>
                        <p:cond delay="indefinite"/>
                      </p:stCondLst>
                      <p:childTnLst>
                        <p:par>
                          <p:cTn id="238" fill="hold">
                            <p:stCondLst>
                              <p:cond delay="0"/>
                            </p:stCondLst>
                            <p:childTnLst>
                              <p:par>
                                <p:cTn id="239" presetID="9" presetClass="entr" fill="hold" nodeType="clickEffect">
                                  <p:stCondLst>
                                    <p:cond delay="0"/>
                                  </p:stCondLst>
                                  <p:iterate type="el">
                                    <p:tmAbs val="0"/>
                                  </p:iterate>
                                  <p:childTnLst>
                                    <p:set>
                                      <p:cBhvr>
                                        <p:cTn id="240" fill="hold"/>
                                        <p:tgtEl>
                                          <p:spTgt spid="70">
                                            <p:txEl>
                                              <p:pRg st="3" end="3"/>
                                            </p:txEl>
                                          </p:spTgt>
                                        </p:tgtEl>
                                        <p:attrNameLst>
                                          <p:attrName>style.visibility</p:attrName>
                                        </p:attrNameLst>
                                      </p:cBhvr>
                                      <p:to>
                                        <p:strVal val="visible"/>
                                      </p:to>
                                    </p:set>
                                    <p:animEffect transition="in" filter="dissolve">
                                      <p:cBhvr additive="repl">
                                        <p:cTn id="241" dur="500"/>
                                        <p:tgtEl>
                                          <p:spTgt spid="70">
                                            <p:txEl>
                                              <p:pRg st="3" end="3"/>
                                            </p:txEl>
                                          </p:spTgt>
                                        </p:tgtEl>
                                      </p:cBhvr>
                                    </p:animEffect>
                                  </p:childTnLst>
                                </p:cTn>
                              </p:par>
                            </p:childTnLst>
                          </p:cTn>
                        </p:par>
                      </p:childTnLst>
                    </p:cTn>
                  </p:par>
                  <p:par>
                    <p:cTn id="242" fill="hold">
                      <p:stCondLst>
                        <p:cond delay="indefinite"/>
                      </p:stCondLst>
                      <p:childTnLst>
                        <p:par>
                          <p:cTn id="243" fill="hold">
                            <p:stCondLst>
                              <p:cond delay="0"/>
                            </p:stCondLst>
                            <p:childTnLst>
                              <p:par>
                                <p:cTn id="244" presetID="9" presetClass="entr" fill="hold" nodeType="clickEffect">
                                  <p:stCondLst>
                                    <p:cond delay="0"/>
                                  </p:stCondLst>
                                  <p:iterate type="el">
                                    <p:tmAbs val="0"/>
                                  </p:iterate>
                                  <p:childTnLst>
                                    <p:set>
                                      <p:cBhvr>
                                        <p:cTn id="245" fill="hold"/>
                                        <p:tgtEl>
                                          <p:spTgt spid="70">
                                            <p:txEl>
                                              <p:pRg st="4" end="4"/>
                                            </p:txEl>
                                          </p:spTgt>
                                        </p:tgtEl>
                                        <p:attrNameLst>
                                          <p:attrName>style.visibility</p:attrName>
                                        </p:attrNameLst>
                                      </p:cBhvr>
                                      <p:to>
                                        <p:strVal val="visible"/>
                                      </p:to>
                                    </p:set>
                                    <p:animEffect transition="in" filter="dissolve">
                                      <p:cBhvr additive="repl">
                                        <p:cTn id="246" dur="500"/>
                                        <p:tgtEl>
                                          <p:spTgt spid="70">
                                            <p:txEl>
                                              <p:pRg st="4" end="4"/>
                                            </p:txEl>
                                          </p:spTgt>
                                        </p:tgtEl>
                                      </p:cBhvr>
                                    </p:animEffect>
                                  </p:childTnLst>
                                </p:cTn>
                              </p:par>
                            </p:childTnLst>
                          </p:cTn>
                        </p:par>
                      </p:childTnLst>
                    </p:cTn>
                  </p:par>
                  <p:par>
                    <p:cTn id="247" fill="hold">
                      <p:stCondLst>
                        <p:cond delay="indefinite"/>
                      </p:stCondLst>
                      <p:childTnLst>
                        <p:par>
                          <p:cTn id="248" fill="hold">
                            <p:stCondLst>
                              <p:cond delay="0"/>
                            </p:stCondLst>
                            <p:childTnLst>
                              <p:par>
                                <p:cTn id="249" presetID="9" presetClass="entr" fill="hold" nodeType="clickEffect">
                                  <p:stCondLst>
                                    <p:cond delay="0"/>
                                  </p:stCondLst>
                                  <p:iterate type="el">
                                    <p:tmAbs val="0"/>
                                  </p:iterate>
                                  <p:childTnLst>
                                    <p:set>
                                      <p:cBhvr>
                                        <p:cTn id="250" fill="hold"/>
                                        <p:tgtEl>
                                          <p:spTgt spid="70">
                                            <p:txEl>
                                              <p:pRg st="5" end="5"/>
                                            </p:txEl>
                                          </p:spTgt>
                                        </p:tgtEl>
                                        <p:attrNameLst>
                                          <p:attrName>style.visibility</p:attrName>
                                        </p:attrNameLst>
                                      </p:cBhvr>
                                      <p:to>
                                        <p:strVal val="visible"/>
                                      </p:to>
                                    </p:set>
                                    <p:animEffect transition="in" filter="dissolve">
                                      <p:cBhvr additive="repl">
                                        <p:cTn id="251" dur="500"/>
                                        <p:tgtEl>
                                          <p:spTgt spid="70">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 name="PlaceHolder 1"/>
          <p:cNvSpPr>
            <a:spLocks noGrp="1"/>
          </p:cNvSpPr>
          <p:nvPr>
            <p:ph/>
          </p:nvPr>
        </p:nvSpPr>
        <p:spPr>
          <a:xfrm>
            <a:off x="1598040" y="904680"/>
            <a:ext cx="5947560" cy="5047920"/>
          </a:xfrm>
          <a:prstGeom prst="rect">
            <a:avLst/>
          </a:prstGeom>
          <a:noFill/>
          <a:ln w="12600">
            <a:noFill/>
          </a:ln>
        </p:spPr>
        <p:txBody>
          <a:bodyPr lIns="0" tIns="0" rIns="0" bIns="0" anchor="t">
            <a:normAutofit/>
          </a:bodyPr>
          <a:p>
            <a:pPr indent="0" algn="l" defTabSz="669960">
              <a:lnSpc>
                <a:spcPct val="100000"/>
              </a:lnSpc>
              <a:spcBef>
                <a:spcPts val="400"/>
              </a:spcBef>
              <a:buNone/>
              <a:tabLst>
                <a:tab pos="0" algn="l"/>
              </a:tabLst>
            </a:pPr>
            <a:r>
              <a:rPr lang="es-ES" sz="2510" b="0" i="1" u="none" strike="noStrike">
                <a:solidFill>
                  <a:srgbClr val="004F8A"/>
                </a:solidFill>
                <a:effectLst/>
                <a:uFillTx/>
                <a:latin typeface="Century Schoolbook"/>
                <a:ea typeface="Century Schoolbook"/>
              </a:rPr>
              <a:t>“Ruego a los ancianos que están entre vosotros… Apacentad la grey de Dios que está entre vosotros, cuidando de ella, no por fuerza, sino voluntariamente; no por ganancia deshonesta, sino con ánimo pronto; no como teniendo señorío sobre los que están a vuestro cuidado, sino siendo ejemplo de la grey. Y cuando aparezca el Príncipe de los pastores, vosotros recibiréis la corona incorruptible de gloria”.</a:t>
            </a:r>
            <a:endParaRPr lang="es-ES" sz="2510" b="0" u="none" strike="noStrike">
              <a:solidFill>
                <a:srgbClr val="000000"/>
              </a:solidFill>
              <a:effectLst/>
              <a:uFillTx/>
              <a:latin typeface="Century Schoolbook"/>
            </a:endParaRPr>
          </a:p>
          <a:p>
            <a:pPr indent="0" algn="l" defTabSz="669960">
              <a:lnSpc>
                <a:spcPct val="100000"/>
              </a:lnSpc>
              <a:buNone/>
              <a:tabLst>
                <a:tab pos="0" algn="l"/>
              </a:tabLst>
            </a:pPr>
            <a:r>
              <a:rPr lang="es-ES" sz="2510" b="0" i="1" u="none" strike="noStrike">
                <a:solidFill>
                  <a:srgbClr val="FF0000"/>
                </a:solidFill>
                <a:effectLst/>
                <a:uFillTx/>
                <a:latin typeface="Century Schoolbook"/>
                <a:ea typeface="Century Schoolbook"/>
              </a:rPr>
              <a:t>1 Pedro 5:1-4</a:t>
            </a:r>
            <a:endParaRPr lang="es-ES" sz="2510" b="0" u="none" strike="noStrike">
              <a:solidFill>
                <a:srgbClr val="000000"/>
              </a:solidFill>
              <a:effectLst/>
              <a:uFillTx/>
              <a:latin typeface="Century Schoolbook"/>
            </a:endParaRPr>
          </a:p>
        </p:txBody>
      </p:sp>
    </p:spTree>
  </p:cSld>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 name="PlaceHolder 1"/>
          <p:cNvSpPr>
            <a:spLocks noGrp="1"/>
          </p:cNvSpPr>
          <p:nvPr>
            <p:ph/>
          </p:nvPr>
        </p:nvSpPr>
        <p:spPr>
          <a:xfrm>
            <a:off x="1170360" y="663480"/>
            <a:ext cx="6504840" cy="5778720"/>
          </a:xfrm>
          <a:prstGeom prst="rect">
            <a:avLst/>
          </a:prstGeom>
          <a:noFill/>
          <a:ln w="12600">
            <a:noFill/>
          </a:ln>
        </p:spPr>
        <p:txBody>
          <a:bodyPr lIns="0" tIns="0" rIns="0" bIns="0" anchor="t">
            <a:normAutofit/>
          </a:bodyPr>
          <a:p>
            <a:pPr indent="0" algn="l" defTabSz="914400">
              <a:lnSpc>
                <a:spcPct val="100000"/>
              </a:lnSpc>
              <a:buNone/>
              <a:tabLst>
                <a:tab pos="0" algn="l"/>
              </a:tabLst>
            </a:pPr>
            <a:r>
              <a:rPr lang="es-ES" sz="4400" b="0" i="1" u="none" strike="noStrike">
                <a:solidFill>
                  <a:srgbClr val="004F8A"/>
                </a:solidFill>
                <a:effectLst/>
                <a:uFillTx/>
                <a:latin typeface="Century Schoolbook"/>
                <a:ea typeface="Century Schoolbook"/>
              </a:rPr>
              <a:t>“Entonces dije yo: </a:t>
            </a:r>
            <a:r>
              <a:rPr lang="es-ES" sz="4400" b="1" i="1" u="sng" strike="noStrike">
                <a:solidFill>
                  <a:srgbClr val="004F8A"/>
                </a:solidFill>
                <a:effectLst/>
                <a:uFillTx/>
                <a:latin typeface="Century Schoolbook"/>
                <a:ea typeface="Century Schoolbook"/>
              </a:rPr>
              <a:t>Mejor es la sabiduría que la fuerza</a:t>
            </a:r>
            <a:r>
              <a:rPr lang="es-ES" sz="4400" b="0" i="1" u="none" strike="noStrike">
                <a:solidFill>
                  <a:srgbClr val="004F8A"/>
                </a:solidFill>
                <a:effectLst/>
                <a:uFillTx/>
                <a:latin typeface="Century Schoolbook"/>
                <a:ea typeface="Century Schoolbook"/>
              </a:rPr>
              <a:t>, aunque la ciencia del pobre sea menospreciada, y no sean escuchadas sus palabras”.</a:t>
            </a:r>
            <a:endParaRPr lang="es-ES" sz="4400" b="0" u="none" strike="noStrike">
              <a:solidFill>
                <a:srgbClr val="000000"/>
              </a:solidFill>
              <a:effectLst/>
              <a:uFillTx/>
              <a:latin typeface="Century Schoolbook"/>
            </a:endParaRPr>
          </a:p>
          <a:p>
            <a:pPr indent="0" algn="l" defTabSz="914400">
              <a:lnSpc>
                <a:spcPct val="100000"/>
              </a:lnSpc>
              <a:buNone/>
              <a:tabLst>
                <a:tab pos="0" algn="l"/>
              </a:tabLst>
            </a:pPr>
            <a:r>
              <a:rPr lang="es-ES" sz="4400" b="0" i="1" u="none" strike="noStrike">
                <a:solidFill>
                  <a:srgbClr val="FF2600"/>
                </a:solidFill>
                <a:effectLst/>
                <a:uFillTx/>
                <a:latin typeface="Century Schoolbook"/>
                <a:ea typeface="Century Schoolbook"/>
              </a:rPr>
              <a:t>Eclesiastés 9:16</a:t>
            </a:r>
            <a:endParaRPr lang="es-ES" sz="4400" b="0" u="none" strike="noStrike">
              <a:solidFill>
                <a:srgbClr val="000000"/>
              </a:solidFill>
              <a:effectLst/>
              <a:uFillTx/>
              <a:latin typeface="Century Schoolbook"/>
            </a:endParaRPr>
          </a:p>
        </p:txBody>
      </p:sp>
    </p:spTree>
  </p:cSld>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 name="PlaceHolder 1"/>
          <p:cNvSpPr>
            <a:spLocks noGrp="1"/>
          </p:cNvSpPr>
          <p:nvPr>
            <p:ph type="title"/>
          </p:nvPr>
        </p:nvSpPr>
        <p:spPr>
          <a:xfrm>
            <a:off x="924840" y="1760040"/>
            <a:ext cx="7642800" cy="1349280"/>
          </a:xfrm>
          <a:prstGeom prst="rect">
            <a:avLst/>
          </a:prstGeom>
          <a:noFill/>
          <a:ln w="12600">
            <a:noFill/>
          </a:ln>
        </p:spPr>
        <p:txBody>
          <a:bodyPr lIns="0" tIns="0" rIns="0" bIns="0" anchor="t">
            <a:normAutofit/>
          </a:bodyPr>
          <a:p>
            <a:pPr marL="977760" indent="-977760" algn="l" defTabSz="786240">
              <a:lnSpc>
                <a:spcPct val="100000"/>
              </a:lnSpc>
              <a:buNone/>
              <a:tabLst>
                <a:tab pos="0" algn="l"/>
              </a:tabLst>
            </a:pPr>
            <a:r>
              <a:rPr lang="es-ES" sz="4000" b="1" u="none" strike="noStrike">
                <a:solidFill>
                  <a:srgbClr val="AF0019"/>
                </a:solidFill>
                <a:effectLst/>
                <a:uFillTx/>
                <a:latin typeface="Century Schoolbook"/>
                <a:ea typeface="Century Schoolbook"/>
              </a:rPr>
              <a:t>IV. TRABAJAR VOLUNTARIAMENTE</a:t>
            </a:r>
            <a:endParaRPr lang="es-ES" sz="4000" b="0" u="none" strike="noStrike">
              <a:solidFill>
                <a:srgbClr val="000000"/>
              </a:solidFill>
              <a:effectLst/>
              <a:uFillTx/>
              <a:latin typeface="Century Schoolbook"/>
            </a:endParaRPr>
          </a:p>
        </p:txBody>
      </p:sp>
      <p:sp>
        <p:nvSpPr>
          <p:cNvPr id="73" name="PlaceHolder 2"/>
          <p:cNvSpPr>
            <a:spLocks noGrp="1"/>
          </p:cNvSpPr>
          <p:nvPr>
            <p:ph/>
          </p:nvPr>
        </p:nvSpPr>
        <p:spPr>
          <a:xfrm>
            <a:off x="2081880" y="3336120"/>
            <a:ext cx="4979880" cy="2174400"/>
          </a:xfrm>
          <a:prstGeom prst="rect">
            <a:avLst/>
          </a:prstGeom>
          <a:noFill/>
          <a:ln w="12600">
            <a:noFill/>
          </a:ln>
        </p:spPr>
        <p:txBody>
          <a:bodyPr lIns="0" tIns="0" rIns="0" bIns="0" anchor="t">
            <a:normAutofit lnSpcReduction="9999"/>
          </a:bodyPr>
          <a:p>
            <a:pPr indent="0" algn="l" defTabSz="667440">
              <a:lnSpc>
                <a:spcPct val="100000"/>
              </a:lnSpc>
              <a:spcBef>
                <a:spcPts val="499"/>
              </a:spcBef>
              <a:buNone/>
              <a:tabLst>
                <a:tab pos="0" algn="l"/>
              </a:tabLst>
            </a:pPr>
            <a:r>
              <a:rPr lang="es-ES" sz="3650" b="0" i="1" u="none" strike="noStrike">
                <a:solidFill>
                  <a:srgbClr val="004F8A"/>
                </a:solidFill>
                <a:effectLst/>
                <a:uFillTx/>
                <a:latin typeface="Century Schoolbook"/>
                <a:ea typeface="Century Schoolbook"/>
              </a:rPr>
              <a:t>“…No por la fuerza, sino, voluntariamente”.                </a:t>
            </a:r>
            <a:endParaRPr lang="es-ES" sz="3650" b="0" u="none" strike="noStrike">
              <a:solidFill>
                <a:srgbClr val="000000"/>
              </a:solidFill>
              <a:effectLst/>
              <a:uFillTx/>
              <a:latin typeface="Century Schoolbook"/>
            </a:endParaRPr>
          </a:p>
          <a:p>
            <a:pPr indent="0" algn="l" defTabSz="667440">
              <a:lnSpc>
                <a:spcPct val="100000"/>
              </a:lnSpc>
              <a:buNone/>
              <a:tabLst>
                <a:tab pos="0" algn="l"/>
              </a:tabLst>
            </a:pPr>
            <a:r>
              <a:rPr lang="es-ES" sz="3650" b="0" i="1" u="none" strike="noStrike">
                <a:solidFill>
                  <a:srgbClr val="FF2600"/>
                </a:solidFill>
                <a:effectLst/>
                <a:uFillTx/>
                <a:latin typeface="Century Schoolbook"/>
                <a:ea typeface="Century Schoolbook"/>
              </a:rPr>
              <a:t>1 Pedro 5:2</a:t>
            </a:r>
            <a:endParaRPr lang="es-ES" sz="3650" b="0" u="none" strike="noStrike">
              <a:solidFill>
                <a:srgbClr val="000000"/>
              </a:solidFill>
              <a:effectLst/>
              <a:uFillTx/>
              <a:latin typeface="Century Schoolbook"/>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 name="PlaceHolder 1"/>
          <p:cNvSpPr>
            <a:spLocks noGrp="1"/>
          </p:cNvSpPr>
          <p:nvPr>
            <p:ph/>
          </p:nvPr>
        </p:nvSpPr>
        <p:spPr>
          <a:xfrm>
            <a:off x="1724400" y="743760"/>
            <a:ext cx="5694840" cy="5370480"/>
          </a:xfrm>
          <a:prstGeom prst="rect">
            <a:avLst/>
          </a:prstGeom>
          <a:noFill/>
          <a:ln w="12600">
            <a:noFill/>
          </a:ln>
        </p:spPr>
        <p:txBody>
          <a:bodyPr lIns="0" tIns="0" rIns="0" bIns="0" anchor="t">
            <a:normAutofit/>
          </a:bodyPr>
          <a:p>
            <a:pPr marL="487080" indent="-487080" algn="l" defTabSz="742320">
              <a:lnSpc>
                <a:spcPct val="100000"/>
              </a:lnSpc>
              <a:spcBef>
                <a:spcPts val="400"/>
              </a:spcBef>
              <a:buClr>
                <a:srgbClr val="004F8A"/>
              </a:buClr>
              <a:buFont typeface="Arial"/>
              <a:buChar char="•"/>
            </a:pPr>
            <a:r>
              <a:rPr lang="es-ES" sz="2950" b="0" u="none" strike="noStrike">
                <a:solidFill>
                  <a:srgbClr val="004F8A"/>
                </a:solidFill>
                <a:effectLst/>
                <a:uFillTx/>
                <a:latin typeface="Century Schoolbook"/>
                <a:ea typeface="Century Schoolbook"/>
              </a:rPr>
              <a:t>Están siempre listos para </a:t>
            </a:r>
            <a:r>
              <a:rPr lang="es-ES" sz="2950" b="1" u="sng" strike="noStrike">
                <a:solidFill>
                  <a:srgbClr val="004F8A"/>
                </a:solidFill>
                <a:effectLst/>
                <a:uFillTx/>
                <a:latin typeface="Century Schoolbook"/>
                <a:ea typeface="Century Schoolbook"/>
              </a:rPr>
              <a:t>visitar</a:t>
            </a:r>
            <a:r>
              <a:rPr lang="es-ES" sz="2950" b="0" u="none" strike="noStrike">
                <a:solidFill>
                  <a:srgbClr val="004F8A"/>
                </a:solidFill>
                <a:effectLst/>
                <a:uFillTx/>
                <a:latin typeface="Century Schoolbook"/>
                <a:ea typeface="Century Schoolbook"/>
              </a:rPr>
              <a:t> a la hermandad.</a:t>
            </a:r>
            <a:endParaRPr lang="es-ES" sz="2950" b="0" u="none" strike="noStrike">
              <a:solidFill>
                <a:srgbClr val="000000"/>
              </a:solidFill>
              <a:effectLst/>
              <a:uFillTx/>
              <a:latin typeface="Century Schoolbook"/>
            </a:endParaRPr>
          </a:p>
          <a:p>
            <a:pPr marL="487080" indent="-487080" algn="l" defTabSz="742320">
              <a:lnSpc>
                <a:spcPct val="100000"/>
              </a:lnSpc>
              <a:spcBef>
                <a:spcPts val="400"/>
              </a:spcBef>
              <a:buClr>
                <a:srgbClr val="004F8A"/>
              </a:buClr>
              <a:buFont typeface="Arial"/>
              <a:buChar char="•"/>
            </a:pPr>
            <a:r>
              <a:rPr lang="es-ES" sz="2950" b="0" u="none" strike="noStrike">
                <a:solidFill>
                  <a:srgbClr val="004F8A"/>
                </a:solidFill>
                <a:effectLst/>
                <a:uFillTx/>
                <a:latin typeface="Century Schoolbook"/>
                <a:ea typeface="Century Schoolbook"/>
              </a:rPr>
              <a:t>Son voluntarios para organizar la obra </a:t>
            </a:r>
            <a:r>
              <a:rPr lang="es-ES" sz="2950" b="1" u="sng" strike="noStrike">
                <a:solidFill>
                  <a:srgbClr val="004F8A"/>
                </a:solidFill>
                <a:effectLst/>
                <a:uFillTx/>
                <a:latin typeface="Century Schoolbook"/>
                <a:ea typeface="Century Schoolbook"/>
              </a:rPr>
              <a:t>misionera</a:t>
            </a:r>
            <a:r>
              <a:rPr lang="es-ES" sz="2950" b="0" i="1" u="none" strike="noStrike">
                <a:solidFill>
                  <a:srgbClr val="004F8A"/>
                </a:solidFill>
                <a:effectLst/>
                <a:uFillTx/>
                <a:latin typeface="Century Schoolbook"/>
                <a:ea typeface="Century Schoolbook"/>
              </a:rPr>
              <a:t>.</a:t>
            </a:r>
            <a:endParaRPr lang="es-ES" sz="2950" b="0" u="none" strike="noStrike">
              <a:solidFill>
                <a:srgbClr val="000000"/>
              </a:solidFill>
              <a:effectLst/>
              <a:uFillTx/>
              <a:latin typeface="Century Schoolbook"/>
            </a:endParaRPr>
          </a:p>
          <a:p>
            <a:pPr marL="487080" indent="-487080" algn="l" defTabSz="742320">
              <a:lnSpc>
                <a:spcPct val="100000"/>
              </a:lnSpc>
              <a:spcBef>
                <a:spcPts val="400"/>
              </a:spcBef>
              <a:buClr>
                <a:srgbClr val="004F8A"/>
              </a:buClr>
              <a:buFont typeface="Arial"/>
              <a:buChar char="•"/>
            </a:pPr>
            <a:r>
              <a:rPr lang="es-ES" sz="2950" b="0" u="none" strike="noStrike">
                <a:solidFill>
                  <a:srgbClr val="004F8A"/>
                </a:solidFill>
                <a:effectLst/>
                <a:uFillTx/>
                <a:latin typeface="Century Schoolbook"/>
                <a:ea typeface="Century Schoolbook"/>
              </a:rPr>
              <a:t>Están dispuestos a sacar el </a:t>
            </a:r>
            <a:r>
              <a:rPr lang="es-ES" sz="2950" b="1" u="sng" strike="noStrike">
                <a:solidFill>
                  <a:srgbClr val="004F8A"/>
                </a:solidFill>
                <a:effectLst/>
                <a:uFillTx/>
                <a:latin typeface="Century Schoolbook"/>
                <a:ea typeface="Century Schoolbook"/>
              </a:rPr>
              <a:t>tiempo</a:t>
            </a:r>
            <a:r>
              <a:rPr lang="es-ES" sz="2950" b="1" i="1" u="none" strike="noStrike">
                <a:solidFill>
                  <a:srgbClr val="004F8A"/>
                </a:solidFill>
                <a:effectLst/>
                <a:uFillTx/>
                <a:latin typeface="Century Schoolbook"/>
                <a:ea typeface="Century Schoolbook"/>
              </a:rPr>
              <a:t> </a:t>
            </a:r>
            <a:r>
              <a:rPr lang="es-ES" sz="2950" b="0" u="none" strike="noStrike">
                <a:solidFill>
                  <a:srgbClr val="004F8A"/>
                </a:solidFill>
                <a:effectLst/>
                <a:uFillTx/>
                <a:latin typeface="Century Schoolbook"/>
                <a:ea typeface="Century Schoolbook"/>
              </a:rPr>
              <a:t>que la iglesia requiere.</a:t>
            </a:r>
            <a:endParaRPr lang="es-ES" sz="2950" b="0" u="none" strike="noStrike">
              <a:solidFill>
                <a:srgbClr val="000000"/>
              </a:solidFill>
              <a:effectLst/>
              <a:uFillTx/>
              <a:latin typeface="Century Schoolbook"/>
            </a:endParaRPr>
          </a:p>
          <a:p>
            <a:pPr marL="487080" indent="-487080" algn="l" defTabSz="742320">
              <a:lnSpc>
                <a:spcPct val="100000"/>
              </a:lnSpc>
              <a:spcBef>
                <a:spcPts val="400"/>
              </a:spcBef>
              <a:buClr>
                <a:srgbClr val="004F8A"/>
              </a:buClr>
              <a:buFont typeface="Arial"/>
              <a:buChar char="•"/>
            </a:pPr>
            <a:r>
              <a:rPr lang="es-ES" sz="2950" b="0" u="none" strike="noStrike">
                <a:solidFill>
                  <a:srgbClr val="004F8A"/>
                </a:solidFill>
                <a:effectLst/>
                <a:uFillTx/>
                <a:latin typeface="Century Schoolbook"/>
                <a:ea typeface="Century Schoolbook"/>
              </a:rPr>
              <a:t>Están dispuestos a invertir tiempo en la </a:t>
            </a:r>
            <a:r>
              <a:rPr lang="es-ES" sz="2950" b="1" u="sng" strike="noStrike">
                <a:solidFill>
                  <a:srgbClr val="004F8A"/>
                </a:solidFill>
                <a:effectLst/>
                <a:uFillTx/>
                <a:latin typeface="Century Schoolbook"/>
                <a:ea typeface="Century Schoolbook"/>
              </a:rPr>
              <a:t>formación</a:t>
            </a:r>
            <a:r>
              <a:rPr lang="es-ES" sz="2950" b="1" i="1" u="none" strike="noStrike">
                <a:solidFill>
                  <a:srgbClr val="004F8A"/>
                </a:solidFill>
                <a:effectLst/>
                <a:uFillTx/>
                <a:latin typeface="Century Schoolbook"/>
                <a:ea typeface="Century Schoolbook"/>
              </a:rPr>
              <a:t> </a:t>
            </a:r>
            <a:r>
              <a:rPr lang="es-ES" sz="2950" b="0" u="none" strike="noStrike">
                <a:solidFill>
                  <a:srgbClr val="004F8A"/>
                </a:solidFill>
                <a:effectLst/>
                <a:uFillTx/>
                <a:latin typeface="Century Schoolbook"/>
                <a:ea typeface="Century Schoolbook"/>
              </a:rPr>
              <a:t>de otros líderes.</a:t>
            </a:r>
            <a:endParaRPr lang="es-ES" sz="2950" b="0" u="none" strike="noStrike">
              <a:solidFill>
                <a:srgbClr val="000000"/>
              </a:solidFill>
              <a:effectLst/>
              <a:uFillTx/>
              <a:latin typeface="Century Schoolbook"/>
            </a:endParaRPr>
          </a:p>
          <a:p>
            <a:pPr marL="487080" indent="-487080" algn="l" defTabSz="742320">
              <a:lnSpc>
                <a:spcPct val="100000"/>
              </a:lnSpc>
              <a:spcBef>
                <a:spcPts val="400"/>
              </a:spcBef>
              <a:buClr>
                <a:srgbClr val="004F8A"/>
              </a:buClr>
              <a:buFont typeface="Arial"/>
              <a:buChar char="•"/>
            </a:pPr>
            <a:r>
              <a:rPr lang="es-ES" sz="2950" b="0" u="none" strike="noStrike">
                <a:solidFill>
                  <a:srgbClr val="004F8A"/>
                </a:solidFill>
                <a:effectLst/>
                <a:uFillTx/>
                <a:latin typeface="Century Schoolbook"/>
                <a:ea typeface="Century Schoolbook"/>
              </a:rPr>
              <a:t>Están dispuestos para trabajar con los </a:t>
            </a:r>
            <a:r>
              <a:rPr lang="es-ES" sz="2950" b="1" u="sng" strike="noStrike">
                <a:solidFill>
                  <a:srgbClr val="004F8A"/>
                </a:solidFill>
                <a:effectLst/>
                <a:uFillTx/>
                <a:latin typeface="Century Schoolbook"/>
                <a:ea typeface="Century Schoolbook"/>
              </a:rPr>
              <a:t>jóvenes</a:t>
            </a:r>
            <a:r>
              <a:rPr lang="es-ES" sz="2950" b="0" i="1" u="none" strike="noStrike">
                <a:solidFill>
                  <a:srgbClr val="004F8A"/>
                </a:solidFill>
                <a:effectLst/>
                <a:uFillTx/>
                <a:latin typeface="Century Schoolbook"/>
                <a:ea typeface="Century Schoolbook"/>
              </a:rPr>
              <a:t>.</a:t>
            </a:r>
            <a:endParaRPr lang="es-ES" sz="2950" b="0" u="none" strike="noStrike">
              <a:solidFill>
                <a:srgbClr val="000000"/>
              </a:solidFill>
              <a:effectLst/>
              <a:uFillTx/>
              <a:latin typeface="Century Schoolbook"/>
            </a:endParaRPr>
          </a:p>
        </p:txBody>
      </p:sp>
    </p:spTree>
  </p:cSld>
  <p:timing>
    <p:tnLst>
      <p:par>
        <p:cTn id="252" dur="indefinite" restart="never" nodeType="tmRoot">
          <p:childTnLst>
            <p:seq>
              <p:cTn id="253" dur="indefinite" nodeType="mainSeq">
                <p:childTnLst>
                  <p:par>
                    <p:cTn id="254" fill="hold">
                      <p:stCondLst>
                        <p:cond delay="indefinite"/>
                      </p:stCondLst>
                      <p:childTnLst>
                        <p:par>
                          <p:cTn id="255" fill="hold">
                            <p:stCondLst>
                              <p:cond delay="0"/>
                            </p:stCondLst>
                            <p:childTnLst>
                              <p:par>
                                <p:cTn id="256" presetID="9" presetClass="entr" fill="hold" nodeType="clickEffect">
                                  <p:stCondLst>
                                    <p:cond delay="0"/>
                                  </p:stCondLst>
                                  <p:iterate type="el">
                                    <p:tmAbs val="0"/>
                                  </p:iterate>
                                  <p:childTnLst>
                                    <p:set>
                                      <p:cBhvr>
                                        <p:cTn id="257" fill="hold"/>
                                        <p:tgtEl>
                                          <p:spTgt spid="74"/>
                                        </p:tgtEl>
                                        <p:attrNameLst>
                                          <p:attrName>style.visibility</p:attrName>
                                        </p:attrNameLst>
                                      </p:cBhvr>
                                      <p:to>
                                        <p:strVal val="visible"/>
                                      </p:to>
                                    </p:set>
                                    <p:animEffect transition="in" filter="dissolve">
                                      <p:cBhvr additive="repl">
                                        <p:cTn id="258" dur="500"/>
                                        <p:tgtEl>
                                          <p:spTgt spid="74"/>
                                        </p:tgtEl>
                                      </p:cBhvr>
                                    </p:animEffect>
                                  </p:childTnLst>
                                </p:cTn>
                              </p:par>
                              <p:par>
                                <p:cTn id="259" presetID="9" presetClass="entr" fill="hold" nodeType="withEffect">
                                  <p:stCondLst>
                                    <p:cond delay="0"/>
                                  </p:stCondLst>
                                  <p:iterate type="el">
                                    <p:tmAbs val="0"/>
                                  </p:iterate>
                                  <p:childTnLst>
                                    <p:set>
                                      <p:cBhvr>
                                        <p:cTn id="260" fill="hold"/>
                                        <p:tgtEl>
                                          <p:spTgt spid="74">
                                            <p:txEl>
                                              <p:pRg st="0" end="0"/>
                                            </p:txEl>
                                          </p:spTgt>
                                        </p:tgtEl>
                                        <p:attrNameLst>
                                          <p:attrName>style.visibility</p:attrName>
                                        </p:attrNameLst>
                                      </p:cBhvr>
                                      <p:to>
                                        <p:strVal val="visible"/>
                                      </p:to>
                                    </p:set>
                                    <p:animEffect transition="in" filter="dissolve">
                                      <p:cBhvr additive="repl">
                                        <p:cTn id="261" dur="500"/>
                                        <p:tgtEl>
                                          <p:spTgt spid="74">
                                            <p:txEl>
                                              <p:pRg st="0" end="0"/>
                                            </p:txEl>
                                          </p:spTgt>
                                        </p:tgtEl>
                                      </p:cBhvr>
                                    </p:animEffect>
                                  </p:childTnLst>
                                </p:cTn>
                              </p:par>
                            </p:childTnLst>
                          </p:cTn>
                        </p:par>
                      </p:childTnLst>
                    </p:cTn>
                  </p:par>
                  <p:par>
                    <p:cTn id="262" fill="hold">
                      <p:stCondLst>
                        <p:cond delay="indefinite"/>
                      </p:stCondLst>
                      <p:childTnLst>
                        <p:par>
                          <p:cTn id="263" fill="hold">
                            <p:stCondLst>
                              <p:cond delay="0"/>
                            </p:stCondLst>
                            <p:childTnLst>
                              <p:par>
                                <p:cTn id="264" presetID="9" presetClass="entr" fill="hold" nodeType="clickEffect">
                                  <p:stCondLst>
                                    <p:cond delay="0"/>
                                  </p:stCondLst>
                                  <p:iterate type="el">
                                    <p:tmAbs val="0"/>
                                  </p:iterate>
                                  <p:childTnLst>
                                    <p:set>
                                      <p:cBhvr>
                                        <p:cTn id="265" fill="hold"/>
                                        <p:tgtEl>
                                          <p:spTgt spid="74">
                                            <p:txEl>
                                              <p:pRg st="1" end="1"/>
                                            </p:txEl>
                                          </p:spTgt>
                                        </p:tgtEl>
                                        <p:attrNameLst>
                                          <p:attrName>style.visibility</p:attrName>
                                        </p:attrNameLst>
                                      </p:cBhvr>
                                      <p:to>
                                        <p:strVal val="visible"/>
                                      </p:to>
                                    </p:set>
                                    <p:animEffect transition="in" filter="dissolve">
                                      <p:cBhvr additive="repl">
                                        <p:cTn id="266" dur="500"/>
                                        <p:tgtEl>
                                          <p:spTgt spid="74">
                                            <p:txEl>
                                              <p:pRg st="1" end="1"/>
                                            </p:txEl>
                                          </p:spTgt>
                                        </p:tgtEl>
                                      </p:cBhvr>
                                    </p:animEffect>
                                  </p:childTnLst>
                                </p:cTn>
                              </p:par>
                            </p:childTnLst>
                          </p:cTn>
                        </p:par>
                      </p:childTnLst>
                    </p:cTn>
                  </p:par>
                  <p:par>
                    <p:cTn id="267" fill="hold">
                      <p:stCondLst>
                        <p:cond delay="indefinite"/>
                      </p:stCondLst>
                      <p:childTnLst>
                        <p:par>
                          <p:cTn id="268" fill="hold">
                            <p:stCondLst>
                              <p:cond delay="0"/>
                            </p:stCondLst>
                            <p:childTnLst>
                              <p:par>
                                <p:cTn id="269" presetID="9" presetClass="entr" fill="hold" nodeType="clickEffect">
                                  <p:stCondLst>
                                    <p:cond delay="0"/>
                                  </p:stCondLst>
                                  <p:iterate type="el">
                                    <p:tmAbs val="0"/>
                                  </p:iterate>
                                  <p:childTnLst>
                                    <p:set>
                                      <p:cBhvr>
                                        <p:cTn id="270" fill="hold"/>
                                        <p:tgtEl>
                                          <p:spTgt spid="74">
                                            <p:txEl>
                                              <p:pRg st="2" end="2"/>
                                            </p:txEl>
                                          </p:spTgt>
                                        </p:tgtEl>
                                        <p:attrNameLst>
                                          <p:attrName>style.visibility</p:attrName>
                                        </p:attrNameLst>
                                      </p:cBhvr>
                                      <p:to>
                                        <p:strVal val="visible"/>
                                      </p:to>
                                    </p:set>
                                    <p:animEffect transition="in" filter="dissolve">
                                      <p:cBhvr additive="repl">
                                        <p:cTn id="271" dur="500"/>
                                        <p:tgtEl>
                                          <p:spTgt spid="74">
                                            <p:txEl>
                                              <p:pRg st="2" end="2"/>
                                            </p:txEl>
                                          </p:spTgt>
                                        </p:tgtEl>
                                      </p:cBhvr>
                                    </p:animEffect>
                                  </p:childTnLst>
                                </p:cTn>
                              </p:par>
                            </p:childTnLst>
                          </p:cTn>
                        </p:par>
                      </p:childTnLst>
                    </p:cTn>
                  </p:par>
                  <p:par>
                    <p:cTn id="272" fill="hold">
                      <p:stCondLst>
                        <p:cond delay="indefinite"/>
                      </p:stCondLst>
                      <p:childTnLst>
                        <p:par>
                          <p:cTn id="273" fill="hold">
                            <p:stCondLst>
                              <p:cond delay="0"/>
                            </p:stCondLst>
                            <p:childTnLst>
                              <p:par>
                                <p:cTn id="274" presetID="9" presetClass="entr" fill="hold" nodeType="clickEffect">
                                  <p:stCondLst>
                                    <p:cond delay="0"/>
                                  </p:stCondLst>
                                  <p:iterate type="el">
                                    <p:tmAbs val="0"/>
                                  </p:iterate>
                                  <p:childTnLst>
                                    <p:set>
                                      <p:cBhvr>
                                        <p:cTn id="275" fill="hold"/>
                                        <p:tgtEl>
                                          <p:spTgt spid="74">
                                            <p:txEl>
                                              <p:pRg st="3" end="3"/>
                                            </p:txEl>
                                          </p:spTgt>
                                        </p:tgtEl>
                                        <p:attrNameLst>
                                          <p:attrName>style.visibility</p:attrName>
                                        </p:attrNameLst>
                                      </p:cBhvr>
                                      <p:to>
                                        <p:strVal val="visible"/>
                                      </p:to>
                                    </p:set>
                                    <p:animEffect transition="in" filter="dissolve">
                                      <p:cBhvr additive="repl">
                                        <p:cTn id="276" dur="500"/>
                                        <p:tgtEl>
                                          <p:spTgt spid="74">
                                            <p:txEl>
                                              <p:pRg st="3" end="3"/>
                                            </p:txEl>
                                          </p:spTgt>
                                        </p:tgtEl>
                                      </p:cBhvr>
                                    </p:animEffect>
                                  </p:childTnLst>
                                </p:cTn>
                              </p:par>
                            </p:childTnLst>
                          </p:cTn>
                        </p:par>
                      </p:childTnLst>
                    </p:cTn>
                  </p:par>
                  <p:par>
                    <p:cTn id="277" fill="hold">
                      <p:stCondLst>
                        <p:cond delay="indefinite"/>
                      </p:stCondLst>
                      <p:childTnLst>
                        <p:par>
                          <p:cTn id="278" fill="hold">
                            <p:stCondLst>
                              <p:cond delay="0"/>
                            </p:stCondLst>
                            <p:childTnLst>
                              <p:par>
                                <p:cTn id="279" presetID="9" presetClass="entr" fill="hold" nodeType="clickEffect">
                                  <p:stCondLst>
                                    <p:cond delay="0"/>
                                  </p:stCondLst>
                                  <p:iterate type="el">
                                    <p:tmAbs val="0"/>
                                  </p:iterate>
                                  <p:childTnLst>
                                    <p:set>
                                      <p:cBhvr>
                                        <p:cTn id="280" fill="hold"/>
                                        <p:tgtEl>
                                          <p:spTgt spid="74">
                                            <p:txEl>
                                              <p:pRg st="4" end="4"/>
                                            </p:txEl>
                                          </p:spTgt>
                                        </p:tgtEl>
                                        <p:attrNameLst>
                                          <p:attrName>style.visibility</p:attrName>
                                        </p:attrNameLst>
                                      </p:cBhvr>
                                      <p:to>
                                        <p:strVal val="visible"/>
                                      </p:to>
                                    </p:set>
                                    <p:animEffect transition="in" filter="dissolve">
                                      <p:cBhvr additive="repl">
                                        <p:cTn id="281" dur="500"/>
                                        <p:tgtEl>
                                          <p:spTgt spid="74">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 name="PlaceHolder 1"/>
          <p:cNvSpPr>
            <a:spLocks noGrp="1"/>
          </p:cNvSpPr>
          <p:nvPr>
            <p:ph/>
          </p:nvPr>
        </p:nvSpPr>
        <p:spPr>
          <a:xfrm>
            <a:off x="1735200" y="989280"/>
            <a:ext cx="5673240" cy="5079960"/>
          </a:xfrm>
          <a:prstGeom prst="rect">
            <a:avLst/>
          </a:prstGeom>
          <a:noFill/>
          <a:ln w="12600">
            <a:noFill/>
          </a:ln>
        </p:spPr>
        <p:txBody>
          <a:bodyPr lIns="0" tIns="0" rIns="0" bIns="0" anchor="t">
            <a:normAutofit/>
          </a:bodyPr>
          <a:p>
            <a:pPr marL="439920" indent="-439920" algn="l" defTabSz="731520">
              <a:lnSpc>
                <a:spcPct val="100000"/>
              </a:lnSpc>
              <a:spcBef>
                <a:spcPts val="400"/>
              </a:spcBef>
              <a:buClr>
                <a:srgbClr val="004F8A"/>
              </a:buClr>
              <a:buFont typeface="Arial"/>
              <a:buChar char="•"/>
            </a:pPr>
            <a:r>
              <a:rPr lang="es-ES" sz="2640" b="0" u="none" strike="noStrike">
                <a:solidFill>
                  <a:srgbClr val="004F8A"/>
                </a:solidFill>
                <a:effectLst/>
                <a:uFillTx/>
                <a:latin typeface="Century Schoolbook"/>
                <a:ea typeface="Century Schoolbook"/>
              </a:rPr>
              <a:t>Siempre están listos para la </a:t>
            </a:r>
            <a:r>
              <a:rPr lang="es-ES" sz="2640" b="1" u="sng" strike="noStrike">
                <a:solidFill>
                  <a:srgbClr val="004F8A"/>
                </a:solidFill>
                <a:effectLst/>
                <a:uFillTx/>
                <a:latin typeface="Century Schoolbook"/>
                <a:ea typeface="Century Schoolbook"/>
              </a:rPr>
              <a:t>predicación</a:t>
            </a:r>
            <a:r>
              <a:rPr lang="es-ES" sz="2640" b="0" i="1" u="none" strike="noStrike">
                <a:solidFill>
                  <a:srgbClr val="004F8A"/>
                </a:solidFill>
                <a:effectLst/>
                <a:uFillTx/>
                <a:latin typeface="Century Schoolbook"/>
                <a:ea typeface="Century Schoolbook"/>
              </a:rPr>
              <a:t>.</a:t>
            </a:r>
            <a:endParaRPr lang="es-ES" sz="2640" b="0" u="none" strike="noStrike">
              <a:solidFill>
                <a:srgbClr val="000000"/>
              </a:solidFill>
              <a:effectLst/>
              <a:uFillTx/>
              <a:latin typeface="Century Schoolbook"/>
            </a:endParaRPr>
          </a:p>
          <a:p>
            <a:pPr marL="439920" indent="-439920" algn="l" defTabSz="731520">
              <a:lnSpc>
                <a:spcPct val="100000"/>
              </a:lnSpc>
              <a:spcBef>
                <a:spcPts val="400"/>
              </a:spcBef>
              <a:buClr>
                <a:srgbClr val="004F8A"/>
              </a:buClr>
              <a:buFont typeface="Arial"/>
              <a:buChar char="•"/>
            </a:pPr>
            <a:r>
              <a:rPr lang="es-ES" sz="2640" b="0" u="none" strike="noStrike">
                <a:solidFill>
                  <a:srgbClr val="004F8A"/>
                </a:solidFill>
                <a:effectLst/>
                <a:uFillTx/>
                <a:latin typeface="Century Schoolbook"/>
                <a:ea typeface="Century Schoolbook"/>
              </a:rPr>
              <a:t>Siempre están disponibles para </a:t>
            </a:r>
            <a:r>
              <a:rPr lang="es-ES" sz="2640" b="1" u="sng" strike="noStrike">
                <a:solidFill>
                  <a:srgbClr val="004F8A"/>
                </a:solidFill>
                <a:effectLst/>
                <a:uFillTx/>
                <a:latin typeface="Century Schoolbook"/>
                <a:ea typeface="Century Schoolbook"/>
              </a:rPr>
              <a:t>asistir</a:t>
            </a:r>
            <a:r>
              <a:rPr lang="es-ES" sz="2640" b="0" u="none" strike="noStrike">
                <a:solidFill>
                  <a:srgbClr val="004F8A"/>
                </a:solidFill>
                <a:effectLst/>
                <a:uFillTx/>
                <a:latin typeface="Century Schoolbook"/>
                <a:ea typeface="Century Schoolbook"/>
              </a:rPr>
              <a:t> a las reuniones de la junta.</a:t>
            </a:r>
            <a:endParaRPr lang="es-ES" sz="2640" b="0" u="none" strike="noStrike">
              <a:solidFill>
                <a:srgbClr val="000000"/>
              </a:solidFill>
              <a:effectLst/>
              <a:uFillTx/>
              <a:latin typeface="Century Schoolbook"/>
            </a:endParaRPr>
          </a:p>
          <a:p>
            <a:pPr marL="439920" indent="-439920" algn="l" defTabSz="731520">
              <a:lnSpc>
                <a:spcPct val="100000"/>
              </a:lnSpc>
              <a:spcBef>
                <a:spcPts val="400"/>
              </a:spcBef>
              <a:buClr>
                <a:srgbClr val="004F8A"/>
              </a:buClr>
              <a:buFont typeface="Arial"/>
              <a:buChar char="•"/>
            </a:pPr>
            <a:r>
              <a:rPr lang="es-ES" sz="2640" b="0" u="none" strike="noStrike">
                <a:solidFill>
                  <a:srgbClr val="004F8A"/>
                </a:solidFill>
                <a:effectLst/>
                <a:uFillTx/>
                <a:latin typeface="Century Schoolbook"/>
                <a:ea typeface="Century Schoolbook"/>
              </a:rPr>
              <a:t>Promueven y </a:t>
            </a:r>
            <a:r>
              <a:rPr lang="es-ES" sz="2640" b="1" u="sng" strike="noStrike">
                <a:solidFill>
                  <a:srgbClr val="004F8A"/>
                </a:solidFill>
                <a:effectLst/>
                <a:uFillTx/>
                <a:latin typeface="Century Schoolbook"/>
                <a:ea typeface="Century Schoolbook"/>
              </a:rPr>
              <a:t>apoyan</a:t>
            </a:r>
            <a:r>
              <a:rPr lang="es-ES" sz="2640" b="0" u="none" strike="noStrike">
                <a:solidFill>
                  <a:srgbClr val="004F8A"/>
                </a:solidFill>
                <a:effectLst/>
                <a:uFillTx/>
                <a:latin typeface="Century Schoolbook"/>
                <a:ea typeface="Century Schoolbook"/>
              </a:rPr>
              <a:t> a los diferentes clubes que existen en su iglesia.</a:t>
            </a:r>
            <a:endParaRPr lang="es-ES" sz="2640" b="0" u="none" strike="noStrike">
              <a:solidFill>
                <a:srgbClr val="000000"/>
              </a:solidFill>
              <a:effectLst/>
              <a:uFillTx/>
              <a:latin typeface="Century Schoolbook"/>
            </a:endParaRPr>
          </a:p>
          <a:p>
            <a:pPr marL="439920" indent="-439920" algn="l" defTabSz="731520">
              <a:lnSpc>
                <a:spcPct val="100000"/>
              </a:lnSpc>
              <a:spcBef>
                <a:spcPts val="400"/>
              </a:spcBef>
              <a:buClr>
                <a:srgbClr val="004F8A"/>
              </a:buClr>
              <a:buFont typeface="Arial"/>
              <a:buChar char="•"/>
            </a:pPr>
            <a:r>
              <a:rPr lang="es-ES" sz="2640" b="0" u="none" strike="noStrike">
                <a:solidFill>
                  <a:srgbClr val="004F8A"/>
                </a:solidFill>
                <a:effectLst/>
                <a:uFillTx/>
                <a:latin typeface="Century Schoolbook"/>
                <a:ea typeface="Century Schoolbook"/>
              </a:rPr>
              <a:t>Se interesan en mantener la clase </a:t>
            </a:r>
            <a:r>
              <a:rPr lang="es-ES" sz="2640" b="1" u="sng" strike="noStrike">
                <a:solidFill>
                  <a:srgbClr val="004F8A"/>
                </a:solidFill>
                <a:effectLst/>
                <a:uFillTx/>
                <a:latin typeface="Century Schoolbook"/>
                <a:ea typeface="Century Schoolbook"/>
              </a:rPr>
              <a:t>bautismal</a:t>
            </a:r>
            <a:r>
              <a:rPr lang="es-ES" sz="2640" b="0" i="1" u="none" strike="noStrike">
                <a:solidFill>
                  <a:srgbClr val="004F8A"/>
                </a:solidFill>
                <a:effectLst/>
                <a:uFillTx/>
                <a:latin typeface="Century Schoolbook"/>
                <a:ea typeface="Century Schoolbook"/>
              </a:rPr>
              <a:t>.</a:t>
            </a:r>
            <a:endParaRPr lang="es-ES" sz="2640" b="0" u="none" strike="noStrike">
              <a:solidFill>
                <a:srgbClr val="000000"/>
              </a:solidFill>
              <a:effectLst/>
              <a:uFillTx/>
              <a:latin typeface="Century Schoolbook"/>
            </a:endParaRPr>
          </a:p>
          <a:p>
            <a:pPr marL="439920" indent="-439920" algn="l" defTabSz="731520">
              <a:lnSpc>
                <a:spcPct val="100000"/>
              </a:lnSpc>
              <a:spcBef>
                <a:spcPts val="400"/>
              </a:spcBef>
              <a:buClr>
                <a:srgbClr val="004F8A"/>
              </a:buClr>
              <a:buFont typeface="Arial"/>
              <a:buChar char="•"/>
            </a:pPr>
            <a:r>
              <a:rPr lang="es-ES" sz="2640" b="0" u="none" strike="noStrike">
                <a:solidFill>
                  <a:srgbClr val="004F8A"/>
                </a:solidFill>
                <a:effectLst/>
                <a:uFillTx/>
                <a:latin typeface="Century Schoolbook"/>
                <a:ea typeface="Century Schoolbook"/>
              </a:rPr>
              <a:t>Trabajan adecuadamente para retener a los recién </a:t>
            </a:r>
            <a:r>
              <a:rPr lang="es-ES" sz="2640" b="1" u="sng" strike="noStrike">
                <a:solidFill>
                  <a:srgbClr val="004F8A"/>
                </a:solidFill>
                <a:effectLst/>
                <a:uFillTx/>
                <a:latin typeface="Century Schoolbook"/>
                <a:ea typeface="Century Schoolbook"/>
              </a:rPr>
              <a:t>bautizados</a:t>
            </a:r>
            <a:r>
              <a:rPr lang="es-ES" sz="2640" b="0" i="1" u="none" strike="noStrike">
                <a:solidFill>
                  <a:srgbClr val="004F8A"/>
                </a:solidFill>
                <a:effectLst/>
                <a:uFillTx/>
                <a:latin typeface="Century Schoolbook"/>
                <a:ea typeface="Century Schoolbook"/>
              </a:rPr>
              <a:t>.</a:t>
            </a:r>
            <a:endParaRPr lang="es-ES" sz="2640" b="0" u="none" strike="noStrike">
              <a:solidFill>
                <a:srgbClr val="000000"/>
              </a:solidFill>
              <a:effectLst/>
              <a:uFillTx/>
              <a:latin typeface="Century Schoolbook"/>
            </a:endParaRPr>
          </a:p>
        </p:txBody>
      </p:sp>
    </p:spTree>
  </p:cSld>
  <p:timing>
    <p:tnLst>
      <p:par>
        <p:cTn id="282" dur="indefinite" restart="never" nodeType="tmRoot">
          <p:childTnLst>
            <p:seq>
              <p:cTn id="283" dur="indefinite" nodeType="mainSeq">
                <p:childTnLst>
                  <p:par>
                    <p:cTn id="284" fill="hold">
                      <p:stCondLst>
                        <p:cond delay="indefinite"/>
                      </p:stCondLst>
                      <p:childTnLst>
                        <p:par>
                          <p:cTn id="285" fill="hold">
                            <p:stCondLst>
                              <p:cond delay="0"/>
                            </p:stCondLst>
                            <p:childTnLst>
                              <p:par>
                                <p:cTn id="286" presetID="9" presetClass="entr" fill="hold" nodeType="clickEffect">
                                  <p:stCondLst>
                                    <p:cond delay="0"/>
                                  </p:stCondLst>
                                  <p:iterate type="el">
                                    <p:tmAbs val="0"/>
                                  </p:iterate>
                                  <p:childTnLst>
                                    <p:set>
                                      <p:cBhvr>
                                        <p:cTn id="287" fill="hold"/>
                                        <p:tgtEl>
                                          <p:spTgt spid="75"/>
                                        </p:tgtEl>
                                        <p:attrNameLst>
                                          <p:attrName>style.visibility</p:attrName>
                                        </p:attrNameLst>
                                      </p:cBhvr>
                                      <p:to>
                                        <p:strVal val="visible"/>
                                      </p:to>
                                    </p:set>
                                    <p:animEffect transition="in" filter="dissolve">
                                      <p:cBhvr additive="repl">
                                        <p:cTn id="288" dur="500"/>
                                        <p:tgtEl>
                                          <p:spTgt spid="75"/>
                                        </p:tgtEl>
                                      </p:cBhvr>
                                    </p:animEffect>
                                  </p:childTnLst>
                                </p:cTn>
                              </p:par>
                              <p:par>
                                <p:cTn id="289" presetID="9" presetClass="entr" fill="hold" nodeType="withEffect">
                                  <p:stCondLst>
                                    <p:cond delay="0"/>
                                  </p:stCondLst>
                                  <p:iterate type="el">
                                    <p:tmAbs val="0"/>
                                  </p:iterate>
                                  <p:childTnLst>
                                    <p:set>
                                      <p:cBhvr>
                                        <p:cTn id="290" fill="hold"/>
                                        <p:tgtEl>
                                          <p:spTgt spid="75">
                                            <p:txEl>
                                              <p:pRg st="0" end="0"/>
                                            </p:txEl>
                                          </p:spTgt>
                                        </p:tgtEl>
                                        <p:attrNameLst>
                                          <p:attrName>style.visibility</p:attrName>
                                        </p:attrNameLst>
                                      </p:cBhvr>
                                      <p:to>
                                        <p:strVal val="visible"/>
                                      </p:to>
                                    </p:set>
                                    <p:animEffect transition="in" filter="dissolve">
                                      <p:cBhvr additive="repl">
                                        <p:cTn id="291" dur="500"/>
                                        <p:tgtEl>
                                          <p:spTgt spid="75">
                                            <p:txEl>
                                              <p:pRg st="0" end="0"/>
                                            </p:txEl>
                                          </p:spTgt>
                                        </p:tgtEl>
                                      </p:cBhvr>
                                    </p:animEffect>
                                  </p:childTnLst>
                                </p:cTn>
                              </p:par>
                            </p:childTnLst>
                          </p:cTn>
                        </p:par>
                      </p:childTnLst>
                    </p:cTn>
                  </p:par>
                  <p:par>
                    <p:cTn id="292" fill="hold">
                      <p:stCondLst>
                        <p:cond delay="indefinite"/>
                      </p:stCondLst>
                      <p:childTnLst>
                        <p:par>
                          <p:cTn id="293" fill="hold">
                            <p:stCondLst>
                              <p:cond delay="0"/>
                            </p:stCondLst>
                            <p:childTnLst>
                              <p:par>
                                <p:cTn id="294" presetID="9" presetClass="entr" fill="hold" nodeType="clickEffect">
                                  <p:stCondLst>
                                    <p:cond delay="0"/>
                                  </p:stCondLst>
                                  <p:iterate type="el">
                                    <p:tmAbs val="0"/>
                                  </p:iterate>
                                  <p:childTnLst>
                                    <p:set>
                                      <p:cBhvr>
                                        <p:cTn id="295" fill="hold"/>
                                        <p:tgtEl>
                                          <p:spTgt spid="75">
                                            <p:txEl>
                                              <p:pRg st="1" end="1"/>
                                            </p:txEl>
                                          </p:spTgt>
                                        </p:tgtEl>
                                        <p:attrNameLst>
                                          <p:attrName>style.visibility</p:attrName>
                                        </p:attrNameLst>
                                      </p:cBhvr>
                                      <p:to>
                                        <p:strVal val="visible"/>
                                      </p:to>
                                    </p:set>
                                    <p:animEffect transition="in" filter="dissolve">
                                      <p:cBhvr additive="repl">
                                        <p:cTn id="296" dur="500"/>
                                        <p:tgtEl>
                                          <p:spTgt spid="75">
                                            <p:txEl>
                                              <p:pRg st="1" end="1"/>
                                            </p:txEl>
                                          </p:spTgt>
                                        </p:tgtEl>
                                      </p:cBhvr>
                                    </p:animEffect>
                                  </p:childTnLst>
                                </p:cTn>
                              </p:par>
                            </p:childTnLst>
                          </p:cTn>
                        </p:par>
                      </p:childTnLst>
                    </p:cTn>
                  </p:par>
                  <p:par>
                    <p:cTn id="297" fill="hold">
                      <p:stCondLst>
                        <p:cond delay="indefinite"/>
                      </p:stCondLst>
                      <p:childTnLst>
                        <p:par>
                          <p:cTn id="298" fill="hold">
                            <p:stCondLst>
                              <p:cond delay="0"/>
                            </p:stCondLst>
                            <p:childTnLst>
                              <p:par>
                                <p:cTn id="299" presetID="9" presetClass="entr" fill="hold" nodeType="clickEffect">
                                  <p:stCondLst>
                                    <p:cond delay="0"/>
                                  </p:stCondLst>
                                  <p:iterate type="el">
                                    <p:tmAbs val="0"/>
                                  </p:iterate>
                                  <p:childTnLst>
                                    <p:set>
                                      <p:cBhvr>
                                        <p:cTn id="300" fill="hold"/>
                                        <p:tgtEl>
                                          <p:spTgt spid="75">
                                            <p:txEl>
                                              <p:pRg st="2" end="2"/>
                                            </p:txEl>
                                          </p:spTgt>
                                        </p:tgtEl>
                                        <p:attrNameLst>
                                          <p:attrName>style.visibility</p:attrName>
                                        </p:attrNameLst>
                                      </p:cBhvr>
                                      <p:to>
                                        <p:strVal val="visible"/>
                                      </p:to>
                                    </p:set>
                                    <p:animEffect transition="in" filter="dissolve">
                                      <p:cBhvr additive="repl">
                                        <p:cTn id="301" dur="500"/>
                                        <p:tgtEl>
                                          <p:spTgt spid="75">
                                            <p:txEl>
                                              <p:pRg st="2" end="2"/>
                                            </p:txEl>
                                          </p:spTgt>
                                        </p:tgtEl>
                                      </p:cBhvr>
                                    </p:animEffect>
                                  </p:childTnLst>
                                </p:cTn>
                              </p:par>
                            </p:childTnLst>
                          </p:cTn>
                        </p:par>
                      </p:childTnLst>
                    </p:cTn>
                  </p:par>
                  <p:par>
                    <p:cTn id="302" fill="hold">
                      <p:stCondLst>
                        <p:cond delay="indefinite"/>
                      </p:stCondLst>
                      <p:childTnLst>
                        <p:par>
                          <p:cTn id="303" fill="hold">
                            <p:stCondLst>
                              <p:cond delay="0"/>
                            </p:stCondLst>
                            <p:childTnLst>
                              <p:par>
                                <p:cTn id="304" presetID="9" presetClass="entr" fill="hold" nodeType="clickEffect">
                                  <p:stCondLst>
                                    <p:cond delay="0"/>
                                  </p:stCondLst>
                                  <p:iterate type="el">
                                    <p:tmAbs val="0"/>
                                  </p:iterate>
                                  <p:childTnLst>
                                    <p:set>
                                      <p:cBhvr>
                                        <p:cTn id="305" fill="hold"/>
                                        <p:tgtEl>
                                          <p:spTgt spid="75">
                                            <p:txEl>
                                              <p:pRg st="3" end="3"/>
                                            </p:txEl>
                                          </p:spTgt>
                                        </p:tgtEl>
                                        <p:attrNameLst>
                                          <p:attrName>style.visibility</p:attrName>
                                        </p:attrNameLst>
                                      </p:cBhvr>
                                      <p:to>
                                        <p:strVal val="visible"/>
                                      </p:to>
                                    </p:set>
                                    <p:animEffect transition="in" filter="dissolve">
                                      <p:cBhvr additive="repl">
                                        <p:cTn id="306" dur="500"/>
                                        <p:tgtEl>
                                          <p:spTgt spid="75">
                                            <p:txEl>
                                              <p:pRg st="3" end="3"/>
                                            </p:txEl>
                                          </p:spTgt>
                                        </p:tgtEl>
                                      </p:cBhvr>
                                    </p:animEffect>
                                  </p:childTnLst>
                                </p:cTn>
                              </p:par>
                            </p:childTnLst>
                          </p:cTn>
                        </p:par>
                      </p:childTnLst>
                    </p:cTn>
                  </p:par>
                  <p:par>
                    <p:cTn id="307" fill="hold">
                      <p:stCondLst>
                        <p:cond delay="indefinite"/>
                      </p:stCondLst>
                      <p:childTnLst>
                        <p:par>
                          <p:cTn id="308" fill="hold">
                            <p:stCondLst>
                              <p:cond delay="0"/>
                            </p:stCondLst>
                            <p:childTnLst>
                              <p:par>
                                <p:cTn id="309" presetID="9" presetClass="entr" fill="hold" nodeType="clickEffect">
                                  <p:stCondLst>
                                    <p:cond delay="0"/>
                                  </p:stCondLst>
                                  <p:iterate type="el">
                                    <p:tmAbs val="0"/>
                                  </p:iterate>
                                  <p:childTnLst>
                                    <p:set>
                                      <p:cBhvr>
                                        <p:cTn id="310" fill="hold"/>
                                        <p:tgtEl>
                                          <p:spTgt spid="75">
                                            <p:txEl>
                                              <p:pRg st="4" end="4"/>
                                            </p:txEl>
                                          </p:spTgt>
                                        </p:tgtEl>
                                        <p:attrNameLst>
                                          <p:attrName>style.visibility</p:attrName>
                                        </p:attrNameLst>
                                      </p:cBhvr>
                                      <p:to>
                                        <p:strVal val="visible"/>
                                      </p:to>
                                    </p:set>
                                    <p:animEffect transition="in" filter="dissolve">
                                      <p:cBhvr additive="repl">
                                        <p:cTn id="311" dur="500"/>
                                        <p:tgtEl>
                                          <p:spTgt spid="75">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 name="PlaceHolder 1"/>
          <p:cNvSpPr>
            <a:spLocks noGrp="1"/>
          </p:cNvSpPr>
          <p:nvPr>
            <p:ph/>
          </p:nvPr>
        </p:nvSpPr>
        <p:spPr>
          <a:xfrm>
            <a:off x="1589400" y="1555560"/>
            <a:ext cx="5964840" cy="3746520"/>
          </a:xfrm>
          <a:prstGeom prst="rect">
            <a:avLst/>
          </a:prstGeom>
          <a:noFill/>
          <a:ln w="12600">
            <a:noFill/>
          </a:ln>
        </p:spPr>
        <p:txBody>
          <a:bodyPr lIns="0" tIns="0" rIns="0" bIns="0" anchor="t">
            <a:normAutofit/>
          </a:bodyPr>
          <a:p>
            <a:pPr indent="0" algn="l" defTabSz="795600">
              <a:lnSpc>
                <a:spcPct val="100000"/>
              </a:lnSpc>
              <a:buNone/>
              <a:tabLst>
                <a:tab pos="0" algn="l"/>
              </a:tabLst>
            </a:pPr>
            <a:r>
              <a:rPr lang="es-ES" sz="3480" b="0" i="1" u="none" strike="noStrike">
                <a:solidFill>
                  <a:srgbClr val="004F8A"/>
                </a:solidFill>
                <a:effectLst/>
                <a:uFillTx/>
                <a:latin typeface="Century Schoolbook"/>
                <a:ea typeface="Century Schoolbook"/>
              </a:rPr>
              <a:t>“Pero es necesario que el obispo sea irreprensible, marido de una sola mujer, sobrio, prudente, decoroso, hospedador, apto para enseñar”.</a:t>
            </a:r>
            <a:endParaRPr lang="es-ES" sz="3480" b="0" u="none" strike="noStrike">
              <a:solidFill>
                <a:srgbClr val="000000"/>
              </a:solidFill>
              <a:effectLst/>
              <a:uFillTx/>
              <a:latin typeface="Century Schoolbook"/>
            </a:endParaRPr>
          </a:p>
          <a:p>
            <a:pPr indent="0" algn="l" defTabSz="795600">
              <a:lnSpc>
                <a:spcPct val="100000"/>
              </a:lnSpc>
              <a:buNone/>
              <a:tabLst>
                <a:tab pos="0" algn="l"/>
              </a:tabLst>
            </a:pPr>
            <a:r>
              <a:rPr lang="es-ES" sz="3480" b="0" i="1" u="none" strike="noStrike">
                <a:solidFill>
                  <a:srgbClr val="FF2600"/>
                </a:solidFill>
                <a:effectLst/>
                <a:uFillTx/>
                <a:latin typeface="Century Schoolbook"/>
                <a:ea typeface="Century Schoolbook"/>
              </a:rPr>
              <a:t>1 Timoteo 3:2</a:t>
            </a:r>
            <a:endParaRPr lang="es-ES" sz="3480" b="0" u="none" strike="noStrike">
              <a:solidFill>
                <a:srgbClr val="000000"/>
              </a:solidFill>
              <a:effectLst/>
              <a:uFillTx/>
              <a:latin typeface="Century Schoolbook"/>
            </a:endParaRPr>
          </a:p>
        </p:txBody>
      </p:sp>
    </p:spTree>
  </p:cSld>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 name="PlaceHolder 1"/>
          <p:cNvSpPr>
            <a:spLocks noGrp="1"/>
          </p:cNvSpPr>
          <p:nvPr>
            <p:ph type="title"/>
          </p:nvPr>
        </p:nvSpPr>
        <p:spPr>
          <a:xfrm>
            <a:off x="1392120" y="1433520"/>
            <a:ext cx="5887080" cy="1777680"/>
          </a:xfrm>
          <a:prstGeom prst="rect">
            <a:avLst/>
          </a:prstGeom>
          <a:noFill/>
          <a:ln w="12600">
            <a:noFill/>
          </a:ln>
        </p:spPr>
        <p:txBody>
          <a:bodyPr lIns="0" tIns="0" rIns="0" bIns="0" anchor="t">
            <a:normAutofit/>
          </a:bodyPr>
          <a:p>
            <a:pPr marL="558720" indent="-357480" algn="l" defTabSz="740160">
              <a:lnSpc>
                <a:spcPct val="100000"/>
              </a:lnSpc>
              <a:buNone/>
              <a:tabLst>
                <a:tab pos="0" algn="l"/>
              </a:tabLst>
            </a:pPr>
            <a:r>
              <a:rPr lang="es-ES" sz="3870" b="1" u="none" strike="noStrike">
                <a:solidFill>
                  <a:srgbClr val="AF0019"/>
                </a:solidFill>
                <a:effectLst/>
                <a:uFillTx/>
                <a:latin typeface="Century Schoolbook"/>
                <a:ea typeface="Century Schoolbook"/>
              </a:rPr>
              <a:t>V. SER EJEMPLO DE HONESTIDAD EN TODO</a:t>
            </a:r>
            <a:endParaRPr lang="es-ES" sz="3870" b="0" u="none" strike="noStrike">
              <a:solidFill>
                <a:srgbClr val="000000"/>
              </a:solidFill>
              <a:effectLst/>
              <a:uFillTx/>
              <a:latin typeface="Century Schoolbook"/>
            </a:endParaRPr>
          </a:p>
        </p:txBody>
      </p:sp>
      <p:sp>
        <p:nvSpPr>
          <p:cNvPr id="78" name="PlaceHolder 2"/>
          <p:cNvSpPr>
            <a:spLocks noGrp="1"/>
          </p:cNvSpPr>
          <p:nvPr>
            <p:ph/>
          </p:nvPr>
        </p:nvSpPr>
        <p:spPr>
          <a:xfrm>
            <a:off x="1132920" y="3632400"/>
            <a:ext cx="6687000" cy="1407960"/>
          </a:xfrm>
          <a:prstGeom prst="rect">
            <a:avLst/>
          </a:prstGeom>
          <a:noFill/>
          <a:ln w="12600">
            <a:noFill/>
          </a:ln>
        </p:spPr>
        <p:txBody>
          <a:bodyPr lIns="0" tIns="0" rIns="0" bIns="0" anchor="t">
            <a:normAutofit/>
          </a:bodyPr>
          <a:p>
            <a:pPr indent="0" algn="l" defTabSz="557640">
              <a:lnSpc>
                <a:spcPct val="100000"/>
              </a:lnSpc>
              <a:buNone/>
              <a:tabLst>
                <a:tab pos="0" algn="l"/>
              </a:tabLst>
            </a:pPr>
            <a:r>
              <a:rPr lang="es-ES" sz="3290" b="0" i="1" u="none" strike="noStrike">
                <a:solidFill>
                  <a:srgbClr val="004F8A"/>
                </a:solidFill>
                <a:effectLst/>
                <a:uFillTx/>
                <a:latin typeface="Century Schoolbook"/>
                <a:ea typeface="Century Schoolbook"/>
              </a:rPr>
              <a:t>“… no por ganancias deshonestas</a:t>
            </a:r>
            <a:r>
              <a:rPr lang="es-ES" sz="2930" b="0" i="1" u="none" strike="noStrike">
                <a:solidFill>
                  <a:srgbClr val="004F8A"/>
                </a:solidFill>
                <a:effectLst/>
                <a:uFillTx/>
                <a:latin typeface="Century Schoolbook"/>
                <a:ea typeface="Century Schoolbook"/>
              </a:rPr>
              <a:t>”.</a:t>
            </a:r>
            <a:endParaRPr lang="es-ES" sz="2930" b="0" u="none" strike="noStrike">
              <a:solidFill>
                <a:srgbClr val="000000"/>
              </a:solidFill>
              <a:effectLst/>
              <a:uFillTx/>
              <a:latin typeface="Century Schoolbook"/>
            </a:endParaRPr>
          </a:p>
          <a:p>
            <a:pPr indent="0" algn="l" defTabSz="557640">
              <a:lnSpc>
                <a:spcPct val="100000"/>
              </a:lnSpc>
              <a:buNone/>
              <a:tabLst>
                <a:tab pos="0" algn="l"/>
              </a:tabLst>
            </a:pPr>
            <a:r>
              <a:rPr lang="es-ES" sz="2930" b="0" i="1" u="none" strike="noStrike">
                <a:solidFill>
                  <a:srgbClr val="FF2600"/>
                </a:solidFill>
                <a:effectLst/>
                <a:uFillTx/>
                <a:latin typeface="Century Schoolbook"/>
                <a:ea typeface="Century Schoolbook"/>
              </a:rPr>
              <a:t>1 Pedro 5:2</a:t>
            </a:r>
            <a:endParaRPr lang="es-ES" sz="2930" b="0" u="none" strike="noStrike">
              <a:solidFill>
                <a:srgbClr val="000000"/>
              </a:solidFill>
              <a:effectLst/>
              <a:uFillTx/>
              <a:latin typeface="Century Schoolbook"/>
            </a:endParaRPr>
          </a:p>
        </p:txBody>
      </p:sp>
    </p:spTree>
  </p:cSld>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 name="PlaceHolder 1"/>
          <p:cNvSpPr>
            <a:spLocks noGrp="1"/>
          </p:cNvSpPr>
          <p:nvPr>
            <p:ph/>
          </p:nvPr>
        </p:nvSpPr>
        <p:spPr>
          <a:xfrm>
            <a:off x="1504800" y="900360"/>
            <a:ext cx="6482160" cy="5056560"/>
          </a:xfrm>
          <a:prstGeom prst="rect">
            <a:avLst/>
          </a:prstGeom>
          <a:noFill/>
          <a:ln w="12600">
            <a:noFill/>
          </a:ln>
        </p:spPr>
        <p:txBody>
          <a:bodyPr lIns="0" tIns="0" rIns="0" bIns="0" anchor="t">
            <a:normAutofit/>
          </a:bodyPr>
          <a:p>
            <a:pPr marL="546840" indent="-546840" algn="l" defTabSz="749880">
              <a:lnSpc>
                <a:spcPct val="100000"/>
              </a:lnSpc>
              <a:spcBef>
                <a:spcPts val="400"/>
              </a:spcBef>
              <a:buClr>
                <a:srgbClr val="004F8A"/>
              </a:buClr>
              <a:buFont typeface="Arial"/>
              <a:buChar char="•"/>
            </a:pPr>
            <a:r>
              <a:rPr lang="es-ES" sz="3280" b="0" u="none" strike="noStrike">
                <a:solidFill>
                  <a:srgbClr val="004F8A"/>
                </a:solidFill>
                <a:effectLst/>
                <a:uFillTx/>
                <a:latin typeface="Century Schoolbook"/>
                <a:ea typeface="Century Schoolbook"/>
              </a:rPr>
              <a:t>Son honestos en sus </a:t>
            </a:r>
            <a:r>
              <a:rPr lang="es-ES" sz="3280" b="1" u="sng" strike="noStrike">
                <a:solidFill>
                  <a:srgbClr val="004F8A"/>
                </a:solidFill>
                <a:effectLst/>
                <a:uFillTx/>
                <a:latin typeface="Century Schoolbook"/>
                <a:ea typeface="Century Schoolbook"/>
              </a:rPr>
              <a:t>relaciones</a:t>
            </a:r>
            <a:r>
              <a:rPr lang="es-ES" sz="3280" b="0" u="none" strike="noStrike">
                <a:solidFill>
                  <a:srgbClr val="004F8A"/>
                </a:solidFill>
                <a:effectLst/>
                <a:uFillTx/>
                <a:latin typeface="Century Schoolbook"/>
                <a:ea typeface="Century Schoolbook"/>
              </a:rPr>
              <a:t> con las otras personas.</a:t>
            </a:r>
            <a:endParaRPr lang="es-ES" sz="3280" b="0" u="none" strike="noStrike">
              <a:solidFill>
                <a:srgbClr val="000000"/>
              </a:solidFill>
              <a:effectLst/>
              <a:uFillTx/>
              <a:latin typeface="Century Schoolbook"/>
            </a:endParaRPr>
          </a:p>
          <a:p>
            <a:pPr marL="546840" indent="-546840" algn="l" defTabSz="749880">
              <a:lnSpc>
                <a:spcPct val="100000"/>
              </a:lnSpc>
              <a:spcBef>
                <a:spcPts val="400"/>
              </a:spcBef>
              <a:buClr>
                <a:srgbClr val="004F8A"/>
              </a:buClr>
              <a:buFont typeface="Arial"/>
              <a:buChar char="•"/>
            </a:pPr>
            <a:r>
              <a:rPr lang="es-ES" sz="3280" b="0" u="none" strike="noStrike">
                <a:solidFill>
                  <a:srgbClr val="004F8A"/>
                </a:solidFill>
                <a:effectLst/>
                <a:uFillTx/>
                <a:latin typeface="Century Schoolbook"/>
                <a:ea typeface="Century Schoolbook"/>
              </a:rPr>
              <a:t>Son honestos en su </a:t>
            </a:r>
            <a:r>
              <a:rPr lang="es-ES" sz="3280" b="1" u="sng" strike="noStrike">
                <a:solidFill>
                  <a:srgbClr val="004F8A"/>
                </a:solidFill>
                <a:effectLst/>
                <a:uFillTx/>
                <a:latin typeface="Century Schoolbook"/>
                <a:ea typeface="Century Schoolbook"/>
              </a:rPr>
              <a:t>trabajo</a:t>
            </a:r>
            <a:r>
              <a:rPr lang="es-ES" sz="3280" b="0" u="none" strike="noStrike">
                <a:solidFill>
                  <a:srgbClr val="004F8A"/>
                </a:solidFill>
                <a:effectLst/>
                <a:uFillTx/>
                <a:latin typeface="Century Schoolbook"/>
                <a:ea typeface="Century Schoolbook"/>
              </a:rPr>
              <a:t> para con Dios.</a:t>
            </a:r>
            <a:endParaRPr lang="es-ES" sz="3280" b="0" u="none" strike="noStrike">
              <a:solidFill>
                <a:srgbClr val="000000"/>
              </a:solidFill>
              <a:effectLst/>
              <a:uFillTx/>
              <a:latin typeface="Century Schoolbook"/>
            </a:endParaRPr>
          </a:p>
          <a:p>
            <a:pPr marL="546840" indent="-546840" algn="l" defTabSz="749880">
              <a:lnSpc>
                <a:spcPct val="100000"/>
              </a:lnSpc>
              <a:spcBef>
                <a:spcPts val="400"/>
              </a:spcBef>
              <a:buClr>
                <a:srgbClr val="004F8A"/>
              </a:buClr>
              <a:buFont typeface="Arial"/>
              <a:buChar char="•"/>
            </a:pPr>
            <a:r>
              <a:rPr lang="es-ES" sz="3280" b="0" u="none" strike="noStrike">
                <a:solidFill>
                  <a:srgbClr val="004F8A"/>
                </a:solidFill>
                <a:effectLst/>
                <a:uFillTx/>
                <a:latin typeface="Century Schoolbook"/>
                <a:ea typeface="Century Schoolbook"/>
              </a:rPr>
              <a:t>Son honestos al devolverle a Dios los </a:t>
            </a:r>
            <a:r>
              <a:rPr lang="es-ES" sz="3280" b="1" u="sng" strike="noStrike">
                <a:solidFill>
                  <a:srgbClr val="004F8A"/>
                </a:solidFill>
                <a:effectLst/>
                <a:uFillTx/>
                <a:latin typeface="Century Schoolbook"/>
                <a:ea typeface="Century Schoolbook"/>
              </a:rPr>
              <a:t>diezmos</a:t>
            </a:r>
            <a:r>
              <a:rPr lang="es-ES" sz="3280" b="0" u="none" strike="noStrike">
                <a:solidFill>
                  <a:srgbClr val="004F8A"/>
                </a:solidFill>
                <a:effectLst/>
                <a:uFillTx/>
                <a:latin typeface="Century Schoolbook"/>
                <a:ea typeface="Century Schoolbook"/>
              </a:rPr>
              <a:t> y dar las </a:t>
            </a:r>
            <a:r>
              <a:rPr lang="es-ES" sz="3280" b="1" u="sng" strike="noStrike">
                <a:solidFill>
                  <a:srgbClr val="004F8A"/>
                </a:solidFill>
                <a:effectLst/>
                <a:uFillTx/>
                <a:latin typeface="Century Schoolbook"/>
                <a:ea typeface="Century Schoolbook"/>
              </a:rPr>
              <a:t>ofrendas</a:t>
            </a:r>
            <a:r>
              <a:rPr lang="es-ES" sz="3280" b="0" u="none" strike="noStrike">
                <a:solidFill>
                  <a:srgbClr val="004F8A"/>
                </a:solidFill>
                <a:effectLst/>
                <a:uFillTx/>
                <a:latin typeface="Century Schoolbook"/>
                <a:ea typeface="Century Schoolbook"/>
              </a:rPr>
              <a:t>. </a:t>
            </a:r>
            <a:endParaRPr lang="es-ES" sz="3280" b="0" u="none" strike="noStrike">
              <a:solidFill>
                <a:srgbClr val="000000"/>
              </a:solidFill>
              <a:effectLst/>
              <a:uFillTx/>
              <a:latin typeface="Century Schoolbook"/>
            </a:endParaRPr>
          </a:p>
          <a:p>
            <a:pPr marL="546840" indent="-546840" algn="l" defTabSz="749880">
              <a:lnSpc>
                <a:spcPct val="100000"/>
              </a:lnSpc>
              <a:spcBef>
                <a:spcPts val="400"/>
              </a:spcBef>
              <a:buClr>
                <a:srgbClr val="004F8A"/>
              </a:buClr>
              <a:buFont typeface="Arial"/>
              <a:buChar char="•"/>
            </a:pPr>
            <a:r>
              <a:rPr lang="es-ES" sz="3280" b="0" u="none" strike="noStrike">
                <a:solidFill>
                  <a:srgbClr val="004F8A"/>
                </a:solidFill>
                <a:effectLst/>
                <a:uFillTx/>
                <a:latin typeface="Century Schoolbook"/>
                <a:ea typeface="Century Schoolbook"/>
              </a:rPr>
              <a:t>Son honestos en sus </a:t>
            </a:r>
            <a:r>
              <a:rPr lang="es-ES" sz="3280" b="1" u="sng" strike="noStrike">
                <a:solidFill>
                  <a:srgbClr val="004F8A"/>
                </a:solidFill>
                <a:effectLst/>
                <a:uFillTx/>
                <a:latin typeface="Century Schoolbook"/>
                <a:ea typeface="Century Schoolbook"/>
              </a:rPr>
              <a:t>quehaceres</a:t>
            </a:r>
            <a:r>
              <a:rPr lang="es-ES" sz="3280" b="0" u="none" strike="noStrike">
                <a:solidFill>
                  <a:srgbClr val="004F8A"/>
                </a:solidFill>
                <a:effectLst/>
                <a:uFillTx/>
                <a:latin typeface="Century Schoolbook"/>
                <a:ea typeface="Century Schoolbook"/>
              </a:rPr>
              <a:t> cotidianos.</a:t>
            </a:r>
            <a:endParaRPr lang="es-ES" sz="3280" b="0" u="none" strike="noStrike">
              <a:solidFill>
                <a:srgbClr val="000000"/>
              </a:solidFill>
              <a:effectLst/>
              <a:uFillTx/>
              <a:latin typeface="Century Schoolbook"/>
            </a:endParaRPr>
          </a:p>
        </p:txBody>
      </p:sp>
    </p:spTree>
  </p:cSld>
  <p:timing>
    <p:tnLst>
      <p:par>
        <p:cTn id="312" dur="indefinite" restart="never" nodeType="tmRoot">
          <p:childTnLst>
            <p:seq>
              <p:cTn id="313" dur="indefinite" nodeType="mainSeq">
                <p:childTnLst>
                  <p:par>
                    <p:cTn id="314" fill="hold">
                      <p:stCondLst>
                        <p:cond delay="indefinite"/>
                      </p:stCondLst>
                      <p:childTnLst>
                        <p:par>
                          <p:cTn id="315" fill="hold">
                            <p:stCondLst>
                              <p:cond delay="0"/>
                            </p:stCondLst>
                            <p:childTnLst>
                              <p:par>
                                <p:cTn id="316" presetID="9" presetClass="entr" fill="hold" nodeType="clickEffect">
                                  <p:stCondLst>
                                    <p:cond delay="0"/>
                                  </p:stCondLst>
                                  <p:iterate type="el">
                                    <p:tmAbs val="0"/>
                                  </p:iterate>
                                  <p:childTnLst>
                                    <p:set>
                                      <p:cBhvr>
                                        <p:cTn id="317" fill="hold"/>
                                        <p:tgtEl>
                                          <p:spTgt spid="79"/>
                                        </p:tgtEl>
                                        <p:attrNameLst>
                                          <p:attrName>style.visibility</p:attrName>
                                        </p:attrNameLst>
                                      </p:cBhvr>
                                      <p:to>
                                        <p:strVal val="visible"/>
                                      </p:to>
                                    </p:set>
                                    <p:animEffect transition="in" filter="dissolve">
                                      <p:cBhvr additive="repl">
                                        <p:cTn id="318" dur="500"/>
                                        <p:tgtEl>
                                          <p:spTgt spid="79"/>
                                        </p:tgtEl>
                                      </p:cBhvr>
                                    </p:animEffect>
                                  </p:childTnLst>
                                </p:cTn>
                              </p:par>
                              <p:par>
                                <p:cTn id="319" presetID="9" presetClass="entr" fill="hold" nodeType="withEffect">
                                  <p:stCondLst>
                                    <p:cond delay="0"/>
                                  </p:stCondLst>
                                  <p:iterate type="el">
                                    <p:tmAbs val="0"/>
                                  </p:iterate>
                                  <p:childTnLst>
                                    <p:set>
                                      <p:cBhvr>
                                        <p:cTn id="320" fill="hold"/>
                                        <p:tgtEl>
                                          <p:spTgt spid="79">
                                            <p:txEl>
                                              <p:pRg st="0" end="0"/>
                                            </p:txEl>
                                          </p:spTgt>
                                        </p:tgtEl>
                                        <p:attrNameLst>
                                          <p:attrName>style.visibility</p:attrName>
                                        </p:attrNameLst>
                                      </p:cBhvr>
                                      <p:to>
                                        <p:strVal val="visible"/>
                                      </p:to>
                                    </p:set>
                                    <p:animEffect transition="in" filter="dissolve">
                                      <p:cBhvr additive="repl">
                                        <p:cTn id="321" dur="500"/>
                                        <p:tgtEl>
                                          <p:spTgt spid="79">
                                            <p:txEl>
                                              <p:pRg st="0" end="0"/>
                                            </p:txEl>
                                          </p:spTgt>
                                        </p:tgtEl>
                                      </p:cBhvr>
                                    </p:animEffect>
                                  </p:childTnLst>
                                </p:cTn>
                              </p:par>
                            </p:childTnLst>
                          </p:cTn>
                        </p:par>
                      </p:childTnLst>
                    </p:cTn>
                  </p:par>
                  <p:par>
                    <p:cTn id="322" fill="hold">
                      <p:stCondLst>
                        <p:cond delay="indefinite"/>
                      </p:stCondLst>
                      <p:childTnLst>
                        <p:par>
                          <p:cTn id="323" fill="hold">
                            <p:stCondLst>
                              <p:cond delay="0"/>
                            </p:stCondLst>
                            <p:childTnLst>
                              <p:par>
                                <p:cTn id="324" presetID="9" presetClass="entr" fill="hold" nodeType="clickEffect">
                                  <p:stCondLst>
                                    <p:cond delay="0"/>
                                  </p:stCondLst>
                                  <p:iterate type="el">
                                    <p:tmAbs val="0"/>
                                  </p:iterate>
                                  <p:childTnLst>
                                    <p:set>
                                      <p:cBhvr>
                                        <p:cTn id="325" fill="hold"/>
                                        <p:tgtEl>
                                          <p:spTgt spid="79">
                                            <p:txEl>
                                              <p:pRg st="1" end="1"/>
                                            </p:txEl>
                                          </p:spTgt>
                                        </p:tgtEl>
                                        <p:attrNameLst>
                                          <p:attrName>style.visibility</p:attrName>
                                        </p:attrNameLst>
                                      </p:cBhvr>
                                      <p:to>
                                        <p:strVal val="visible"/>
                                      </p:to>
                                    </p:set>
                                    <p:animEffect transition="in" filter="dissolve">
                                      <p:cBhvr additive="repl">
                                        <p:cTn id="326" dur="500"/>
                                        <p:tgtEl>
                                          <p:spTgt spid="79">
                                            <p:txEl>
                                              <p:pRg st="1" end="1"/>
                                            </p:txEl>
                                          </p:spTgt>
                                        </p:tgtEl>
                                      </p:cBhvr>
                                    </p:animEffect>
                                  </p:childTnLst>
                                </p:cTn>
                              </p:par>
                            </p:childTnLst>
                          </p:cTn>
                        </p:par>
                      </p:childTnLst>
                    </p:cTn>
                  </p:par>
                  <p:par>
                    <p:cTn id="327" fill="hold">
                      <p:stCondLst>
                        <p:cond delay="indefinite"/>
                      </p:stCondLst>
                      <p:childTnLst>
                        <p:par>
                          <p:cTn id="328" fill="hold">
                            <p:stCondLst>
                              <p:cond delay="0"/>
                            </p:stCondLst>
                            <p:childTnLst>
                              <p:par>
                                <p:cTn id="329" presetID="9" presetClass="entr" fill="hold" nodeType="clickEffect">
                                  <p:stCondLst>
                                    <p:cond delay="0"/>
                                  </p:stCondLst>
                                  <p:iterate type="el">
                                    <p:tmAbs val="0"/>
                                  </p:iterate>
                                  <p:childTnLst>
                                    <p:set>
                                      <p:cBhvr>
                                        <p:cTn id="330" fill="hold"/>
                                        <p:tgtEl>
                                          <p:spTgt spid="79">
                                            <p:txEl>
                                              <p:pRg st="2" end="2"/>
                                            </p:txEl>
                                          </p:spTgt>
                                        </p:tgtEl>
                                        <p:attrNameLst>
                                          <p:attrName>style.visibility</p:attrName>
                                        </p:attrNameLst>
                                      </p:cBhvr>
                                      <p:to>
                                        <p:strVal val="visible"/>
                                      </p:to>
                                    </p:set>
                                    <p:animEffect transition="in" filter="dissolve">
                                      <p:cBhvr additive="repl">
                                        <p:cTn id="331" dur="500"/>
                                        <p:tgtEl>
                                          <p:spTgt spid="79">
                                            <p:txEl>
                                              <p:pRg st="2" end="2"/>
                                            </p:txEl>
                                          </p:spTgt>
                                        </p:tgtEl>
                                      </p:cBhvr>
                                    </p:animEffect>
                                  </p:childTnLst>
                                </p:cTn>
                              </p:par>
                            </p:childTnLst>
                          </p:cTn>
                        </p:par>
                      </p:childTnLst>
                    </p:cTn>
                  </p:par>
                  <p:par>
                    <p:cTn id="332" fill="hold">
                      <p:stCondLst>
                        <p:cond delay="indefinite"/>
                      </p:stCondLst>
                      <p:childTnLst>
                        <p:par>
                          <p:cTn id="333" fill="hold">
                            <p:stCondLst>
                              <p:cond delay="0"/>
                            </p:stCondLst>
                            <p:childTnLst>
                              <p:par>
                                <p:cTn id="334" presetID="9" presetClass="entr" fill="hold" nodeType="clickEffect">
                                  <p:stCondLst>
                                    <p:cond delay="0"/>
                                  </p:stCondLst>
                                  <p:iterate type="el">
                                    <p:tmAbs val="0"/>
                                  </p:iterate>
                                  <p:childTnLst>
                                    <p:set>
                                      <p:cBhvr>
                                        <p:cTn id="335" fill="hold"/>
                                        <p:tgtEl>
                                          <p:spTgt spid="79">
                                            <p:txEl>
                                              <p:pRg st="3" end="3"/>
                                            </p:txEl>
                                          </p:spTgt>
                                        </p:tgtEl>
                                        <p:attrNameLst>
                                          <p:attrName>style.visibility</p:attrName>
                                        </p:attrNameLst>
                                      </p:cBhvr>
                                      <p:to>
                                        <p:strVal val="visible"/>
                                      </p:to>
                                    </p:set>
                                    <p:animEffect transition="in" filter="dissolve">
                                      <p:cBhvr additive="repl">
                                        <p:cTn id="336" dur="500"/>
                                        <p:tgtEl>
                                          <p:spTgt spid="79">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 name="PlaceHolder 1"/>
          <p:cNvSpPr>
            <a:spLocks noGrp="1"/>
          </p:cNvSpPr>
          <p:nvPr>
            <p:ph/>
          </p:nvPr>
        </p:nvSpPr>
        <p:spPr>
          <a:xfrm>
            <a:off x="1762920" y="1086480"/>
            <a:ext cx="6170400" cy="4684320"/>
          </a:xfrm>
          <a:prstGeom prst="rect">
            <a:avLst/>
          </a:prstGeom>
          <a:noFill/>
          <a:ln w="12600">
            <a:noFill/>
          </a:ln>
        </p:spPr>
        <p:txBody>
          <a:bodyPr lIns="0" tIns="0" rIns="0" bIns="0" anchor="t">
            <a:normAutofit/>
          </a:bodyPr>
          <a:p>
            <a:pPr marL="663840" indent="-663840" algn="l" defTabSz="796680">
              <a:lnSpc>
                <a:spcPct val="100000"/>
              </a:lnSpc>
              <a:spcBef>
                <a:spcPts val="601"/>
              </a:spcBef>
              <a:buClr>
                <a:srgbClr val="004F8A"/>
              </a:buClr>
              <a:buFont typeface="Arial"/>
              <a:buChar char="•"/>
            </a:pPr>
            <a:r>
              <a:rPr lang="es-ES" sz="3520" b="0" u="none" strike="noStrike">
                <a:solidFill>
                  <a:srgbClr val="004F8A"/>
                </a:solidFill>
                <a:effectLst/>
                <a:uFillTx/>
                <a:latin typeface="Century Schoolbook"/>
                <a:ea typeface="Century Schoolbook"/>
              </a:rPr>
              <a:t>Son honestos con su </a:t>
            </a:r>
            <a:r>
              <a:rPr lang="es-ES" sz="3520" b="1" u="sng" strike="noStrike">
                <a:solidFill>
                  <a:srgbClr val="004F8A"/>
                </a:solidFill>
                <a:effectLst/>
                <a:uFillTx/>
                <a:latin typeface="Century Schoolbook"/>
                <a:ea typeface="Century Schoolbook"/>
              </a:rPr>
              <a:t>familia</a:t>
            </a:r>
            <a:r>
              <a:rPr lang="es-ES" sz="3520" b="0" u="none" strike="noStrike">
                <a:solidFill>
                  <a:srgbClr val="004F8A"/>
                </a:solidFill>
                <a:effectLst/>
                <a:uFillTx/>
                <a:latin typeface="Century Schoolbook"/>
                <a:ea typeface="Century Schoolbook"/>
              </a:rPr>
              <a:t>.</a:t>
            </a:r>
            <a:endParaRPr lang="es-ES" sz="3520" b="0" u="none" strike="noStrike">
              <a:solidFill>
                <a:srgbClr val="000000"/>
              </a:solidFill>
              <a:effectLst/>
              <a:uFillTx/>
              <a:latin typeface="Century Schoolbook"/>
            </a:endParaRPr>
          </a:p>
          <a:p>
            <a:pPr marL="663840" indent="-663840" algn="l" defTabSz="796680">
              <a:lnSpc>
                <a:spcPct val="100000"/>
              </a:lnSpc>
              <a:spcBef>
                <a:spcPts val="601"/>
              </a:spcBef>
              <a:buClr>
                <a:srgbClr val="004F8A"/>
              </a:buClr>
              <a:buFont typeface="Arial"/>
              <a:buChar char="•"/>
            </a:pPr>
            <a:r>
              <a:rPr lang="es-ES" sz="3520" b="0" u="none" strike="noStrike">
                <a:solidFill>
                  <a:srgbClr val="004F8A"/>
                </a:solidFill>
                <a:effectLst/>
                <a:uFillTx/>
                <a:latin typeface="Century Schoolbook"/>
                <a:ea typeface="Century Schoolbook"/>
              </a:rPr>
              <a:t>Son honestos en sus transacciones </a:t>
            </a:r>
            <a:r>
              <a:rPr lang="es-ES" sz="3520" b="1" u="sng" strike="noStrike">
                <a:solidFill>
                  <a:srgbClr val="004F8A"/>
                </a:solidFill>
                <a:effectLst/>
                <a:uFillTx/>
                <a:latin typeface="Century Schoolbook"/>
                <a:ea typeface="Century Schoolbook"/>
              </a:rPr>
              <a:t>comerciales</a:t>
            </a:r>
            <a:r>
              <a:rPr lang="es-ES" sz="3520" b="0" i="1" u="none" strike="noStrike">
                <a:solidFill>
                  <a:srgbClr val="004F8A"/>
                </a:solidFill>
                <a:effectLst/>
                <a:uFillTx/>
                <a:latin typeface="Century Schoolbook"/>
                <a:ea typeface="Century Schoolbook"/>
              </a:rPr>
              <a:t>.</a:t>
            </a:r>
            <a:endParaRPr lang="es-ES" sz="3520" b="0" u="none" strike="noStrike">
              <a:solidFill>
                <a:srgbClr val="000000"/>
              </a:solidFill>
              <a:effectLst/>
              <a:uFillTx/>
              <a:latin typeface="Century Schoolbook"/>
            </a:endParaRPr>
          </a:p>
          <a:p>
            <a:pPr marL="663840" indent="-663840" algn="l" defTabSz="796680">
              <a:lnSpc>
                <a:spcPct val="100000"/>
              </a:lnSpc>
              <a:spcBef>
                <a:spcPts val="601"/>
              </a:spcBef>
              <a:buClr>
                <a:srgbClr val="004F8A"/>
              </a:buClr>
              <a:buFont typeface="Arial"/>
              <a:buChar char="•"/>
            </a:pPr>
            <a:r>
              <a:rPr lang="es-ES" sz="3520" b="0" u="none" strike="noStrike">
                <a:solidFill>
                  <a:srgbClr val="004F8A"/>
                </a:solidFill>
                <a:effectLst/>
                <a:uFillTx/>
                <a:latin typeface="Century Schoolbook"/>
                <a:ea typeface="Century Schoolbook"/>
              </a:rPr>
              <a:t>Son honestos con el </a:t>
            </a:r>
            <a:r>
              <a:rPr lang="es-ES" sz="3520" b="1" u="sng" strike="noStrike">
                <a:solidFill>
                  <a:srgbClr val="004F8A"/>
                </a:solidFill>
                <a:effectLst/>
                <a:uFillTx/>
                <a:latin typeface="Century Schoolbook"/>
                <a:ea typeface="Century Schoolbook"/>
              </a:rPr>
              <a:t>tiempo</a:t>
            </a:r>
            <a:r>
              <a:rPr lang="es-ES" sz="3520" b="0" u="none" strike="noStrike">
                <a:solidFill>
                  <a:srgbClr val="004F8A"/>
                </a:solidFill>
                <a:effectLst/>
                <a:uFillTx/>
                <a:latin typeface="Century Schoolbook"/>
                <a:ea typeface="Century Schoolbook"/>
              </a:rPr>
              <a:t> que le pertenece a Dios.</a:t>
            </a:r>
            <a:endParaRPr lang="es-ES" sz="3520" b="0" u="none" strike="noStrike">
              <a:solidFill>
                <a:srgbClr val="000000"/>
              </a:solidFill>
              <a:effectLst/>
              <a:uFillTx/>
              <a:latin typeface="Century Schoolbook"/>
            </a:endParaRPr>
          </a:p>
          <a:p>
            <a:pPr marL="663840" indent="-663840" algn="l" defTabSz="796680">
              <a:lnSpc>
                <a:spcPct val="100000"/>
              </a:lnSpc>
              <a:spcBef>
                <a:spcPts val="601"/>
              </a:spcBef>
              <a:buClr>
                <a:srgbClr val="004F8A"/>
              </a:buClr>
              <a:buFont typeface="Arial"/>
              <a:buChar char="•"/>
            </a:pPr>
            <a:r>
              <a:rPr lang="es-ES" sz="3520" b="0" u="none" strike="noStrike">
                <a:solidFill>
                  <a:srgbClr val="004F8A"/>
                </a:solidFill>
                <a:effectLst/>
                <a:uFillTx/>
                <a:latin typeface="Century Schoolbook"/>
                <a:ea typeface="Century Schoolbook"/>
              </a:rPr>
              <a:t>Son honestos en el trato con el </a:t>
            </a:r>
            <a:r>
              <a:rPr lang="es-ES" sz="3520" b="1" u="sng" strike="noStrike">
                <a:solidFill>
                  <a:srgbClr val="004F8A"/>
                </a:solidFill>
                <a:effectLst/>
                <a:uFillTx/>
                <a:latin typeface="Century Schoolbook"/>
                <a:ea typeface="Century Schoolbook"/>
              </a:rPr>
              <a:t>sexo opuesto</a:t>
            </a:r>
            <a:r>
              <a:rPr lang="es-ES" sz="3520" b="0" i="1" u="none" strike="noStrike">
                <a:solidFill>
                  <a:srgbClr val="004F8A"/>
                </a:solidFill>
                <a:effectLst/>
                <a:uFillTx/>
                <a:latin typeface="Century Schoolbook"/>
                <a:ea typeface="Century Schoolbook"/>
              </a:rPr>
              <a:t>.</a:t>
            </a:r>
            <a:endParaRPr lang="es-ES" sz="3520" b="0" u="none" strike="noStrike">
              <a:solidFill>
                <a:srgbClr val="000000"/>
              </a:solidFill>
              <a:effectLst/>
              <a:uFillTx/>
              <a:latin typeface="Century Schoolbook"/>
            </a:endParaRPr>
          </a:p>
        </p:txBody>
      </p:sp>
    </p:spTree>
  </p:cSld>
  <p:timing>
    <p:tnLst>
      <p:par>
        <p:cTn id="337" dur="indefinite" restart="never" nodeType="tmRoot">
          <p:childTnLst>
            <p:seq>
              <p:cTn id="338" dur="indefinite" nodeType="mainSeq">
                <p:childTnLst>
                  <p:par>
                    <p:cTn id="339" fill="hold">
                      <p:stCondLst>
                        <p:cond delay="indefinite"/>
                      </p:stCondLst>
                      <p:childTnLst>
                        <p:par>
                          <p:cTn id="340" fill="hold">
                            <p:stCondLst>
                              <p:cond delay="0"/>
                            </p:stCondLst>
                            <p:childTnLst>
                              <p:par>
                                <p:cTn id="341" presetID="9" presetClass="entr" fill="hold" nodeType="clickEffect">
                                  <p:stCondLst>
                                    <p:cond delay="0"/>
                                  </p:stCondLst>
                                  <p:iterate type="el">
                                    <p:tmAbs val="0"/>
                                  </p:iterate>
                                  <p:childTnLst>
                                    <p:set>
                                      <p:cBhvr>
                                        <p:cTn id="342" fill="hold"/>
                                        <p:tgtEl>
                                          <p:spTgt spid="80"/>
                                        </p:tgtEl>
                                        <p:attrNameLst>
                                          <p:attrName>style.visibility</p:attrName>
                                        </p:attrNameLst>
                                      </p:cBhvr>
                                      <p:to>
                                        <p:strVal val="visible"/>
                                      </p:to>
                                    </p:set>
                                    <p:animEffect transition="in" filter="dissolve">
                                      <p:cBhvr additive="repl">
                                        <p:cTn id="343" dur="500"/>
                                        <p:tgtEl>
                                          <p:spTgt spid="80"/>
                                        </p:tgtEl>
                                      </p:cBhvr>
                                    </p:animEffect>
                                  </p:childTnLst>
                                </p:cTn>
                              </p:par>
                              <p:par>
                                <p:cTn id="344" presetID="9" presetClass="entr" fill="hold" nodeType="withEffect">
                                  <p:stCondLst>
                                    <p:cond delay="0"/>
                                  </p:stCondLst>
                                  <p:iterate type="el">
                                    <p:tmAbs val="0"/>
                                  </p:iterate>
                                  <p:childTnLst>
                                    <p:set>
                                      <p:cBhvr>
                                        <p:cTn id="345" fill="hold"/>
                                        <p:tgtEl>
                                          <p:spTgt spid="80">
                                            <p:txEl>
                                              <p:pRg st="0" end="0"/>
                                            </p:txEl>
                                          </p:spTgt>
                                        </p:tgtEl>
                                        <p:attrNameLst>
                                          <p:attrName>style.visibility</p:attrName>
                                        </p:attrNameLst>
                                      </p:cBhvr>
                                      <p:to>
                                        <p:strVal val="visible"/>
                                      </p:to>
                                    </p:set>
                                    <p:animEffect transition="in" filter="dissolve">
                                      <p:cBhvr additive="repl">
                                        <p:cTn id="346" dur="500"/>
                                        <p:tgtEl>
                                          <p:spTgt spid="80">
                                            <p:txEl>
                                              <p:pRg st="0" end="0"/>
                                            </p:txEl>
                                          </p:spTgt>
                                        </p:tgtEl>
                                      </p:cBhvr>
                                    </p:animEffect>
                                  </p:childTnLst>
                                </p:cTn>
                              </p:par>
                            </p:childTnLst>
                          </p:cTn>
                        </p:par>
                      </p:childTnLst>
                    </p:cTn>
                  </p:par>
                  <p:par>
                    <p:cTn id="347" fill="hold">
                      <p:stCondLst>
                        <p:cond delay="indefinite"/>
                      </p:stCondLst>
                      <p:childTnLst>
                        <p:par>
                          <p:cTn id="348" fill="hold">
                            <p:stCondLst>
                              <p:cond delay="0"/>
                            </p:stCondLst>
                            <p:childTnLst>
                              <p:par>
                                <p:cTn id="349" presetID="9" presetClass="entr" fill="hold" nodeType="clickEffect">
                                  <p:stCondLst>
                                    <p:cond delay="0"/>
                                  </p:stCondLst>
                                  <p:iterate type="el">
                                    <p:tmAbs val="0"/>
                                  </p:iterate>
                                  <p:childTnLst>
                                    <p:set>
                                      <p:cBhvr>
                                        <p:cTn id="350" fill="hold"/>
                                        <p:tgtEl>
                                          <p:spTgt spid="80">
                                            <p:txEl>
                                              <p:pRg st="1" end="1"/>
                                            </p:txEl>
                                          </p:spTgt>
                                        </p:tgtEl>
                                        <p:attrNameLst>
                                          <p:attrName>style.visibility</p:attrName>
                                        </p:attrNameLst>
                                      </p:cBhvr>
                                      <p:to>
                                        <p:strVal val="visible"/>
                                      </p:to>
                                    </p:set>
                                    <p:animEffect transition="in" filter="dissolve">
                                      <p:cBhvr additive="repl">
                                        <p:cTn id="351" dur="500"/>
                                        <p:tgtEl>
                                          <p:spTgt spid="80">
                                            <p:txEl>
                                              <p:pRg st="1" end="1"/>
                                            </p:txEl>
                                          </p:spTgt>
                                        </p:tgtEl>
                                      </p:cBhvr>
                                    </p:animEffect>
                                  </p:childTnLst>
                                </p:cTn>
                              </p:par>
                            </p:childTnLst>
                          </p:cTn>
                        </p:par>
                      </p:childTnLst>
                    </p:cTn>
                  </p:par>
                  <p:par>
                    <p:cTn id="352" fill="hold">
                      <p:stCondLst>
                        <p:cond delay="indefinite"/>
                      </p:stCondLst>
                      <p:childTnLst>
                        <p:par>
                          <p:cTn id="353" fill="hold">
                            <p:stCondLst>
                              <p:cond delay="0"/>
                            </p:stCondLst>
                            <p:childTnLst>
                              <p:par>
                                <p:cTn id="354" presetID="9" presetClass="entr" fill="hold" nodeType="clickEffect">
                                  <p:stCondLst>
                                    <p:cond delay="0"/>
                                  </p:stCondLst>
                                  <p:iterate type="el">
                                    <p:tmAbs val="0"/>
                                  </p:iterate>
                                  <p:childTnLst>
                                    <p:set>
                                      <p:cBhvr>
                                        <p:cTn id="355" fill="hold"/>
                                        <p:tgtEl>
                                          <p:spTgt spid="80">
                                            <p:txEl>
                                              <p:pRg st="2" end="2"/>
                                            </p:txEl>
                                          </p:spTgt>
                                        </p:tgtEl>
                                        <p:attrNameLst>
                                          <p:attrName>style.visibility</p:attrName>
                                        </p:attrNameLst>
                                      </p:cBhvr>
                                      <p:to>
                                        <p:strVal val="visible"/>
                                      </p:to>
                                    </p:set>
                                    <p:animEffect transition="in" filter="dissolve">
                                      <p:cBhvr additive="repl">
                                        <p:cTn id="356" dur="500"/>
                                        <p:tgtEl>
                                          <p:spTgt spid="80">
                                            <p:txEl>
                                              <p:pRg st="2" end="2"/>
                                            </p:txEl>
                                          </p:spTgt>
                                        </p:tgtEl>
                                      </p:cBhvr>
                                    </p:animEffect>
                                  </p:childTnLst>
                                </p:cTn>
                              </p:par>
                            </p:childTnLst>
                          </p:cTn>
                        </p:par>
                      </p:childTnLst>
                    </p:cTn>
                  </p:par>
                  <p:par>
                    <p:cTn id="357" fill="hold">
                      <p:stCondLst>
                        <p:cond delay="indefinite"/>
                      </p:stCondLst>
                      <p:childTnLst>
                        <p:par>
                          <p:cTn id="358" fill="hold">
                            <p:stCondLst>
                              <p:cond delay="0"/>
                            </p:stCondLst>
                            <p:childTnLst>
                              <p:par>
                                <p:cTn id="359" presetID="9" presetClass="entr" fill="hold" nodeType="clickEffect">
                                  <p:stCondLst>
                                    <p:cond delay="0"/>
                                  </p:stCondLst>
                                  <p:iterate type="el">
                                    <p:tmAbs val="0"/>
                                  </p:iterate>
                                  <p:childTnLst>
                                    <p:set>
                                      <p:cBhvr>
                                        <p:cTn id="360" fill="hold"/>
                                        <p:tgtEl>
                                          <p:spTgt spid="80">
                                            <p:txEl>
                                              <p:pRg st="3" end="3"/>
                                            </p:txEl>
                                          </p:spTgt>
                                        </p:tgtEl>
                                        <p:attrNameLst>
                                          <p:attrName>style.visibility</p:attrName>
                                        </p:attrNameLst>
                                      </p:cBhvr>
                                      <p:to>
                                        <p:strVal val="visible"/>
                                      </p:to>
                                    </p:set>
                                    <p:animEffect transition="in" filter="dissolve">
                                      <p:cBhvr additive="repl">
                                        <p:cTn id="361" dur="500"/>
                                        <p:tgtEl>
                                          <p:spTgt spid="80">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 name="PlaceHolder 1"/>
          <p:cNvSpPr>
            <a:spLocks noGrp="1"/>
          </p:cNvSpPr>
          <p:nvPr>
            <p:ph/>
          </p:nvPr>
        </p:nvSpPr>
        <p:spPr>
          <a:xfrm>
            <a:off x="1661400" y="1095120"/>
            <a:ext cx="6320880" cy="4907160"/>
          </a:xfrm>
          <a:prstGeom prst="rect">
            <a:avLst/>
          </a:prstGeom>
          <a:noFill/>
          <a:ln w="12600">
            <a:noFill/>
          </a:ln>
        </p:spPr>
        <p:txBody>
          <a:bodyPr lIns="0" tIns="0" rIns="0" bIns="0" anchor="t">
            <a:normAutofit/>
          </a:bodyPr>
          <a:p>
            <a:pPr marL="560160" indent="-560160" algn="l" defTabSz="768240">
              <a:lnSpc>
                <a:spcPct val="100000"/>
              </a:lnSpc>
              <a:spcBef>
                <a:spcPts val="499"/>
              </a:spcBef>
              <a:buClr>
                <a:srgbClr val="004F8A"/>
              </a:buClr>
              <a:buFont typeface="Arial"/>
              <a:buChar char="•"/>
            </a:pPr>
            <a:r>
              <a:rPr lang="es-ES" sz="3359" b="0" u="none" strike="noStrike">
                <a:solidFill>
                  <a:srgbClr val="004F8A"/>
                </a:solidFill>
                <a:effectLst/>
                <a:uFillTx/>
                <a:latin typeface="Century Schoolbook"/>
                <a:ea typeface="Century Schoolbook"/>
              </a:rPr>
              <a:t>Son honestos con </a:t>
            </a:r>
            <a:r>
              <a:rPr lang="es-ES" sz="3359" b="1" u="sng" strike="noStrike">
                <a:solidFill>
                  <a:srgbClr val="004F8A"/>
                </a:solidFill>
                <a:effectLst/>
                <a:uFillTx/>
                <a:latin typeface="Century Schoolbook"/>
                <a:ea typeface="Century Schoolbook"/>
              </a:rPr>
              <a:t>Dios, y los hombres y mujeres</a:t>
            </a:r>
            <a:r>
              <a:rPr lang="es-ES" sz="3359" b="0" u="none" strike="noStrike">
                <a:solidFill>
                  <a:srgbClr val="004F8A"/>
                </a:solidFill>
                <a:effectLst/>
                <a:uFillTx/>
                <a:latin typeface="Century Schoolbook"/>
                <a:ea typeface="Century Schoolbook"/>
              </a:rPr>
              <a:t>.</a:t>
            </a:r>
            <a:endParaRPr lang="es-ES" sz="3359" b="0" u="none" strike="noStrike">
              <a:solidFill>
                <a:srgbClr val="000000"/>
              </a:solidFill>
              <a:effectLst/>
              <a:uFillTx/>
              <a:latin typeface="Century Schoolbook"/>
            </a:endParaRPr>
          </a:p>
          <a:p>
            <a:pPr marL="560160" indent="-560160" algn="l" defTabSz="768240">
              <a:lnSpc>
                <a:spcPct val="100000"/>
              </a:lnSpc>
              <a:spcBef>
                <a:spcPts val="499"/>
              </a:spcBef>
              <a:buClr>
                <a:srgbClr val="004F8A"/>
              </a:buClr>
              <a:buFont typeface="Arial"/>
              <a:buChar char="•"/>
            </a:pPr>
            <a:r>
              <a:rPr lang="es-ES" sz="3359" b="0" u="none" strike="noStrike">
                <a:solidFill>
                  <a:srgbClr val="004F8A"/>
                </a:solidFill>
                <a:effectLst/>
                <a:uFillTx/>
                <a:latin typeface="Century Schoolbook"/>
                <a:ea typeface="Century Schoolbook"/>
              </a:rPr>
              <a:t>Son honestos con su </a:t>
            </a:r>
            <a:r>
              <a:rPr lang="es-ES" sz="3359" b="1" u="sng" strike="noStrike">
                <a:solidFill>
                  <a:srgbClr val="004F8A"/>
                </a:solidFill>
                <a:effectLst/>
                <a:uFillTx/>
                <a:latin typeface="Century Schoolbook"/>
                <a:ea typeface="Century Schoolbook"/>
              </a:rPr>
              <a:t>cónyuge</a:t>
            </a:r>
            <a:r>
              <a:rPr lang="es-ES" sz="3359" b="0" u="none" strike="noStrike">
                <a:solidFill>
                  <a:srgbClr val="004F8A"/>
                </a:solidFill>
                <a:effectLst/>
                <a:uFillTx/>
                <a:latin typeface="Century Schoolbook"/>
                <a:ea typeface="Century Schoolbook"/>
              </a:rPr>
              <a:t>.</a:t>
            </a:r>
            <a:endParaRPr lang="es-ES" sz="3359" b="0" u="none" strike="noStrike">
              <a:solidFill>
                <a:srgbClr val="000000"/>
              </a:solidFill>
              <a:effectLst/>
              <a:uFillTx/>
              <a:latin typeface="Century Schoolbook"/>
            </a:endParaRPr>
          </a:p>
          <a:p>
            <a:pPr marL="560160" indent="-560160" algn="l" defTabSz="768240">
              <a:lnSpc>
                <a:spcPct val="100000"/>
              </a:lnSpc>
              <a:spcBef>
                <a:spcPts val="499"/>
              </a:spcBef>
              <a:buClr>
                <a:srgbClr val="004F8A"/>
              </a:buClr>
              <a:buFont typeface="Arial"/>
              <a:buChar char="•"/>
            </a:pPr>
            <a:r>
              <a:rPr lang="es-ES" sz="3359" b="0" u="none" strike="noStrike">
                <a:solidFill>
                  <a:srgbClr val="004F8A"/>
                </a:solidFill>
                <a:effectLst/>
                <a:uFillTx/>
                <a:latin typeface="Century Schoolbook"/>
                <a:ea typeface="Century Schoolbook"/>
              </a:rPr>
              <a:t>Son honestos con sus </a:t>
            </a:r>
            <a:r>
              <a:rPr lang="es-ES" sz="3359" b="1" u="sng" strike="noStrike">
                <a:solidFill>
                  <a:srgbClr val="004F8A"/>
                </a:solidFill>
                <a:effectLst/>
                <a:uFillTx/>
                <a:latin typeface="Century Schoolbook"/>
                <a:ea typeface="Century Schoolbook"/>
              </a:rPr>
              <a:t>hijos</a:t>
            </a:r>
            <a:r>
              <a:rPr lang="es-ES" sz="3359" b="0" u="none" strike="noStrike">
                <a:solidFill>
                  <a:srgbClr val="004F8A"/>
                </a:solidFill>
                <a:effectLst/>
                <a:uFillTx/>
                <a:latin typeface="Century Schoolbook"/>
                <a:ea typeface="Century Schoolbook"/>
              </a:rPr>
              <a:t>.</a:t>
            </a:r>
            <a:endParaRPr lang="es-ES" sz="3359" b="0" u="none" strike="noStrike">
              <a:solidFill>
                <a:srgbClr val="000000"/>
              </a:solidFill>
              <a:effectLst/>
              <a:uFillTx/>
              <a:latin typeface="Century Schoolbook"/>
            </a:endParaRPr>
          </a:p>
          <a:p>
            <a:pPr marL="560160" indent="-560160" algn="l" defTabSz="768240">
              <a:lnSpc>
                <a:spcPct val="100000"/>
              </a:lnSpc>
              <a:spcBef>
                <a:spcPts val="499"/>
              </a:spcBef>
              <a:buClr>
                <a:srgbClr val="004F8A"/>
              </a:buClr>
              <a:buFont typeface="Arial"/>
              <a:buChar char="•"/>
            </a:pPr>
            <a:r>
              <a:rPr lang="es-ES" sz="3359" b="0" u="none" strike="noStrike">
                <a:solidFill>
                  <a:srgbClr val="004F8A"/>
                </a:solidFill>
                <a:effectLst/>
                <a:uFillTx/>
                <a:latin typeface="Century Schoolbook"/>
                <a:ea typeface="Century Schoolbook"/>
              </a:rPr>
              <a:t>Son honestos con la </a:t>
            </a:r>
            <a:r>
              <a:rPr lang="es-ES" sz="3359" b="1" u="sng" strike="noStrike">
                <a:solidFill>
                  <a:srgbClr val="004F8A"/>
                </a:solidFill>
                <a:effectLst/>
                <a:uFillTx/>
                <a:latin typeface="Century Schoolbook"/>
                <a:ea typeface="Century Schoolbook"/>
              </a:rPr>
              <a:t>organización</a:t>
            </a:r>
            <a:r>
              <a:rPr lang="es-ES" sz="3359" b="0" i="1" u="none" strike="noStrike">
                <a:solidFill>
                  <a:srgbClr val="004F8A"/>
                </a:solidFill>
                <a:effectLst/>
                <a:uFillTx/>
                <a:latin typeface="Century Schoolbook"/>
                <a:ea typeface="Century Schoolbook"/>
              </a:rPr>
              <a:t>.</a:t>
            </a:r>
            <a:endParaRPr lang="es-ES" sz="3359" b="0" u="none" strike="noStrike">
              <a:solidFill>
                <a:srgbClr val="000000"/>
              </a:solidFill>
              <a:effectLst/>
              <a:uFillTx/>
              <a:latin typeface="Century Schoolbook"/>
            </a:endParaRPr>
          </a:p>
          <a:p>
            <a:pPr marL="560160" indent="-560160" algn="l" defTabSz="768240">
              <a:lnSpc>
                <a:spcPct val="100000"/>
              </a:lnSpc>
              <a:spcBef>
                <a:spcPts val="499"/>
              </a:spcBef>
              <a:buClr>
                <a:srgbClr val="004F8A"/>
              </a:buClr>
              <a:buFont typeface="Arial"/>
              <a:buChar char="•"/>
            </a:pPr>
            <a:r>
              <a:rPr lang="es-ES" sz="3359" b="0" u="none" strike="noStrike">
                <a:solidFill>
                  <a:srgbClr val="004F8A"/>
                </a:solidFill>
                <a:effectLst/>
                <a:uFillTx/>
                <a:latin typeface="Century Schoolbook"/>
                <a:ea typeface="Century Schoolbook"/>
              </a:rPr>
              <a:t>Son honestos en todos los </a:t>
            </a:r>
            <a:r>
              <a:rPr lang="es-ES" sz="3359" b="1" u="sng" strike="noStrike">
                <a:solidFill>
                  <a:srgbClr val="004F8A"/>
                </a:solidFill>
                <a:effectLst/>
                <a:uFillTx/>
                <a:latin typeface="Century Schoolbook"/>
                <a:ea typeface="Century Schoolbook"/>
              </a:rPr>
              <a:t>aspectos de sus vidas</a:t>
            </a:r>
            <a:r>
              <a:rPr lang="es-ES" sz="3359" b="0" u="none" strike="noStrike">
                <a:solidFill>
                  <a:srgbClr val="004F8A"/>
                </a:solidFill>
                <a:effectLst/>
                <a:uFillTx/>
                <a:latin typeface="Century Schoolbook"/>
                <a:ea typeface="Century Schoolbook"/>
              </a:rPr>
              <a:t>.</a:t>
            </a:r>
            <a:endParaRPr lang="es-ES" sz="3359" b="0" u="none" strike="noStrike">
              <a:solidFill>
                <a:srgbClr val="000000"/>
              </a:solidFill>
              <a:effectLst/>
              <a:uFillTx/>
              <a:latin typeface="Century Schoolbook"/>
            </a:endParaRPr>
          </a:p>
        </p:txBody>
      </p:sp>
    </p:spTree>
  </p:cSld>
  <p:timing>
    <p:tnLst>
      <p:par>
        <p:cTn id="362" dur="indefinite" restart="never" nodeType="tmRoot">
          <p:childTnLst>
            <p:seq>
              <p:cTn id="363" dur="indefinite" nodeType="mainSeq">
                <p:childTnLst>
                  <p:par>
                    <p:cTn id="364" fill="hold">
                      <p:stCondLst>
                        <p:cond delay="indefinite"/>
                      </p:stCondLst>
                      <p:childTnLst>
                        <p:par>
                          <p:cTn id="365" fill="hold">
                            <p:stCondLst>
                              <p:cond delay="0"/>
                            </p:stCondLst>
                            <p:childTnLst>
                              <p:par>
                                <p:cTn id="366" presetID="9" presetClass="entr" fill="hold" nodeType="clickEffect">
                                  <p:stCondLst>
                                    <p:cond delay="0"/>
                                  </p:stCondLst>
                                  <p:iterate type="el">
                                    <p:tmAbs val="0"/>
                                  </p:iterate>
                                  <p:childTnLst>
                                    <p:set>
                                      <p:cBhvr>
                                        <p:cTn id="367" fill="hold"/>
                                        <p:tgtEl>
                                          <p:spTgt spid="81"/>
                                        </p:tgtEl>
                                        <p:attrNameLst>
                                          <p:attrName>style.visibility</p:attrName>
                                        </p:attrNameLst>
                                      </p:cBhvr>
                                      <p:to>
                                        <p:strVal val="visible"/>
                                      </p:to>
                                    </p:set>
                                    <p:animEffect transition="in" filter="dissolve">
                                      <p:cBhvr additive="repl">
                                        <p:cTn id="368" dur="500"/>
                                        <p:tgtEl>
                                          <p:spTgt spid="81"/>
                                        </p:tgtEl>
                                      </p:cBhvr>
                                    </p:animEffect>
                                  </p:childTnLst>
                                </p:cTn>
                              </p:par>
                              <p:par>
                                <p:cTn id="369" presetID="9" presetClass="entr" fill="hold" nodeType="withEffect">
                                  <p:stCondLst>
                                    <p:cond delay="0"/>
                                  </p:stCondLst>
                                  <p:iterate type="el">
                                    <p:tmAbs val="0"/>
                                  </p:iterate>
                                  <p:childTnLst>
                                    <p:set>
                                      <p:cBhvr>
                                        <p:cTn id="370" fill="hold"/>
                                        <p:tgtEl>
                                          <p:spTgt spid="81">
                                            <p:txEl>
                                              <p:pRg st="0" end="0"/>
                                            </p:txEl>
                                          </p:spTgt>
                                        </p:tgtEl>
                                        <p:attrNameLst>
                                          <p:attrName>style.visibility</p:attrName>
                                        </p:attrNameLst>
                                      </p:cBhvr>
                                      <p:to>
                                        <p:strVal val="visible"/>
                                      </p:to>
                                    </p:set>
                                    <p:animEffect transition="in" filter="dissolve">
                                      <p:cBhvr additive="repl">
                                        <p:cTn id="371" dur="500"/>
                                        <p:tgtEl>
                                          <p:spTgt spid="81">
                                            <p:txEl>
                                              <p:pRg st="0" end="0"/>
                                            </p:txEl>
                                          </p:spTgt>
                                        </p:tgtEl>
                                      </p:cBhvr>
                                    </p:animEffect>
                                  </p:childTnLst>
                                </p:cTn>
                              </p:par>
                            </p:childTnLst>
                          </p:cTn>
                        </p:par>
                      </p:childTnLst>
                    </p:cTn>
                  </p:par>
                  <p:par>
                    <p:cTn id="372" fill="hold">
                      <p:stCondLst>
                        <p:cond delay="indefinite"/>
                      </p:stCondLst>
                      <p:childTnLst>
                        <p:par>
                          <p:cTn id="373" fill="hold">
                            <p:stCondLst>
                              <p:cond delay="0"/>
                            </p:stCondLst>
                            <p:childTnLst>
                              <p:par>
                                <p:cTn id="374" presetID="9" presetClass="entr" fill="hold" nodeType="clickEffect">
                                  <p:stCondLst>
                                    <p:cond delay="0"/>
                                  </p:stCondLst>
                                  <p:iterate type="el">
                                    <p:tmAbs val="0"/>
                                  </p:iterate>
                                  <p:childTnLst>
                                    <p:set>
                                      <p:cBhvr>
                                        <p:cTn id="375" fill="hold"/>
                                        <p:tgtEl>
                                          <p:spTgt spid="81">
                                            <p:txEl>
                                              <p:pRg st="1" end="1"/>
                                            </p:txEl>
                                          </p:spTgt>
                                        </p:tgtEl>
                                        <p:attrNameLst>
                                          <p:attrName>style.visibility</p:attrName>
                                        </p:attrNameLst>
                                      </p:cBhvr>
                                      <p:to>
                                        <p:strVal val="visible"/>
                                      </p:to>
                                    </p:set>
                                    <p:animEffect transition="in" filter="dissolve">
                                      <p:cBhvr additive="repl">
                                        <p:cTn id="376" dur="500"/>
                                        <p:tgtEl>
                                          <p:spTgt spid="81">
                                            <p:txEl>
                                              <p:pRg st="1" end="1"/>
                                            </p:txEl>
                                          </p:spTgt>
                                        </p:tgtEl>
                                      </p:cBhvr>
                                    </p:animEffect>
                                  </p:childTnLst>
                                </p:cTn>
                              </p:par>
                            </p:childTnLst>
                          </p:cTn>
                        </p:par>
                      </p:childTnLst>
                    </p:cTn>
                  </p:par>
                  <p:par>
                    <p:cTn id="377" fill="hold">
                      <p:stCondLst>
                        <p:cond delay="indefinite"/>
                      </p:stCondLst>
                      <p:childTnLst>
                        <p:par>
                          <p:cTn id="378" fill="hold">
                            <p:stCondLst>
                              <p:cond delay="0"/>
                            </p:stCondLst>
                            <p:childTnLst>
                              <p:par>
                                <p:cTn id="379" presetID="9" presetClass="entr" fill="hold" nodeType="clickEffect">
                                  <p:stCondLst>
                                    <p:cond delay="0"/>
                                  </p:stCondLst>
                                  <p:iterate type="el">
                                    <p:tmAbs val="0"/>
                                  </p:iterate>
                                  <p:childTnLst>
                                    <p:set>
                                      <p:cBhvr>
                                        <p:cTn id="380" fill="hold"/>
                                        <p:tgtEl>
                                          <p:spTgt spid="81">
                                            <p:txEl>
                                              <p:pRg st="2" end="2"/>
                                            </p:txEl>
                                          </p:spTgt>
                                        </p:tgtEl>
                                        <p:attrNameLst>
                                          <p:attrName>style.visibility</p:attrName>
                                        </p:attrNameLst>
                                      </p:cBhvr>
                                      <p:to>
                                        <p:strVal val="visible"/>
                                      </p:to>
                                    </p:set>
                                    <p:animEffect transition="in" filter="dissolve">
                                      <p:cBhvr additive="repl">
                                        <p:cTn id="381" dur="500"/>
                                        <p:tgtEl>
                                          <p:spTgt spid="81">
                                            <p:txEl>
                                              <p:pRg st="2" end="2"/>
                                            </p:txEl>
                                          </p:spTgt>
                                        </p:tgtEl>
                                      </p:cBhvr>
                                    </p:animEffect>
                                  </p:childTnLst>
                                </p:cTn>
                              </p:par>
                            </p:childTnLst>
                          </p:cTn>
                        </p:par>
                      </p:childTnLst>
                    </p:cTn>
                  </p:par>
                  <p:par>
                    <p:cTn id="382" fill="hold">
                      <p:stCondLst>
                        <p:cond delay="indefinite"/>
                      </p:stCondLst>
                      <p:childTnLst>
                        <p:par>
                          <p:cTn id="383" fill="hold">
                            <p:stCondLst>
                              <p:cond delay="0"/>
                            </p:stCondLst>
                            <p:childTnLst>
                              <p:par>
                                <p:cTn id="384" presetID="9" presetClass="entr" fill="hold" nodeType="clickEffect">
                                  <p:stCondLst>
                                    <p:cond delay="0"/>
                                  </p:stCondLst>
                                  <p:iterate type="el">
                                    <p:tmAbs val="0"/>
                                  </p:iterate>
                                  <p:childTnLst>
                                    <p:set>
                                      <p:cBhvr>
                                        <p:cTn id="385" fill="hold"/>
                                        <p:tgtEl>
                                          <p:spTgt spid="81">
                                            <p:txEl>
                                              <p:pRg st="3" end="3"/>
                                            </p:txEl>
                                          </p:spTgt>
                                        </p:tgtEl>
                                        <p:attrNameLst>
                                          <p:attrName>style.visibility</p:attrName>
                                        </p:attrNameLst>
                                      </p:cBhvr>
                                      <p:to>
                                        <p:strVal val="visible"/>
                                      </p:to>
                                    </p:set>
                                    <p:animEffect transition="in" filter="dissolve">
                                      <p:cBhvr additive="repl">
                                        <p:cTn id="386" dur="500"/>
                                        <p:tgtEl>
                                          <p:spTgt spid="81">
                                            <p:txEl>
                                              <p:pRg st="3" end="3"/>
                                            </p:txEl>
                                          </p:spTgt>
                                        </p:tgtEl>
                                      </p:cBhvr>
                                    </p:animEffect>
                                  </p:childTnLst>
                                </p:cTn>
                              </p:par>
                            </p:childTnLst>
                          </p:cTn>
                        </p:par>
                      </p:childTnLst>
                    </p:cTn>
                  </p:par>
                  <p:par>
                    <p:cTn id="387" fill="hold">
                      <p:stCondLst>
                        <p:cond delay="indefinite"/>
                      </p:stCondLst>
                      <p:childTnLst>
                        <p:par>
                          <p:cTn id="388" fill="hold">
                            <p:stCondLst>
                              <p:cond delay="0"/>
                            </p:stCondLst>
                            <p:childTnLst>
                              <p:par>
                                <p:cTn id="389" presetID="9" presetClass="entr" fill="hold" nodeType="clickEffect">
                                  <p:stCondLst>
                                    <p:cond delay="0"/>
                                  </p:stCondLst>
                                  <p:iterate type="el">
                                    <p:tmAbs val="0"/>
                                  </p:iterate>
                                  <p:childTnLst>
                                    <p:set>
                                      <p:cBhvr>
                                        <p:cTn id="390" fill="hold"/>
                                        <p:tgtEl>
                                          <p:spTgt spid="81">
                                            <p:txEl>
                                              <p:pRg st="4" end="4"/>
                                            </p:txEl>
                                          </p:spTgt>
                                        </p:tgtEl>
                                        <p:attrNameLst>
                                          <p:attrName>style.visibility</p:attrName>
                                        </p:attrNameLst>
                                      </p:cBhvr>
                                      <p:to>
                                        <p:strVal val="visible"/>
                                      </p:to>
                                    </p:set>
                                    <p:animEffect transition="in" filter="dissolve">
                                      <p:cBhvr additive="repl">
                                        <p:cTn id="391" dur="500"/>
                                        <p:tgtEl>
                                          <p:spTgt spid="81">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PlaceHolder 1"/>
          <p:cNvSpPr>
            <a:spLocks noGrp="1"/>
          </p:cNvSpPr>
          <p:nvPr>
            <p:ph/>
          </p:nvPr>
        </p:nvSpPr>
        <p:spPr>
          <a:xfrm>
            <a:off x="1424160" y="1203120"/>
            <a:ext cx="6657840" cy="4451400"/>
          </a:xfrm>
          <a:prstGeom prst="rect">
            <a:avLst/>
          </a:prstGeom>
          <a:noFill/>
          <a:ln w="12600">
            <a:noFill/>
          </a:ln>
        </p:spPr>
        <p:txBody>
          <a:bodyPr lIns="0" tIns="0" rIns="0" bIns="0" anchor="t">
            <a:normAutofit/>
          </a:bodyPr>
          <a:p>
            <a:pPr indent="0" algn="l" defTabSz="786240">
              <a:lnSpc>
                <a:spcPct val="100000"/>
              </a:lnSpc>
              <a:buNone/>
              <a:tabLst>
                <a:tab pos="0" algn="l"/>
              </a:tabLst>
            </a:pPr>
            <a:r>
              <a:rPr lang="es-ES" sz="3270" b="0" i="1" u="none" strike="noStrike">
                <a:solidFill>
                  <a:srgbClr val="004F8A"/>
                </a:solidFill>
                <a:effectLst/>
                <a:uFillTx/>
                <a:latin typeface="Century Schoolbook"/>
                <a:ea typeface="Century Schoolbook"/>
              </a:rPr>
              <a:t>“No dado al vino, no pendenciero, no codicioso de ganancias deshonestas, sino amable, apacible, no avaro. También es necesario que tenga buen testimonio de los de afuera, para que no caiga en descrédito y en lazo del diablo”.</a:t>
            </a:r>
            <a:endParaRPr lang="es-ES" sz="3270" b="0" u="none" strike="noStrike">
              <a:solidFill>
                <a:srgbClr val="000000"/>
              </a:solidFill>
              <a:effectLst/>
              <a:uFillTx/>
              <a:latin typeface="Century Schoolbook"/>
            </a:endParaRPr>
          </a:p>
          <a:p>
            <a:pPr indent="0" algn="l" defTabSz="786240">
              <a:lnSpc>
                <a:spcPct val="100000"/>
              </a:lnSpc>
              <a:buNone/>
              <a:tabLst>
                <a:tab pos="0" algn="l"/>
              </a:tabLst>
            </a:pPr>
            <a:r>
              <a:rPr lang="es-ES" sz="3270" b="0" i="1" u="none" strike="noStrike">
                <a:solidFill>
                  <a:srgbClr val="FF2600"/>
                </a:solidFill>
                <a:effectLst/>
                <a:uFillTx/>
                <a:latin typeface="Century Schoolbook"/>
                <a:ea typeface="Century Schoolbook"/>
              </a:rPr>
              <a:t>1 Timoteo 3:3,7</a:t>
            </a:r>
            <a:endParaRPr lang="es-ES" sz="3270" b="0" u="none" strike="noStrike">
              <a:solidFill>
                <a:srgbClr val="000000"/>
              </a:solidFill>
              <a:effectLst/>
              <a:uFillTx/>
              <a:latin typeface="Century Schoolbook"/>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 name="PlaceHolder 1"/>
          <p:cNvSpPr>
            <a:spLocks noGrp="1"/>
          </p:cNvSpPr>
          <p:nvPr>
            <p:ph/>
          </p:nvPr>
        </p:nvSpPr>
        <p:spPr>
          <a:xfrm>
            <a:off x="1441080" y="1429560"/>
            <a:ext cx="6480360" cy="4608000"/>
          </a:xfrm>
          <a:prstGeom prst="rect">
            <a:avLst/>
          </a:prstGeom>
          <a:noFill/>
          <a:ln w="12600">
            <a:noFill/>
          </a:ln>
        </p:spPr>
        <p:txBody>
          <a:bodyPr lIns="0" tIns="0" rIns="0" bIns="0" anchor="t">
            <a:normAutofit/>
          </a:bodyPr>
          <a:p>
            <a:pPr indent="0" algn="l" defTabSz="914400">
              <a:lnSpc>
                <a:spcPct val="100000"/>
              </a:lnSpc>
              <a:spcBef>
                <a:spcPts val="499"/>
              </a:spcBef>
              <a:buNone/>
              <a:tabLst>
                <a:tab pos="0" algn="l"/>
              </a:tabLst>
            </a:pPr>
            <a:r>
              <a:rPr lang="es-ES" sz="3600" b="0" u="none" strike="noStrike">
                <a:solidFill>
                  <a:srgbClr val="004F8A"/>
                </a:solidFill>
                <a:effectLst/>
                <a:uFillTx/>
                <a:latin typeface="Century Schoolbook"/>
                <a:ea typeface="Century Schoolbook"/>
              </a:rPr>
              <a:t>En su infinita sabiduría, Dios tiene un plan con toda persona a la cual llama para su servicio. No es un llamado sin motivo u objetivo; cuando el Señor llama es porque tiene un plan específico.</a:t>
            </a:r>
            <a:endParaRPr lang="es-ES" sz="3600" b="0" u="none" strike="noStrike">
              <a:solidFill>
                <a:srgbClr val="000000"/>
              </a:solidFill>
              <a:effectLst/>
              <a:uFillTx/>
              <a:latin typeface="Century Schoolbook"/>
            </a:endParaRPr>
          </a:p>
          <a:p>
            <a:pPr marL="257040" indent="-257040" algn="l" defTabSz="914400">
              <a:lnSpc>
                <a:spcPct val="90000"/>
              </a:lnSpc>
              <a:spcBef>
                <a:spcPts val="601"/>
              </a:spcBef>
              <a:buNone/>
              <a:tabLst>
                <a:tab pos="0" algn="l"/>
              </a:tabLst>
            </a:pPr>
            <a:r>
              <a:rPr lang="es-ES" sz="3600" b="0" u="none" strike="noStrike">
                <a:solidFill>
                  <a:srgbClr val="004F8A"/>
                </a:solidFill>
                <a:effectLst/>
                <a:uFillTx/>
                <a:latin typeface="Century Schoolbook"/>
                <a:ea typeface="Century Schoolbook"/>
              </a:rPr>
              <a:t> </a:t>
            </a:r>
            <a:endParaRPr lang="es-ES" sz="3600" b="0" u="none" strike="noStrike">
              <a:solidFill>
                <a:srgbClr val="000000"/>
              </a:solidFill>
              <a:effectLst/>
              <a:uFillTx/>
              <a:latin typeface="Century Schoolbook"/>
            </a:endParaRPr>
          </a:p>
        </p:txBody>
      </p:sp>
    </p:spTree>
  </p:cSld>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 name="PlaceHolder 1"/>
          <p:cNvSpPr>
            <a:spLocks noGrp="1"/>
          </p:cNvSpPr>
          <p:nvPr>
            <p:ph/>
          </p:nvPr>
        </p:nvSpPr>
        <p:spPr>
          <a:xfrm>
            <a:off x="1807920" y="2001960"/>
            <a:ext cx="6388920" cy="3083400"/>
          </a:xfrm>
          <a:prstGeom prst="rect">
            <a:avLst/>
          </a:prstGeom>
          <a:noFill/>
          <a:ln w="12600">
            <a:noFill/>
          </a:ln>
        </p:spPr>
        <p:txBody>
          <a:bodyPr lIns="0" tIns="0" rIns="0" bIns="0" anchor="t">
            <a:normAutofit/>
          </a:bodyPr>
          <a:p>
            <a:pPr indent="0" algn="l" defTabSz="905400">
              <a:lnSpc>
                <a:spcPct val="100000"/>
              </a:lnSpc>
              <a:buNone/>
              <a:tabLst>
                <a:tab pos="0" algn="l"/>
              </a:tabLst>
            </a:pPr>
            <a:r>
              <a:rPr lang="es-ES" sz="4750" b="0" i="1" u="none" strike="noStrike">
                <a:solidFill>
                  <a:srgbClr val="004F8A"/>
                </a:solidFill>
                <a:effectLst/>
                <a:uFillTx/>
                <a:latin typeface="Century Schoolbook"/>
                <a:ea typeface="Century Schoolbook"/>
              </a:rPr>
              <a:t>“El que pierde la honestidad, ya no tiene más nada que perder”.</a:t>
            </a:r>
            <a:endParaRPr lang="es-ES" sz="4750" b="0" u="none" strike="noStrike">
              <a:solidFill>
                <a:srgbClr val="000000"/>
              </a:solidFill>
              <a:effectLst/>
              <a:uFillTx/>
              <a:latin typeface="Century Schoolbook"/>
            </a:endParaRPr>
          </a:p>
          <a:p>
            <a:pPr indent="0" algn="l" defTabSz="905400">
              <a:lnSpc>
                <a:spcPct val="100000"/>
              </a:lnSpc>
              <a:buNone/>
              <a:tabLst>
                <a:tab pos="0" algn="l"/>
              </a:tabLst>
            </a:pPr>
            <a:r>
              <a:rPr lang="es-ES" sz="4750" b="0" i="1" u="none" strike="noStrike">
                <a:solidFill>
                  <a:srgbClr val="FF2600"/>
                </a:solidFill>
                <a:effectLst/>
                <a:uFillTx/>
                <a:latin typeface="Century Schoolbook"/>
                <a:ea typeface="Century Schoolbook"/>
              </a:rPr>
              <a:t>Anónimo</a:t>
            </a:r>
            <a:endParaRPr lang="es-ES" sz="4750" b="0" u="none" strike="noStrike">
              <a:solidFill>
                <a:srgbClr val="000000"/>
              </a:solidFill>
              <a:effectLst/>
              <a:uFillTx/>
              <a:latin typeface="Century Schoolbook"/>
            </a:endParaRPr>
          </a:p>
        </p:txBody>
      </p:sp>
    </p:spTree>
  </p:cSld>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1098360" y="1535400"/>
            <a:ext cx="7632360" cy="1380960"/>
          </a:xfrm>
          <a:prstGeom prst="rect">
            <a:avLst/>
          </a:prstGeom>
          <a:noFill/>
          <a:ln w="12600">
            <a:noFill/>
          </a:ln>
        </p:spPr>
        <p:txBody>
          <a:bodyPr lIns="0" tIns="0" rIns="0" bIns="0" anchor="t">
            <a:normAutofit/>
          </a:bodyPr>
          <a:p>
            <a:pPr marL="838080" indent="-838080" algn="l" defTabSz="786240">
              <a:lnSpc>
                <a:spcPct val="100000"/>
              </a:lnSpc>
              <a:buNone/>
              <a:tabLst>
                <a:tab pos="0" algn="l"/>
              </a:tabLst>
            </a:pPr>
            <a:r>
              <a:rPr lang="es-ES" sz="4000" b="1" u="none" strike="noStrike">
                <a:solidFill>
                  <a:srgbClr val="AF0019"/>
                </a:solidFill>
                <a:effectLst/>
                <a:uFillTx/>
                <a:latin typeface="Century Schoolbook"/>
                <a:ea typeface="Century Schoolbook"/>
              </a:rPr>
              <a:t>VI. TRANSMITIR               ÁNIMO AL PUEBLO</a:t>
            </a:r>
            <a:endParaRPr lang="es-ES" sz="4000" b="0" u="none" strike="noStrike">
              <a:solidFill>
                <a:srgbClr val="000000"/>
              </a:solidFill>
              <a:effectLst/>
              <a:uFillTx/>
              <a:latin typeface="Century Schoolbook"/>
            </a:endParaRPr>
          </a:p>
        </p:txBody>
      </p:sp>
      <p:sp>
        <p:nvSpPr>
          <p:cNvPr id="85" name="PlaceHolder 2"/>
          <p:cNvSpPr>
            <a:spLocks noGrp="1"/>
          </p:cNvSpPr>
          <p:nvPr>
            <p:ph/>
          </p:nvPr>
        </p:nvSpPr>
        <p:spPr>
          <a:xfrm>
            <a:off x="1759320" y="2823480"/>
            <a:ext cx="6824520" cy="3129840"/>
          </a:xfrm>
          <a:prstGeom prst="rect">
            <a:avLst/>
          </a:prstGeom>
          <a:noFill/>
          <a:ln w="12600">
            <a:noFill/>
          </a:ln>
        </p:spPr>
        <p:txBody>
          <a:bodyPr lIns="0" tIns="0" rIns="0" bIns="0" anchor="t">
            <a:normAutofit/>
          </a:bodyPr>
          <a:p>
            <a:pPr indent="0" algn="l" defTabSz="914400">
              <a:lnSpc>
                <a:spcPct val="100000"/>
              </a:lnSpc>
              <a:spcBef>
                <a:spcPts val="901"/>
              </a:spcBef>
              <a:buNone/>
              <a:tabLst>
                <a:tab pos="0" algn="l"/>
              </a:tabLst>
            </a:pPr>
            <a:r>
              <a:rPr lang="es-ES" sz="4400" b="0" i="1" u="none" strike="noStrike">
                <a:solidFill>
                  <a:srgbClr val="004F8A"/>
                </a:solidFill>
                <a:effectLst/>
                <a:uFillTx/>
                <a:latin typeface="Century Schoolbook"/>
                <a:ea typeface="Century Schoolbook"/>
              </a:rPr>
              <a:t>“…no por ganancia deshonesta</a:t>
            </a:r>
            <a:r>
              <a:rPr lang="es-ES" sz="4400" b="1" i="1" u="none" strike="noStrike">
                <a:solidFill>
                  <a:srgbClr val="004F8A"/>
                </a:solidFill>
                <a:effectLst/>
                <a:uFillTx/>
                <a:latin typeface="Century Schoolbook"/>
                <a:ea typeface="Century Schoolbook"/>
              </a:rPr>
              <a:t>, </a:t>
            </a:r>
            <a:r>
              <a:rPr lang="es-ES" sz="4400" b="1" i="1" u="sng" strike="noStrike">
                <a:solidFill>
                  <a:srgbClr val="004F8A"/>
                </a:solidFill>
                <a:effectLst/>
                <a:uFillTx/>
                <a:latin typeface="Century Schoolbook"/>
                <a:ea typeface="Century Schoolbook"/>
              </a:rPr>
              <a:t>sino con ánimo pronto</a:t>
            </a:r>
            <a:r>
              <a:rPr lang="es-ES" sz="4400" b="0" i="1" u="none" strike="noStrike">
                <a:solidFill>
                  <a:srgbClr val="004F8A"/>
                </a:solidFill>
                <a:effectLst/>
                <a:uFillTx/>
                <a:latin typeface="Century Schoolbook"/>
                <a:ea typeface="Century Schoolbook"/>
              </a:rPr>
              <a:t>;”</a:t>
            </a:r>
            <a:endParaRPr lang="es-ES" sz="4400" b="0" u="none" strike="noStrike">
              <a:solidFill>
                <a:srgbClr val="000000"/>
              </a:solidFill>
              <a:effectLst/>
              <a:uFillTx/>
              <a:latin typeface="Century Schoolbook"/>
            </a:endParaRPr>
          </a:p>
          <a:p>
            <a:pPr indent="0" algn="l" defTabSz="914400">
              <a:lnSpc>
                <a:spcPct val="100000"/>
              </a:lnSpc>
              <a:buNone/>
              <a:tabLst>
                <a:tab pos="0" algn="l"/>
              </a:tabLst>
            </a:pPr>
            <a:r>
              <a:rPr lang="es-ES" sz="4400" b="0" i="1" u="none" strike="noStrike">
                <a:solidFill>
                  <a:srgbClr val="FF2600"/>
                </a:solidFill>
                <a:effectLst/>
                <a:uFillTx/>
                <a:latin typeface="Century Schoolbook"/>
                <a:ea typeface="Century Schoolbook"/>
              </a:rPr>
              <a:t>1 Pedro 5:2</a:t>
            </a:r>
            <a:endParaRPr lang="es-ES" sz="4400" b="0" u="none" strike="noStrike">
              <a:solidFill>
                <a:srgbClr val="000000"/>
              </a:solidFill>
              <a:effectLst/>
              <a:uFillTx/>
              <a:latin typeface="Century Schoolbook"/>
            </a:endParaRPr>
          </a:p>
        </p:txBody>
      </p:sp>
    </p:spTree>
  </p:cSld>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 name="PlaceHolder 1"/>
          <p:cNvSpPr>
            <a:spLocks noGrp="1"/>
          </p:cNvSpPr>
          <p:nvPr>
            <p:ph/>
          </p:nvPr>
        </p:nvSpPr>
        <p:spPr>
          <a:xfrm>
            <a:off x="1690920" y="1011240"/>
            <a:ext cx="6203880" cy="4835520"/>
          </a:xfrm>
          <a:prstGeom prst="rect">
            <a:avLst/>
          </a:prstGeom>
          <a:noFill/>
          <a:ln w="12600">
            <a:noFill/>
          </a:ln>
        </p:spPr>
        <p:txBody>
          <a:bodyPr lIns="0" tIns="0" rIns="0" bIns="0" anchor="t">
            <a:normAutofit/>
          </a:bodyPr>
          <a:p>
            <a:pPr marL="665280" indent="-665280" algn="l" defTabSz="887040">
              <a:lnSpc>
                <a:spcPct val="100000"/>
              </a:lnSpc>
              <a:spcBef>
                <a:spcPts val="601"/>
              </a:spcBef>
              <a:buClr>
                <a:srgbClr val="004F8A"/>
              </a:buClr>
              <a:buFont typeface="Arial"/>
              <a:buChar char="•"/>
            </a:pPr>
            <a:r>
              <a:rPr lang="es-ES" sz="3490" b="0" u="none" strike="noStrike">
                <a:solidFill>
                  <a:srgbClr val="004F8A"/>
                </a:solidFill>
                <a:effectLst/>
                <a:uFillTx/>
                <a:latin typeface="Century Schoolbook"/>
                <a:ea typeface="Century Schoolbook"/>
              </a:rPr>
              <a:t>Casi nunca se les encuentra </a:t>
            </a:r>
            <a:r>
              <a:rPr lang="es-ES" sz="3490" b="1" u="sng" strike="noStrike">
                <a:solidFill>
                  <a:srgbClr val="004F8A"/>
                </a:solidFill>
                <a:effectLst/>
                <a:uFillTx/>
                <a:latin typeface="Century Schoolbook"/>
                <a:ea typeface="Century Schoolbook"/>
              </a:rPr>
              <a:t>desanimado</a:t>
            </a:r>
            <a:r>
              <a:rPr lang="es-ES" sz="3490" b="0" i="1" u="none" strike="noStrike">
                <a:solidFill>
                  <a:srgbClr val="004F8A"/>
                </a:solidFill>
                <a:effectLst/>
                <a:uFillTx/>
                <a:latin typeface="Century Schoolbook"/>
                <a:ea typeface="Century Schoolbook"/>
              </a:rPr>
              <a:t>.</a:t>
            </a:r>
            <a:endParaRPr lang="es-ES" sz="3490" b="0" u="none" strike="noStrike">
              <a:solidFill>
                <a:srgbClr val="000000"/>
              </a:solidFill>
              <a:effectLst/>
              <a:uFillTx/>
              <a:latin typeface="Century Schoolbook"/>
            </a:endParaRPr>
          </a:p>
          <a:p>
            <a:pPr marL="739080" indent="-739080" algn="l" defTabSz="887040">
              <a:lnSpc>
                <a:spcPct val="100000"/>
              </a:lnSpc>
              <a:spcBef>
                <a:spcPts val="601"/>
              </a:spcBef>
              <a:buClr>
                <a:srgbClr val="004F8A"/>
              </a:buClr>
              <a:buFont typeface="Arial"/>
              <a:buChar char="•"/>
            </a:pPr>
            <a:r>
              <a:rPr lang="es-ES" sz="3880" b="0" u="none" strike="noStrike">
                <a:solidFill>
                  <a:srgbClr val="004F8A"/>
                </a:solidFill>
                <a:effectLst/>
                <a:uFillTx/>
                <a:latin typeface="Century Schoolbook"/>
                <a:ea typeface="Century Schoolbook"/>
              </a:rPr>
              <a:t>Son</a:t>
            </a:r>
            <a:r>
              <a:rPr lang="es-ES" sz="3490" b="0" u="none" strike="noStrike">
                <a:solidFill>
                  <a:srgbClr val="004F8A"/>
                </a:solidFill>
                <a:effectLst/>
                <a:uFillTx/>
                <a:latin typeface="Century Schoolbook"/>
                <a:ea typeface="Century Schoolbook"/>
              </a:rPr>
              <a:t> grandes </a:t>
            </a:r>
            <a:r>
              <a:rPr lang="es-ES" sz="3490" b="1" u="sng" strike="noStrike">
                <a:solidFill>
                  <a:srgbClr val="004F8A"/>
                </a:solidFill>
                <a:effectLst/>
                <a:uFillTx/>
                <a:latin typeface="Century Schoolbook"/>
                <a:ea typeface="Century Schoolbook"/>
              </a:rPr>
              <a:t>motivadores</a:t>
            </a:r>
            <a:r>
              <a:rPr lang="es-ES" sz="3490" b="0" u="none" strike="noStrike">
                <a:solidFill>
                  <a:srgbClr val="004F8A"/>
                </a:solidFill>
                <a:effectLst/>
                <a:uFillTx/>
                <a:latin typeface="Century Schoolbook"/>
                <a:ea typeface="Century Schoolbook"/>
              </a:rPr>
              <a:t> para su iglesia.</a:t>
            </a:r>
            <a:endParaRPr lang="es-ES" sz="3490" b="0" u="none" strike="noStrike">
              <a:solidFill>
                <a:srgbClr val="000000"/>
              </a:solidFill>
              <a:effectLst/>
              <a:uFillTx/>
              <a:latin typeface="Century Schoolbook"/>
            </a:endParaRPr>
          </a:p>
          <a:p>
            <a:pPr marL="665280" indent="-665280" algn="l" defTabSz="887040">
              <a:lnSpc>
                <a:spcPct val="100000"/>
              </a:lnSpc>
              <a:spcBef>
                <a:spcPts val="601"/>
              </a:spcBef>
              <a:buClr>
                <a:srgbClr val="004F8A"/>
              </a:buClr>
              <a:buFont typeface="Arial"/>
              <a:buChar char="•"/>
            </a:pPr>
            <a:r>
              <a:rPr lang="es-ES" sz="3490" b="0" u="none" strike="noStrike">
                <a:solidFill>
                  <a:srgbClr val="004F8A"/>
                </a:solidFill>
                <a:effectLst/>
                <a:uFillTx/>
                <a:latin typeface="Century Schoolbook"/>
                <a:ea typeface="Century Schoolbook"/>
              </a:rPr>
              <a:t>Siempre tienen una </a:t>
            </a:r>
            <a:r>
              <a:rPr lang="es-ES" sz="3490" b="1" u="sng" strike="noStrike">
                <a:solidFill>
                  <a:srgbClr val="004F8A"/>
                </a:solidFill>
                <a:effectLst/>
                <a:uFillTx/>
                <a:latin typeface="Century Schoolbook"/>
                <a:ea typeface="Century Schoolbook"/>
              </a:rPr>
              <a:t>solución</a:t>
            </a:r>
            <a:r>
              <a:rPr lang="es-ES" sz="3490" b="0" u="none" strike="noStrike">
                <a:solidFill>
                  <a:srgbClr val="004F8A"/>
                </a:solidFill>
                <a:effectLst/>
                <a:uFillTx/>
                <a:latin typeface="Century Schoolbook"/>
                <a:ea typeface="Century Schoolbook"/>
              </a:rPr>
              <a:t> para los conflictos.</a:t>
            </a:r>
            <a:endParaRPr lang="es-ES" sz="3490" b="0" u="none" strike="noStrike">
              <a:solidFill>
                <a:srgbClr val="000000"/>
              </a:solidFill>
              <a:effectLst/>
              <a:uFillTx/>
              <a:latin typeface="Century Schoolbook"/>
            </a:endParaRPr>
          </a:p>
          <a:p>
            <a:pPr marL="665280" indent="-665280" algn="l" defTabSz="887040">
              <a:lnSpc>
                <a:spcPct val="100000"/>
              </a:lnSpc>
              <a:spcBef>
                <a:spcPts val="601"/>
              </a:spcBef>
              <a:buClr>
                <a:srgbClr val="004F8A"/>
              </a:buClr>
              <a:buFont typeface="Arial"/>
              <a:buChar char="•"/>
            </a:pPr>
            <a:r>
              <a:rPr lang="es-ES" sz="3490" b="0" u="none" strike="noStrike">
                <a:solidFill>
                  <a:srgbClr val="004F8A"/>
                </a:solidFill>
                <a:effectLst/>
                <a:uFillTx/>
                <a:latin typeface="Century Schoolbook"/>
                <a:ea typeface="Century Schoolbook"/>
              </a:rPr>
              <a:t>Su </a:t>
            </a:r>
            <a:r>
              <a:rPr lang="es-ES" sz="3490" b="1" u="sng" strike="noStrike">
                <a:solidFill>
                  <a:srgbClr val="004F8A"/>
                </a:solidFill>
                <a:effectLst/>
                <a:uFillTx/>
                <a:latin typeface="Century Schoolbook"/>
                <a:ea typeface="Century Schoolbook"/>
              </a:rPr>
              <a:t>consejo</a:t>
            </a:r>
            <a:r>
              <a:rPr lang="es-ES" sz="3490" b="0" u="none" strike="noStrike">
                <a:solidFill>
                  <a:srgbClr val="004F8A"/>
                </a:solidFill>
                <a:effectLst/>
                <a:uFillTx/>
                <a:latin typeface="Century Schoolbook"/>
                <a:ea typeface="Century Schoolbook"/>
              </a:rPr>
              <a:t> siempre es oportuno y esperado.</a:t>
            </a:r>
            <a:endParaRPr lang="es-ES" sz="3490" b="0" u="none" strike="noStrike">
              <a:solidFill>
                <a:srgbClr val="000000"/>
              </a:solidFill>
              <a:effectLst/>
              <a:uFillTx/>
              <a:latin typeface="Century Schoolbook"/>
            </a:endParaRPr>
          </a:p>
        </p:txBody>
      </p:sp>
    </p:spTree>
  </p:cSld>
  <p:timing>
    <p:tnLst>
      <p:par>
        <p:cTn id="392" dur="indefinite" restart="never" nodeType="tmRoot">
          <p:childTnLst>
            <p:seq>
              <p:cTn id="393" dur="indefinite" nodeType="mainSeq">
                <p:childTnLst>
                  <p:par>
                    <p:cTn id="394" fill="hold">
                      <p:stCondLst>
                        <p:cond delay="indefinite"/>
                      </p:stCondLst>
                      <p:childTnLst>
                        <p:par>
                          <p:cTn id="395" fill="hold">
                            <p:stCondLst>
                              <p:cond delay="0"/>
                            </p:stCondLst>
                            <p:childTnLst>
                              <p:par>
                                <p:cTn id="396" presetID="9" presetClass="entr" fill="hold" nodeType="clickEffect">
                                  <p:stCondLst>
                                    <p:cond delay="0"/>
                                  </p:stCondLst>
                                  <p:iterate type="el">
                                    <p:tmAbs val="0"/>
                                  </p:iterate>
                                  <p:childTnLst>
                                    <p:set>
                                      <p:cBhvr>
                                        <p:cTn id="397" fill="hold"/>
                                        <p:tgtEl>
                                          <p:spTgt spid="86"/>
                                        </p:tgtEl>
                                        <p:attrNameLst>
                                          <p:attrName>style.visibility</p:attrName>
                                        </p:attrNameLst>
                                      </p:cBhvr>
                                      <p:to>
                                        <p:strVal val="visible"/>
                                      </p:to>
                                    </p:set>
                                    <p:animEffect transition="in" filter="dissolve">
                                      <p:cBhvr additive="repl">
                                        <p:cTn id="398" dur="500"/>
                                        <p:tgtEl>
                                          <p:spTgt spid="86"/>
                                        </p:tgtEl>
                                      </p:cBhvr>
                                    </p:animEffect>
                                  </p:childTnLst>
                                </p:cTn>
                              </p:par>
                              <p:par>
                                <p:cTn id="399" presetID="9" presetClass="entr" fill="hold" nodeType="withEffect">
                                  <p:stCondLst>
                                    <p:cond delay="0"/>
                                  </p:stCondLst>
                                  <p:iterate type="el">
                                    <p:tmAbs val="0"/>
                                  </p:iterate>
                                  <p:childTnLst>
                                    <p:set>
                                      <p:cBhvr>
                                        <p:cTn id="400" fill="hold"/>
                                        <p:tgtEl>
                                          <p:spTgt spid="86">
                                            <p:txEl>
                                              <p:pRg st="0" end="0"/>
                                            </p:txEl>
                                          </p:spTgt>
                                        </p:tgtEl>
                                        <p:attrNameLst>
                                          <p:attrName>style.visibility</p:attrName>
                                        </p:attrNameLst>
                                      </p:cBhvr>
                                      <p:to>
                                        <p:strVal val="visible"/>
                                      </p:to>
                                    </p:set>
                                    <p:animEffect transition="in" filter="dissolve">
                                      <p:cBhvr additive="repl">
                                        <p:cTn id="401" dur="500"/>
                                        <p:tgtEl>
                                          <p:spTgt spid="86">
                                            <p:txEl>
                                              <p:pRg st="0" end="0"/>
                                            </p:txEl>
                                          </p:spTgt>
                                        </p:tgtEl>
                                      </p:cBhvr>
                                    </p:animEffect>
                                  </p:childTnLst>
                                </p:cTn>
                              </p:par>
                            </p:childTnLst>
                          </p:cTn>
                        </p:par>
                      </p:childTnLst>
                    </p:cTn>
                  </p:par>
                  <p:par>
                    <p:cTn id="402" fill="hold">
                      <p:stCondLst>
                        <p:cond delay="indefinite"/>
                      </p:stCondLst>
                      <p:childTnLst>
                        <p:par>
                          <p:cTn id="403" fill="hold">
                            <p:stCondLst>
                              <p:cond delay="0"/>
                            </p:stCondLst>
                            <p:childTnLst>
                              <p:par>
                                <p:cTn id="404" presetID="9" presetClass="entr" fill="hold" nodeType="clickEffect">
                                  <p:stCondLst>
                                    <p:cond delay="0"/>
                                  </p:stCondLst>
                                  <p:iterate type="el">
                                    <p:tmAbs val="0"/>
                                  </p:iterate>
                                  <p:childTnLst>
                                    <p:set>
                                      <p:cBhvr>
                                        <p:cTn id="405" fill="hold"/>
                                        <p:tgtEl>
                                          <p:spTgt spid="86">
                                            <p:txEl>
                                              <p:pRg st="1" end="1"/>
                                            </p:txEl>
                                          </p:spTgt>
                                        </p:tgtEl>
                                        <p:attrNameLst>
                                          <p:attrName>style.visibility</p:attrName>
                                        </p:attrNameLst>
                                      </p:cBhvr>
                                      <p:to>
                                        <p:strVal val="visible"/>
                                      </p:to>
                                    </p:set>
                                    <p:animEffect transition="in" filter="dissolve">
                                      <p:cBhvr additive="repl">
                                        <p:cTn id="406" dur="500"/>
                                        <p:tgtEl>
                                          <p:spTgt spid="86">
                                            <p:txEl>
                                              <p:pRg st="1" end="1"/>
                                            </p:txEl>
                                          </p:spTgt>
                                        </p:tgtEl>
                                      </p:cBhvr>
                                    </p:animEffect>
                                  </p:childTnLst>
                                </p:cTn>
                              </p:par>
                            </p:childTnLst>
                          </p:cTn>
                        </p:par>
                      </p:childTnLst>
                    </p:cTn>
                  </p:par>
                  <p:par>
                    <p:cTn id="407" fill="hold">
                      <p:stCondLst>
                        <p:cond delay="indefinite"/>
                      </p:stCondLst>
                      <p:childTnLst>
                        <p:par>
                          <p:cTn id="408" fill="hold">
                            <p:stCondLst>
                              <p:cond delay="0"/>
                            </p:stCondLst>
                            <p:childTnLst>
                              <p:par>
                                <p:cTn id="409" presetID="9" presetClass="entr" fill="hold" nodeType="clickEffect">
                                  <p:stCondLst>
                                    <p:cond delay="0"/>
                                  </p:stCondLst>
                                  <p:iterate type="el">
                                    <p:tmAbs val="0"/>
                                  </p:iterate>
                                  <p:childTnLst>
                                    <p:set>
                                      <p:cBhvr>
                                        <p:cTn id="410" fill="hold"/>
                                        <p:tgtEl>
                                          <p:spTgt spid="86">
                                            <p:txEl>
                                              <p:pRg st="2" end="2"/>
                                            </p:txEl>
                                          </p:spTgt>
                                        </p:tgtEl>
                                        <p:attrNameLst>
                                          <p:attrName>style.visibility</p:attrName>
                                        </p:attrNameLst>
                                      </p:cBhvr>
                                      <p:to>
                                        <p:strVal val="visible"/>
                                      </p:to>
                                    </p:set>
                                    <p:animEffect transition="in" filter="dissolve">
                                      <p:cBhvr additive="repl">
                                        <p:cTn id="411" dur="500"/>
                                        <p:tgtEl>
                                          <p:spTgt spid="86">
                                            <p:txEl>
                                              <p:pRg st="2" end="2"/>
                                            </p:txEl>
                                          </p:spTgt>
                                        </p:tgtEl>
                                      </p:cBhvr>
                                    </p:animEffect>
                                  </p:childTnLst>
                                </p:cTn>
                              </p:par>
                            </p:childTnLst>
                          </p:cTn>
                        </p:par>
                      </p:childTnLst>
                    </p:cTn>
                  </p:par>
                  <p:par>
                    <p:cTn id="412" fill="hold">
                      <p:stCondLst>
                        <p:cond delay="indefinite"/>
                      </p:stCondLst>
                      <p:childTnLst>
                        <p:par>
                          <p:cTn id="413" fill="hold">
                            <p:stCondLst>
                              <p:cond delay="0"/>
                            </p:stCondLst>
                            <p:childTnLst>
                              <p:par>
                                <p:cTn id="414" presetID="9" presetClass="entr" fill="hold" nodeType="clickEffect">
                                  <p:stCondLst>
                                    <p:cond delay="0"/>
                                  </p:stCondLst>
                                  <p:iterate type="el">
                                    <p:tmAbs val="0"/>
                                  </p:iterate>
                                  <p:childTnLst>
                                    <p:set>
                                      <p:cBhvr>
                                        <p:cTn id="415" fill="hold"/>
                                        <p:tgtEl>
                                          <p:spTgt spid="86">
                                            <p:txEl>
                                              <p:pRg st="3" end="3"/>
                                            </p:txEl>
                                          </p:spTgt>
                                        </p:tgtEl>
                                        <p:attrNameLst>
                                          <p:attrName>style.visibility</p:attrName>
                                        </p:attrNameLst>
                                      </p:cBhvr>
                                      <p:to>
                                        <p:strVal val="visible"/>
                                      </p:to>
                                    </p:set>
                                    <p:animEffect transition="in" filter="dissolve">
                                      <p:cBhvr additive="repl">
                                        <p:cTn id="416" dur="500"/>
                                        <p:tgtEl>
                                          <p:spTgt spid="86">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PlaceHolder 1"/>
          <p:cNvSpPr>
            <a:spLocks noGrp="1"/>
          </p:cNvSpPr>
          <p:nvPr>
            <p:ph/>
          </p:nvPr>
        </p:nvSpPr>
        <p:spPr>
          <a:xfrm>
            <a:off x="1378440" y="972720"/>
            <a:ext cx="6387120" cy="5106240"/>
          </a:xfrm>
          <a:prstGeom prst="rect">
            <a:avLst/>
          </a:prstGeom>
          <a:noFill/>
          <a:ln w="12600">
            <a:noFill/>
          </a:ln>
        </p:spPr>
        <p:txBody>
          <a:bodyPr lIns="0" tIns="0" rIns="0" bIns="0" anchor="t">
            <a:normAutofit/>
          </a:bodyPr>
          <a:p>
            <a:pPr marL="658440" indent="-658440" algn="l" defTabSz="877680">
              <a:lnSpc>
                <a:spcPct val="100000"/>
              </a:lnSpc>
              <a:spcBef>
                <a:spcPts val="601"/>
              </a:spcBef>
              <a:buClr>
                <a:srgbClr val="004F8A"/>
              </a:buClr>
              <a:buFont typeface="Arial"/>
              <a:buChar char="•"/>
            </a:pPr>
            <a:r>
              <a:rPr lang="es-ES" sz="3459" b="0" u="none" strike="noStrike">
                <a:solidFill>
                  <a:srgbClr val="004F8A"/>
                </a:solidFill>
                <a:effectLst/>
                <a:uFillTx/>
                <a:latin typeface="Century Schoolbook"/>
                <a:ea typeface="Century Schoolbook"/>
              </a:rPr>
              <a:t>Están llenos de positivismo y </a:t>
            </a:r>
            <a:r>
              <a:rPr lang="es-ES" sz="3459" b="1" u="sng" strike="noStrike">
                <a:solidFill>
                  <a:srgbClr val="004F8A"/>
                </a:solidFill>
                <a:effectLst/>
                <a:uFillTx/>
                <a:latin typeface="Century Schoolbook"/>
                <a:ea typeface="Century Schoolbook"/>
              </a:rPr>
              <a:t>optimismo</a:t>
            </a:r>
            <a:r>
              <a:rPr lang="es-ES" sz="3459" b="0" u="none" strike="noStrike">
                <a:solidFill>
                  <a:srgbClr val="004F8A"/>
                </a:solidFill>
                <a:effectLst/>
                <a:uFillTx/>
                <a:latin typeface="Century Schoolbook"/>
                <a:ea typeface="Century Schoolbook"/>
              </a:rPr>
              <a:t>.</a:t>
            </a:r>
            <a:endParaRPr lang="es-ES" sz="3459" b="0" u="none" strike="noStrike">
              <a:solidFill>
                <a:srgbClr val="000000"/>
              </a:solidFill>
              <a:effectLst/>
              <a:uFillTx/>
              <a:latin typeface="Century Schoolbook"/>
            </a:endParaRPr>
          </a:p>
          <a:p>
            <a:pPr marL="731520" indent="-731520" algn="l" defTabSz="877680">
              <a:lnSpc>
                <a:spcPct val="100000"/>
              </a:lnSpc>
              <a:spcBef>
                <a:spcPts val="601"/>
              </a:spcBef>
              <a:buClr>
                <a:srgbClr val="004F8A"/>
              </a:buClr>
              <a:buFont typeface="Arial"/>
              <a:buChar char="•"/>
            </a:pPr>
            <a:r>
              <a:rPr lang="es-ES" sz="3840" b="0" u="none" strike="noStrike">
                <a:solidFill>
                  <a:srgbClr val="004F8A"/>
                </a:solidFill>
                <a:effectLst/>
                <a:uFillTx/>
                <a:latin typeface="Century Schoolbook"/>
                <a:ea typeface="Century Schoolbook"/>
              </a:rPr>
              <a:t>Son</a:t>
            </a:r>
            <a:r>
              <a:rPr lang="es-ES" sz="3459" b="0" u="none" strike="noStrike">
                <a:solidFill>
                  <a:srgbClr val="004F8A"/>
                </a:solidFill>
                <a:effectLst/>
                <a:uFillTx/>
                <a:latin typeface="Century Schoolbook"/>
                <a:ea typeface="Century Schoolbook"/>
              </a:rPr>
              <a:t> optimistas consumados, pero </a:t>
            </a:r>
            <a:r>
              <a:rPr lang="es-ES" sz="3459" b="1" u="sng" strike="noStrike">
                <a:solidFill>
                  <a:srgbClr val="004F8A"/>
                </a:solidFill>
                <a:effectLst/>
                <a:uFillTx/>
                <a:latin typeface="Century Schoolbook"/>
                <a:ea typeface="Century Schoolbook"/>
              </a:rPr>
              <a:t>con los pies sobre la tierra</a:t>
            </a:r>
            <a:r>
              <a:rPr lang="es-ES" sz="3459" b="0" u="none" strike="noStrike">
                <a:solidFill>
                  <a:srgbClr val="004F8A"/>
                </a:solidFill>
                <a:effectLst/>
                <a:uFillTx/>
                <a:latin typeface="Century Schoolbook"/>
                <a:ea typeface="Century Schoolbook"/>
              </a:rPr>
              <a:t>.</a:t>
            </a:r>
            <a:endParaRPr lang="es-ES" sz="3459" b="0" u="none" strike="noStrike">
              <a:solidFill>
                <a:srgbClr val="000000"/>
              </a:solidFill>
              <a:effectLst/>
              <a:uFillTx/>
              <a:latin typeface="Century Schoolbook"/>
            </a:endParaRPr>
          </a:p>
          <a:p>
            <a:pPr marL="658440" indent="-658440" algn="l" defTabSz="877680">
              <a:lnSpc>
                <a:spcPct val="100000"/>
              </a:lnSpc>
              <a:spcBef>
                <a:spcPts val="601"/>
              </a:spcBef>
              <a:buClr>
                <a:srgbClr val="004F8A"/>
              </a:buClr>
              <a:buFont typeface="Arial"/>
              <a:buChar char="•"/>
            </a:pPr>
            <a:r>
              <a:rPr lang="es-ES" sz="3459" b="0" u="none" strike="noStrike">
                <a:solidFill>
                  <a:srgbClr val="004F8A"/>
                </a:solidFill>
                <a:effectLst/>
                <a:uFillTx/>
                <a:latin typeface="Century Schoolbook"/>
                <a:ea typeface="Century Schoolbook"/>
              </a:rPr>
              <a:t>Casi siempre miran las cosas del </a:t>
            </a:r>
            <a:r>
              <a:rPr lang="es-ES" sz="3459" b="1" u="sng" strike="noStrike">
                <a:solidFill>
                  <a:srgbClr val="004F8A"/>
                </a:solidFill>
                <a:effectLst/>
                <a:uFillTx/>
                <a:latin typeface="Century Schoolbook"/>
                <a:ea typeface="Century Schoolbook"/>
              </a:rPr>
              <a:t>lado positivo</a:t>
            </a:r>
            <a:r>
              <a:rPr lang="es-ES" sz="3459" b="0" u="none" strike="noStrike">
                <a:solidFill>
                  <a:srgbClr val="004F8A"/>
                </a:solidFill>
                <a:effectLst/>
                <a:uFillTx/>
                <a:latin typeface="Century Schoolbook"/>
                <a:ea typeface="Century Schoolbook"/>
              </a:rPr>
              <a:t>.</a:t>
            </a:r>
            <a:endParaRPr lang="es-ES" sz="3459" b="0" u="none" strike="noStrike">
              <a:solidFill>
                <a:srgbClr val="000000"/>
              </a:solidFill>
              <a:effectLst/>
              <a:uFillTx/>
              <a:latin typeface="Century Schoolbook"/>
            </a:endParaRPr>
          </a:p>
          <a:p>
            <a:pPr marL="658440" indent="-658440" algn="l" defTabSz="877680">
              <a:lnSpc>
                <a:spcPct val="100000"/>
              </a:lnSpc>
              <a:spcBef>
                <a:spcPts val="601"/>
              </a:spcBef>
              <a:buClr>
                <a:srgbClr val="004F8A"/>
              </a:buClr>
              <a:buFont typeface="Arial"/>
              <a:buChar char="•"/>
            </a:pPr>
            <a:r>
              <a:rPr lang="es-ES" sz="3459" b="0" u="none" strike="noStrike">
                <a:solidFill>
                  <a:srgbClr val="004F8A"/>
                </a:solidFill>
                <a:effectLst/>
                <a:uFillTx/>
                <a:latin typeface="Century Schoolbook"/>
                <a:ea typeface="Century Schoolbook"/>
              </a:rPr>
              <a:t>Son </a:t>
            </a:r>
            <a:r>
              <a:rPr lang="es-ES" sz="3459" b="1" u="sng" strike="noStrike">
                <a:solidFill>
                  <a:srgbClr val="004F8A"/>
                </a:solidFill>
                <a:effectLst/>
                <a:uFillTx/>
                <a:latin typeface="Century Schoolbook"/>
                <a:ea typeface="Century Schoolbook"/>
              </a:rPr>
              <a:t>emprendedores</a:t>
            </a:r>
            <a:r>
              <a:rPr lang="es-ES" sz="3459" b="0" u="none" strike="noStrike">
                <a:solidFill>
                  <a:srgbClr val="004F8A"/>
                </a:solidFill>
                <a:effectLst/>
                <a:uFillTx/>
                <a:latin typeface="Century Schoolbook"/>
                <a:ea typeface="Century Schoolbook"/>
              </a:rPr>
              <a:t> de grandes ideas.</a:t>
            </a:r>
            <a:endParaRPr lang="es-ES" sz="3459" b="0" u="none" strike="noStrike">
              <a:solidFill>
                <a:srgbClr val="000000"/>
              </a:solidFill>
              <a:effectLst/>
              <a:uFillTx/>
              <a:latin typeface="Century Schoolbook"/>
            </a:endParaRPr>
          </a:p>
        </p:txBody>
      </p:sp>
    </p:spTree>
  </p:cSld>
  <p:timing>
    <p:tnLst>
      <p:par>
        <p:cTn id="417" dur="indefinite" restart="never" nodeType="tmRoot">
          <p:childTnLst>
            <p:seq>
              <p:cTn id="418" dur="indefinite" nodeType="mainSeq">
                <p:childTnLst>
                  <p:par>
                    <p:cTn id="419" fill="hold">
                      <p:stCondLst>
                        <p:cond delay="indefinite"/>
                      </p:stCondLst>
                      <p:childTnLst>
                        <p:par>
                          <p:cTn id="420" fill="hold">
                            <p:stCondLst>
                              <p:cond delay="0"/>
                            </p:stCondLst>
                            <p:childTnLst>
                              <p:par>
                                <p:cTn id="421" presetID="9" presetClass="entr" fill="hold" nodeType="clickEffect">
                                  <p:stCondLst>
                                    <p:cond delay="0"/>
                                  </p:stCondLst>
                                  <p:iterate type="el">
                                    <p:tmAbs val="0"/>
                                  </p:iterate>
                                  <p:childTnLst>
                                    <p:set>
                                      <p:cBhvr>
                                        <p:cTn id="422" fill="hold"/>
                                        <p:tgtEl>
                                          <p:spTgt spid="87"/>
                                        </p:tgtEl>
                                        <p:attrNameLst>
                                          <p:attrName>style.visibility</p:attrName>
                                        </p:attrNameLst>
                                      </p:cBhvr>
                                      <p:to>
                                        <p:strVal val="visible"/>
                                      </p:to>
                                    </p:set>
                                    <p:animEffect transition="in" filter="dissolve">
                                      <p:cBhvr additive="repl">
                                        <p:cTn id="423" dur="500"/>
                                        <p:tgtEl>
                                          <p:spTgt spid="87"/>
                                        </p:tgtEl>
                                      </p:cBhvr>
                                    </p:animEffect>
                                  </p:childTnLst>
                                </p:cTn>
                              </p:par>
                              <p:par>
                                <p:cTn id="424" presetID="9" presetClass="entr" fill="hold" nodeType="withEffect">
                                  <p:stCondLst>
                                    <p:cond delay="0"/>
                                  </p:stCondLst>
                                  <p:iterate type="el">
                                    <p:tmAbs val="0"/>
                                  </p:iterate>
                                  <p:childTnLst>
                                    <p:set>
                                      <p:cBhvr>
                                        <p:cTn id="425" fill="hold"/>
                                        <p:tgtEl>
                                          <p:spTgt spid="87">
                                            <p:txEl>
                                              <p:pRg st="0" end="0"/>
                                            </p:txEl>
                                          </p:spTgt>
                                        </p:tgtEl>
                                        <p:attrNameLst>
                                          <p:attrName>style.visibility</p:attrName>
                                        </p:attrNameLst>
                                      </p:cBhvr>
                                      <p:to>
                                        <p:strVal val="visible"/>
                                      </p:to>
                                    </p:set>
                                    <p:animEffect transition="in" filter="dissolve">
                                      <p:cBhvr additive="repl">
                                        <p:cTn id="426" dur="500"/>
                                        <p:tgtEl>
                                          <p:spTgt spid="87">
                                            <p:txEl>
                                              <p:pRg st="0" end="0"/>
                                            </p:txEl>
                                          </p:spTgt>
                                        </p:tgtEl>
                                      </p:cBhvr>
                                    </p:animEffect>
                                  </p:childTnLst>
                                </p:cTn>
                              </p:par>
                            </p:childTnLst>
                          </p:cTn>
                        </p:par>
                      </p:childTnLst>
                    </p:cTn>
                  </p:par>
                  <p:par>
                    <p:cTn id="427" fill="hold">
                      <p:stCondLst>
                        <p:cond delay="indefinite"/>
                      </p:stCondLst>
                      <p:childTnLst>
                        <p:par>
                          <p:cTn id="428" fill="hold">
                            <p:stCondLst>
                              <p:cond delay="0"/>
                            </p:stCondLst>
                            <p:childTnLst>
                              <p:par>
                                <p:cTn id="429" presetID="9" presetClass="entr" fill="hold" nodeType="clickEffect">
                                  <p:stCondLst>
                                    <p:cond delay="0"/>
                                  </p:stCondLst>
                                  <p:iterate type="el">
                                    <p:tmAbs val="0"/>
                                  </p:iterate>
                                  <p:childTnLst>
                                    <p:set>
                                      <p:cBhvr>
                                        <p:cTn id="430" fill="hold"/>
                                        <p:tgtEl>
                                          <p:spTgt spid="87">
                                            <p:txEl>
                                              <p:pRg st="1" end="1"/>
                                            </p:txEl>
                                          </p:spTgt>
                                        </p:tgtEl>
                                        <p:attrNameLst>
                                          <p:attrName>style.visibility</p:attrName>
                                        </p:attrNameLst>
                                      </p:cBhvr>
                                      <p:to>
                                        <p:strVal val="visible"/>
                                      </p:to>
                                    </p:set>
                                    <p:animEffect transition="in" filter="dissolve">
                                      <p:cBhvr additive="repl">
                                        <p:cTn id="431" dur="500"/>
                                        <p:tgtEl>
                                          <p:spTgt spid="87">
                                            <p:txEl>
                                              <p:pRg st="1" end="1"/>
                                            </p:txEl>
                                          </p:spTgt>
                                        </p:tgtEl>
                                      </p:cBhvr>
                                    </p:animEffect>
                                  </p:childTnLst>
                                </p:cTn>
                              </p:par>
                            </p:childTnLst>
                          </p:cTn>
                        </p:par>
                      </p:childTnLst>
                    </p:cTn>
                  </p:par>
                  <p:par>
                    <p:cTn id="432" fill="hold">
                      <p:stCondLst>
                        <p:cond delay="indefinite"/>
                      </p:stCondLst>
                      <p:childTnLst>
                        <p:par>
                          <p:cTn id="433" fill="hold">
                            <p:stCondLst>
                              <p:cond delay="0"/>
                            </p:stCondLst>
                            <p:childTnLst>
                              <p:par>
                                <p:cTn id="434" presetID="9" presetClass="entr" fill="hold" nodeType="clickEffect">
                                  <p:stCondLst>
                                    <p:cond delay="0"/>
                                  </p:stCondLst>
                                  <p:iterate type="el">
                                    <p:tmAbs val="0"/>
                                  </p:iterate>
                                  <p:childTnLst>
                                    <p:set>
                                      <p:cBhvr>
                                        <p:cTn id="435" fill="hold"/>
                                        <p:tgtEl>
                                          <p:spTgt spid="87">
                                            <p:txEl>
                                              <p:pRg st="2" end="2"/>
                                            </p:txEl>
                                          </p:spTgt>
                                        </p:tgtEl>
                                        <p:attrNameLst>
                                          <p:attrName>style.visibility</p:attrName>
                                        </p:attrNameLst>
                                      </p:cBhvr>
                                      <p:to>
                                        <p:strVal val="visible"/>
                                      </p:to>
                                    </p:set>
                                    <p:animEffect transition="in" filter="dissolve">
                                      <p:cBhvr additive="repl">
                                        <p:cTn id="436" dur="500"/>
                                        <p:tgtEl>
                                          <p:spTgt spid="87">
                                            <p:txEl>
                                              <p:pRg st="2" end="2"/>
                                            </p:txEl>
                                          </p:spTgt>
                                        </p:tgtEl>
                                      </p:cBhvr>
                                    </p:animEffect>
                                  </p:childTnLst>
                                </p:cTn>
                              </p:par>
                            </p:childTnLst>
                          </p:cTn>
                        </p:par>
                      </p:childTnLst>
                    </p:cTn>
                  </p:par>
                  <p:par>
                    <p:cTn id="437" fill="hold">
                      <p:stCondLst>
                        <p:cond delay="indefinite"/>
                      </p:stCondLst>
                      <p:childTnLst>
                        <p:par>
                          <p:cTn id="438" fill="hold">
                            <p:stCondLst>
                              <p:cond delay="0"/>
                            </p:stCondLst>
                            <p:childTnLst>
                              <p:par>
                                <p:cTn id="439" presetID="9" presetClass="entr" fill="hold" nodeType="clickEffect">
                                  <p:stCondLst>
                                    <p:cond delay="0"/>
                                  </p:stCondLst>
                                  <p:iterate type="el">
                                    <p:tmAbs val="0"/>
                                  </p:iterate>
                                  <p:childTnLst>
                                    <p:set>
                                      <p:cBhvr>
                                        <p:cTn id="440" fill="hold"/>
                                        <p:tgtEl>
                                          <p:spTgt spid="87">
                                            <p:txEl>
                                              <p:pRg st="3" end="3"/>
                                            </p:txEl>
                                          </p:spTgt>
                                        </p:tgtEl>
                                        <p:attrNameLst>
                                          <p:attrName>style.visibility</p:attrName>
                                        </p:attrNameLst>
                                      </p:cBhvr>
                                      <p:to>
                                        <p:strVal val="visible"/>
                                      </p:to>
                                    </p:set>
                                    <p:animEffect transition="in" filter="dissolve">
                                      <p:cBhvr additive="repl">
                                        <p:cTn id="441" dur="500"/>
                                        <p:tgtEl>
                                          <p:spTgt spid="87">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 name="PlaceHolder 1"/>
          <p:cNvSpPr>
            <a:spLocks noGrp="1"/>
          </p:cNvSpPr>
          <p:nvPr>
            <p:ph/>
          </p:nvPr>
        </p:nvSpPr>
        <p:spPr>
          <a:xfrm>
            <a:off x="1460520" y="718200"/>
            <a:ext cx="6222240" cy="5420880"/>
          </a:xfrm>
          <a:prstGeom prst="rect">
            <a:avLst/>
          </a:prstGeom>
          <a:noFill/>
          <a:ln w="12600">
            <a:noFill/>
          </a:ln>
        </p:spPr>
        <p:txBody>
          <a:bodyPr lIns="0" tIns="0" rIns="0" bIns="0" anchor="t">
            <a:normAutofit/>
          </a:bodyPr>
          <a:p>
            <a:pPr marL="516240" indent="-516240" algn="l" defTabSz="786240">
              <a:lnSpc>
                <a:spcPct val="100000"/>
              </a:lnSpc>
              <a:spcBef>
                <a:spcPts val="499"/>
              </a:spcBef>
              <a:buClr>
                <a:srgbClr val="004F8A"/>
              </a:buClr>
              <a:buFont typeface="Arial"/>
              <a:buChar char="•"/>
            </a:pPr>
            <a:r>
              <a:rPr lang="es-ES" sz="3100" b="0" u="none" strike="noStrike">
                <a:solidFill>
                  <a:srgbClr val="004F8A"/>
                </a:solidFill>
                <a:effectLst/>
                <a:uFillTx/>
                <a:latin typeface="Century Schoolbook"/>
                <a:ea typeface="Century Schoolbook"/>
              </a:rPr>
              <a:t>Son personas con las cuales siempre se puede </a:t>
            </a:r>
            <a:r>
              <a:rPr lang="es-ES" sz="3100" b="1" u="sng" strike="noStrike">
                <a:solidFill>
                  <a:srgbClr val="004F8A"/>
                </a:solidFill>
                <a:effectLst/>
                <a:uFillTx/>
                <a:latin typeface="Century Schoolbook"/>
                <a:ea typeface="Century Schoolbook"/>
              </a:rPr>
              <a:t>contar</a:t>
            </a:r>
            <a:r>
              <a:rPr lang="es-ES" sz="3100" b="0" i="1" u="none" strike="noStrike">
                <a:solidFill>
                  <a:srgbClr val="004F8A"/>
                </a:solidFill>
                <a:effectLst/>
                <a:uFillTx/>
                <a:latin typeface="Century Schoolbook"/>
                <a:ea typeface="Century Schoolbook"/>
              </a:rPr>
              <a:t>.</a:t>
            </a:r>
            <a:endParaRPr lang="es-ES" sz="3100" b="0" u="none" strike="noStrike">
              <a:solidFill>
                <a:srgbClr val="000000"/>
              </a:solidFill>
              <a:effectLst/>
              <a:uFillTx/>
              <a:latin typeface="Century Schoolbook"/>
            </a:endParaRPr>
          </a:p>
          <a:p>
            <a:pPr marL="516240" indent="-516240" algn="l" defTabSz="786240">
              <a:lnSpc>
                <a:spcPct val="100000"/>
              </a:lnSpc>
              <a:spcBef>
                <a:spcPts val="499"/>
              </a:spcBef>
              <a:buClr>
                <a:srgbClr val="004F8A"/>
              </a:buClr>
              <a:buFont typeface="Arial"/>
              <a:buChar char="•"/>
            </a:pPr>
            <a:r>
              <a:rPr lang="es-ES" sz="3100" b="0" u="none" strike="noStrike">
                <a:solidFill>
                  <a:srgbClr val="004F8A"/>
                </a:solidFill>
                <a:effectLst/>
                <a:uFillTx/>
                <a:latin typeface="Century Schoolbook"/>
                <a:ea typeface="Century Schoolbook"/>
              </a:rPr>
              <a:t>Todo lo ponen en </a:t>
            </a:r>
            <a:r>
              <a:rPr lang="es-ES" sz="3100" b="1" u="sng" strike="noStrike">
                <a:solidFill>
                  <a:srgbClr val="004F8A"/>
                </a:solidFill>
                <a:effectLst/>
                <a:uFillTx/>
                <a:latin typeface="Century Schoolbook"/>
                <a:ea typeface="Century Schoolbook"/>
              </a:rPr>
              <a:t>manos de Dios</a:t>
            </a:r>
            <a:r>
              <a:rPr lang="es-ES" sz="3100" b="0" u="none" strike="noStrike">
                <a:solidFill>
                  <a:srgbClr val="004F8A"/>
                </a:solidFill>
                <a:effectLst/>
                <a:uFillTx/>
                <a:latin typeface="Century Schoolbook"/>
                <a:ea typeface="Century Schoolbook"/>
              </a:rPr>
              <a:t>.</a:t>
            </a:r>
            <a:endParaRPr lang="es-ES" sz="3100" b="0" u="none" strike="noStrike">
              <a:solidFill>
                <a:srgbClr val="000000"/>
              </a:solidFill>
              <a:effectLst/>
              <a:uFillTx/>
              <a:latin typeface="Century Schoolbook"/>
            </a:endParaRPr>
          </a:p>
          <a:p>
            <a:pPr marL="516240" indent="-516240" algn="l" defTabSz="786240">
              <a:lnSpc>
                <a:spcPct val="100000"/>
              </a:lnSpc>
              <a:spcBef>
                <a:spcPts val="499"/>
              </a:spcBef>
              <a:buClr>
                <a:srgbClr val="004F8A"/>
              </a:buClr>
              <a:buFont typeface="Arial"/>
              <a:buChar char="•"/>
            </a:pPr>
            <a:r>
              <a:rPr lang="es-ES" sz="3100" b="0" u="none" strike="noStrike">
                <a:solidFill>
                  <a:srgbClr val="004F8A"/>
                </a:solidFill>
                <a:effectLst/>
                <a:uFillTx/>
                <a:latin typeface="Century Schoolbook"/>
                <a:ea typeface="Century Schoolbook"/>
              </a:rPr>
              <a:t>Saben </a:t>
            </a:r>
            <a:r>
              <a:rPr lang="es-ES" sz="3100" b="1" u="sng" strike="noStrike">
                <a:solidFill>
                  <a:srgbClr val="004F8A"/>
                </a:solidFill>
                <a:effectLst/>
                <a:uFillTx/>
                <a:latin typeface="Century Schoolbook"/>
                <a:ea typeface="Century Schoolbook"/>
              </a:rPr>
              <a:t>enfrentar</a:t>
            </a:r>
            <a:r>
              <a:rPr lang="es-ES" sz="3100" b="0" u="none" strike="noStrike">
                <a:solidFill>
                  <a:srgbClr val="004F8A"/>
                </a:solidFill>
                <a:effectLst/>
                <a:uFillTx/>
                <a:latin typeface="Century Schoolbook"/>
                <a:ea typeface="Century Schoolbook"/>
              </a:rPr>
              <a:t> los momentos difíciles.</a:t>
            </a:r>
            <a:endParaRPr lang="es-ES" sz="3100" b="0" u="none" strike="noStrike">
              <a:solidFill>
                <a:srgbClr val="000000"/>
              </a:solidFill>
              <a:effectLst/>
              <a:uFillTx/>
              <a:latin typeface="Century Schoolbook"/>
            </a:endParaRPr>
          </a:p>
          <a:p>
            <a:pPr marL="516240" indent="-516240" algn="l" defTabSz="786240">
              <a:lnSpc>
                <a:spcPct val="100000"/>
              </a:lnSpc>
              <a:spcBef>
                <a:spcPts val="499"/>
              </a:spcBef>
              <a:buClr>
                <a:srgbClr val="004F8A"/>
              </a:buClr>
              <a:buFont typeface="Arial"/>
              <a:buChar char="•"/>
            </a:pPr>
            <a:r>
              <a:rPr lang="es-ES" sz="3100" b="0" u="none" strike="noStrike">
                <a:solidFill>
                  <a:srgbClr val="004F8A"/>
                </a:solidFill>
                <a:effectLst/>
                <a:uFillTx/>
                <a:latin typeface="Century Schoolbook"/>
                <a:ea typeface="Century Schoolbook"/>
              </a:rPr>
              <a:t>Tratan de </a:t>
            </a:r>
            <a:r>
              <a:rPr lang="es-ES" sz="3100" b="1" u="sng" strike="noStrike">
                <a:solidFill>
                  <a:srgbClr val="004F8A"/>
                </a:solidFill>
                <a:effectLst/>
                <a:uFillTx/>
                <a:latin typeface="Century Schoolbook"/>
                <a:ea typeface="Century Schoolbook"/>
              </a:rPr>
              <a:t>destacar lo positivo</a:t>
            </a:r>
            <a:r>
              <a:rPr lang="es-ES" sz="3100" b="0" u="none" strike="noStrike">
                <a:solidFill>
                  <a:srgbClr val="004F8A"/>
                </a:solidFill>
                <a:effectLst/>
                <a:uFillTx/>
                <a:latin typeface="Century Schoolbook"/>
                <a:ea typeface="Century Schoolbook"/>
              </a:rPr>
              <a:t> que hay en cada persona.</a:t>
            </a:r>
            <a:endParaRPr lang="es-ES" sz="3100" b="0" u="none" strike="noStrike">
              <a:solidFill>
                <a:srgbClr val="000000"/>
              </a:solidFill>
              <a:effectLst/>
              <a:uFillTx/>
              <a:latin typeface="Century Schoolbook"/>
            </a:endParaRPr>
          </a:p>
          <a:p>
            <a:pPr marL="516240" indent="-516240" algn="l" defTabSz="786240">
              <a:lnSpc>
                <a:spcPct val="100000"/>
              </a:lnSpc>
              <a:spcBef>
                <a:spcPts val="499"/>
              </a:spcBef>
              <a:buClr>
                <a:srgbClr val="004F8A"/>
              </a:buClr>
              <a:buFont typeface="Arial"/>
              <a:buChar char="•"/>
            </a:pPr>
            <a:r>
              <a:rPr lang="es-ES" sz="3100" b="0" u="none" strike="noStrike">
                <a:solidFill>
                  <a:srgbClr val="004F8A"/>
                </a:solidFill>
                <a:effectLst/>
                <a:uFillTx/>
                <a:latin typeface="Century Schoolbook"/>
                <a:ea typeface="Century Schoolbook"/>
              </a:rPr>
              <a:t>No se dejan destruir por los </a:t>
            </a:r>
            <a:r>
              <a:rPr lang="es-ES" sz="3100" b="1" u="sng" strike="noStrike">
                <a:solidFill>
                  <a:srgbClr val="004F8A"/>
                </a:solidFill>
                <a:effectLst/>
                <a:uFillTx/>
                <a:latin typeface="Century Schoolbook"/>
                <a:ea typeface="Century Schoolbook"/>
              </a:rPr>
              <a:t>momentos</a:t>
            </a:r>
            <a:r>
              <a:rPr lang="es-ES" sz="3100" b="1" i="1" u="sng" strike="noStrike">
                <a:solidFill>
                  <a:srgbClr val="004F8A"/>
                </a:solidFill>
                <a:effectLst/>
                <a:uFillTx/>
                <a:latin typeface="Century Schoolbook"/>
                <a:ea typeface="Century Schoolbook"/>
              </a:rPr>
              <a:t> </a:t>
            </a:r>
            <a:r>
              <a:rPr lang="es-ES" sz="3100" b="1" u="sng" strike="noStrike">
                <a:solidFill>
                  <a:srgbClr val="004F8A"/>
                </a:solidFill>
                <a:effectLst/>
                <a:uFillTx/>
                <a:latin typeface="Century Schoolbook"/>
                <a:ea typeface="Century Schoolbook"/>
              </a:rPr>
              <a:t>difíciles</a:t>
            </a:r>
            <a:r>
              <a:rPr lang="es-ES" sz="3100" b="0" i="1" u="none" strike="noStrike">
                <a:solidFill>
                  <a:srgbClr val="004F8A"/>
                </a:solidFill>
                <a:effectLst/>
                <a:uFillTx/>
                <a:latin typeface="Century Schoolbook"/>
                <a:ea typeface="Century Schoolbook"/>
              </a:rPr>
              <a:t>.</a:t>
            </a:r>
            <a:endParaRPr lang="es-ES" sz="3100" b="0" u="none" strike="noStrike">
              <a:solidFill>
                <a:srgbClr val="000000"/>
              </a:solidFill>
              <a:effectLst/>
              <a:uFillTx/>
              <a:latin typeface="Century Schoolbook"/>
            </a:endParaRPr>
          </a:p>
        </p:txBody>
      </p:sp>
    </p:spTree>
  </p:cSld>
  <p:timing>
    <p:tnLst>
      <p:par>
        <p:cTn id="442" dur="indefinite" restart="never" nodeType="tmRoot">
          <p:childTnLst>
            <p:seq>
              <p:cTn id="443" dur="indefinite" nodeType="mainSeq">
                <p:childTnLst>
                  <p:par>
                    <p:cTn id="444" fill="hold">
                      <p:stCondLst>
                        <p:cond delay="indefinite"/>
                      </p:stCondLst>
                      <p:childTnLst>
                        <p:par>
                          <p:cTn id="445" fill="hold">
                            <p:stCondLst>
                              <p:cond delay="0"/>
                            </p:stCondLst>
                            <p:childTnLst>
                              <p:par>
                                <p:cTn id="446" presetID="9" presetClass="entr" fill="hold" nodeType="clickEffect">
                                  <p:stCondLst>
                                    <p:cond delay="0"/>
                                  </p:stCondLst>
                                  <p:iterate type="el">
                                    <p:tmAbs val="0"/>
                                  </p:iterate>
                                  <p:childTnLst>
                                    <p:set>
                                      <p:cBhvr>
                                        <p:cTn id="447" fill="hold"/>
                                        <p:tgtEl>
                                          <p:spTgt spid="88"/>
                                        </p:tgtEl>
                                        <p:attrNameLst>
                                          <p:attrName>style.visibility</p:attrName>
                                        </p:attrNameLst>
                                      </p:cBhvr>
                                      <p:to>
                                        <p:strVal val="visible"/>
                                      </p:to>
                                    </p:set>
                                    <p:animEffect transition="in" filter="dissolve">
                                      <p:cBhvr additive="repl">
                                        <p:cTn id="448" dur="500"/>
                                        <p:tgtEl>
                                          <p:spTgt spid="88"/>
                                        </p:tgtEl>
                                      </p:cBhvr>
                                    </p:animEffect>
                                  </p:childTnLst>
                                </p:cTn>
                              </p:par>
                              <p:par>
                                <p:cTn id="449" presetID="9" presetClass="entr" fill="hold" nodeType="withEffect">
                                  <p:stCondLst>
                                    <p:cond delay="0"/>
                                  </p:stCondLst>
                                  <p:iterate type="el">
                                    <p:tmAbs val="0"/>
                                  </p:iterate>
                                  <p:childTnLst>
                                    <p:set>
                                      <p:cBhvr>
                                        <p:cTn id="450" fill="hold"/>
                                        <p:tgtEl>
                                          <p:spTgt spid="88">
                                            <p:txEl>
                                              <p:pRg st="0" end="0"/>
                                            </p:txEl>
                                          </p:spTgt>
                                        </p:tgtEl>
                                        <p:attrNameLst>
                                          <p:attrName>style.visibility</p:attrName>
                                        </p:attrNameLst>
                                      </p:cBhvr>
                                      <p:to>
                                        <p:strVal val="visible"/>
                                      </p:to>
                                    </p:set>
                                    <p:animEffect transition="in" filter="dissolve">
                                      <p:cBhvr additive="repl">
                                        <p:cTn id="451" dur="500"/>
                                        <p:tgtEl>
                                          <p:spTgt spid="88">
                                            <p:txEl>
                                              <p:pRg st="0" end="0"/>
                                            </p:txEl>
                                          </p:spTgt>
                                        </p:tgtEl>
                                      </p:cBhvr>
                                    </p:animEffect>
                                  </p:childTnLst>
                                </p:cTn>
                              </p:par>
                            </p:childTnLst>
                          </p:cTn>
                        </p:par>
                      </p:childTnLst>
                    </p:cTn>
                  </p:par>
                  <p:par>
                    <p:cTn id="452" fill="hold">
                      <p:stCondLst>
                        <p:cond delay="indefinite"/>
                      </p:stCondLst>
                      <p:childTnLst>
                        <p:par>
                          <p:cTn id="453" fill="hold">
                            <p:stCondLst>
                              <p:cond delay="0"/>
                            </p:stCondLst>
                            <p:childTnLst>
                              <p:par>
                                <p:cTn id="454" presetID="9" presetClass="entr" fill="hold" nodeType="clickEffect">
                                  <p:stCondLst>
                                    <p:cond delay="0"/>
                                  </p:stCondLst>
                                  <p:iterate type="el">
                                    <p:tmAbs val="0"/>
                                  </p:iterate>
                                  <p:childTnLst>
                                    <p:set>
                                      <p:cBhvr>
                                        <p:cTn id="455" fill="hold"/>
                                        <p:tgtEl>
                                          <p:spTgt spid="88">
                                            <p:txEl>
                                              <p:pRg st="1" end="1"/>
                                            </p:txEl>
                                          </p:spTgt>
                                        </p:tgtEl>
                                        <p:attrNameLst>
                                          <p:attrName>style.visibility</p:attrName>
                                        </p:attrNameLst>
                                      </p:cBhvr>
                                      <p:to>
                                        <p:strVal val="visible"/>
                                      </p:to>
                                    </p:set>
                                    <p:animEffect transition="in" filter="dissolve">
                                      <p:cBhvr additive="repl">
                                        <p:cTn id="456" dur="500"/>
                                        <p:tgtEl>
                                          <p:spTgt spid="88">
                                            <p:txEl>
                                              <p:pRg st="1" end="1"/>
                                            </p:txEl>
                                          </p:spTgt>
                                        </p:tgtEl>
                                      </p:cBhvr>
                                    </p:animEffect>
                                  </p:childTnLst>
                                </p:cTn>
                              </p:par>
                            </p:childTnLst>
                          </p:cTn>
                        </p:par>
                      </p:childTnLst>
                    </p:cTn>
                  </p:par>
                  <p:par>
                    <p:cTn id="457" fill="hold">
                      <p:stCondLst>
                        <p:cond delay="indefinite"/>
                      </p:stCondLst>
                      <p:childTnLst>
                        <p:par>
                          <p:cTn id="458" fill="hold">
                            <p:stCondLst>
                              <p:cond delay="0"/>
                            </p:stCondLst>
                            <p:childTnLst>
                              <p:par>
                                <p:cTn id="459" presetID="9" presetClass="entr" fill="hold" nodeType="clickEffect">
                                  <p:stCondLst>
                                    <p:cond delay="0"/>
                                  </p:stCondLst>
                                  <p:iterate type="el">
                                    <p:tmAbs val="0"/>
                                  </p:iterate>
                                  <p:childTnLst>
                                    <p:set>
                                      <p:cBhvr>
                                        <p:cTn id="460" fill="hold"/>
                                        <p:tgtEl>
                                          <p:spTgt spid="88">
                                            <p:txEl>
                                              <p:pRg st="2" end="2"/>
                                            </p:txEl>
                                          </p:spTgt>
                                        </p:tgtEl>
                                        <p:attrNameLst>
                                          <p:attrName>style.visibility</p:attrName>
                                        </p:attrNameLst>
                                      </p:cBhvr>
                                      <p:to>
                                        <p:strVal val="visible"/>
                                      </p:to>
                                    </p:set>
                                    <p:animEffect transition="in" filter="dissolve">
                                      <p:cBhvr additive="repl">
                                        <p:cTn id="461" dur="500"/>
                                        <p:tgtEl>
                                          <p:spTgt spid="88">
                                            <p:txEl>
                                              <p:pRg st="2" end="2"/>
                                            </p:txEl>
                                          </p:spTgt>
                                        </p:tgtEl>
                                      </p:cBhvr>
                                    </p:animEffect>
                                  </p:childTnLst>
                                </p:cTn>
                              </p:par>
                            </p:childTnLst>
                          </p:cTn>
                        </p:par>
                      </p:childTnLst>
                    </p:cTn>
                  </p:par>
                  <p:par>
                    <p:cTn id="462" fill="hold">
                      <p:stCondLst>
                        <p:cond delay="indefinite"/>
                      </p:stCondLst>
                      <p:childTnLst>
                        <p:par>
                          <p:cTn id="463" fill="hold">
                            <p:stCondLst>
                              <p:cond delay="0"/>
                            </p:stCondLst>
                            <p:childTnLst>
                              <p:par>
                                <p:cTn id="464" presetID="9" presetClass="entr" fill="hold" nodeType="clickEffect">
                                  <p:stCondLst>
                                    <p:cond delay="0"/>
                                  </p:stCondLst>
                                  <p:iterate type="el">
                                    <p:tmAbs val="0"/>
                                  </p:iterate>
                                  <p:childTnLst>
                                    <p:set>
                                      <p:cBhvr>
                                        <p:cTn id="465" fill="hold"/>
                                        <p:tgtEl>
                                          <p:spTgt spid="88">
                                            <p:txEl>
                                              <p:pRg st="3" end="3"/>
                                            </p:txEl>
                                          </p:spTgt>
                                        </p:tgtEl>
                                        <p:attrNameLst>
                                          <p:attrName>style.visibility</p:attrName>
                                        </p:attrNameLst>
                                      </p:cBhvr>
                                      <p:to>
                                        <p:strVal val="visible"/>
                                      </p:to>
                                    </p:set>
                                    <p:animEffect transition="in" filter="dissolve">
                                      <p:cBhvr additive="repl">
                                        <p:cTn id="466" dur="500"/>
                                        <p:tgtEl>
                                          <p:spTgt spid="88">
                                            <p:txEl>
                                              <p:pRg st="3" end="3"/>
                                            </p:txEl>
                                          </p:spTgt>
                                        </p:tgtEl>
                                      </p:cBhvr>
                                    </p:animEffect>
                                  </p:childTnLst>
                                </p:cTn>
                              </p:par>
                            </p:childTnLst>
                          </p:cTn>
                        </p:par>
                      </p:childTnLst>
                    </p:cTn>
                  </p:par>
                  <p:par>
                    <p:cTn id="467" fill="hold">
                      <p:stCondLst>
                        <p:cond delay="indefinite"/>
                      </p:stCondLst>
                      <p:childTnLst>
                        <p:par>
                          <p:cTn id="468" fill="hold">
                            <p:stCondLst>
                              <p:cond delay="0"/>
                            </p:stCondLst>
                            <p:childTnLst>
                              <p:par>
                                <p:cTn id="469" presetID="9" presetClass="entr" fill="hold" nodeType="clickEffect">
                                  <p:stCondLst>
                                    <p:cond delay="0"/>
                                  </p:stCondLst>
                                  <p:iterate type="el">
                                    <p:tmAbs val="0"/>
                                  </p:iterate>
                                  <p:childTnLst>
                                    <p:set>
                                      <p:cBhvr>
                                        <p:cTn id="470" fill="hold"/>
                                        <p:tgtEl>
                                          <p:spTgt spid="88">
                                            <p:txEl>
                                              <p:pRg st="4" end="4"/>
                                            </p:txEl>
                                          </p:spTgt>
                                        </p:tgtEl>
                                        <p:attrNameLst>
                                          <p:attrName>style.visibility</p:attrName>
                                        </p:attrNameLst>
                                      </p:cBhvr>
                                      <p:to>
                                        <p:strVal val="visible"/>
                                      </p:to>
                                    </p:set>
                                    <p:animEffect transition="in" filter="dissolve">
                                      <p:cBhvr additive="repl">
                                        <p:cTn id="471" dur="500"/>
                                        <p:tgtEl>
                                          <p:spTgt spid="88">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 name="PlaceHolder 1"/>
          <p:cNvSpPr>
            <a:spLocks noGrp="1"/>
          </p:cNvSpPr>
          <p:nvPr>
            <p:ph/>
          </p:nvPr>
        </p:nvSpPr>
        <p:spPr>
          <a:xfrm>
            <a:off x="1395720" y="985680"/>
            <a:ext cx="6351840" cy="4886280"/>
          </a:xfrm>
          <a:prstGeom prst="rect">
            <a:avLst/>
          </a:prstGeom>
          <a:noFill/>
          <a:ln w="12600">
            <a:noFill/>
          </a:ln>
        </p:spPr>
        <p:txBody>
          <a:bodyPr lIns="0" tIns="0" rIns="0" bIns="0" anchor="t">
            <a:normAutofit/>
          </a:bodyPr>
          <a:p>
            <a:pPr indent="0" algn="l" defTabSz="860040">
              <a:lnSpc>
                <a:spcPct val="100000"/>
              </a:lnSpc>
              <a:spcBef>
                <a:spcPts val="601"/>
              </a:spcBef>
              <a:buNone/>
              <a:tabLst>
                <a:tab pos="0" algn="l"/>
              </a:tabLst>
            </a:pPr>
            <a:r>
              <a:rPr lang="es-ES" sz="3420" b="0" i="1" u="none" strike="noStrike">
                <a:solidFill>
                  <a:srgbClr val="004F8A"/>
                </a:solidFill>
                <a:effectLst/>
                <a:uFillTx/>
                <a:latin typeface="Century Schoolbook"/>
                <a:ea typeface="Century Schoolbook"/>
              </a:rPr>
              <a:t>“Por lo cual, animaos unos a otros, y edificaos unos a otros, así como lo hacéis… También os rogamos hermanos, que amonestéis a los ociosos, que alentéis a los de poco ánimo, que sostengáis a los débiles, que seáis pacientes para con todos.</a:t>
            </a:r>
            <a:endParaRPr lang="es-ES" sz="3420" b="0" u="none" strike="noStrike">
              <a:solidFill>
                <a:srgbClr val="000000"/>
              </a:solidFill>
              <a:effectLst/>
              <a:uFillTx/>
              <a:latin typeface="Century Schoolbook"/>
            </a:endParaRPr>
          </a:p>
          <a:p>
            <a:pPr indent="0" algn="l" defTabSz="860040">
              <a:lnSpc>
                <a:spcPct val="100000"/>
              </a:lnSpc>
              <a:buNone/>
              <a:tabLst>
                <a:tab pos="0" algn="l"/>
              </a:tabLst>
            </a:pPr>
            <a:r>
              <a:rPr lang="es-ES" sz="3420" b="0" i="1" u="none" strike="noStrike">
                <a:solidFill>
                  <a:srgbClr val="FF2600"/>
                </a:solidFill>
                <a:effectLst/>
                <a:uFillTx/>
                <a:latin typeface="Century Schoolbook"/>
                <a:ea typeface="Century Schoolbook"/>
              </a:rPr>
              <a:t>1 Tesalonicenses 5:11,14</a:t>
            </a:r>
            <a:endParaRPr lang="es-ES" sz="3420" b="0" u="none" strike="noStrike">
              <a:solidFill>
                <a:srgbClr val="000000"/>
              </a:solidFill>
              <a:effectLst/>
              <a:uFillTx/>
              <a:latin typeface="Century Schoolbook"/>
            </a:endParaRPr>
          </a:p>
        </p:txBody>
      </p:sp>
    </p:spTree>
  </p:cSld>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 name="PlaceHolder 1"/>
          <p:cNvSpPr>
            <a:spLocks noGrp="1"/>
          </p:cNvSpPr>
          <p:nvPr>
            <p:ph type="title"/>
          </p:nvPr>
        </p:nvSpPr>
        <p:spPr>
          <a:xfrm>
            <a:off x="1005120" y="1387080"/>
            <a:ext cx="8229240" cy="1142640"/>
          </a:xfrm>
          <a:prstGeom prst="rect">
            <a:avLst/>
          </a:prstGeom>
          <a:noFill/>
          <a:ln w="12600">
            <a:noFill/>
          </a:ln>
        </p:spPr>
        <p:txBody>
          <a:bodyPr lIns="0" tIns="0" rIns="0" bIns="0" anchor="t">
            <a:normAutofit lnSpcReduction="9999"/>
          </a:bodyPr>
          <a:p>
            <a:pPr marL="892800" indent="-892800" algn="l" defTabSz="833760">
              <a:lnSpc>
                <a:spcPct val="100000"/>
              </a:lnSpc>
              <a:buNone/>
              <a:tabLst>
                <a:tab pos="0" algn="l"/>
              </a:tabLst>
            </a:pPr>
            <a:r>
              <a:rPr lang="es-ES" sz="3800" b="1" u="none" strike="noStrike">
                <a:solidFill>
                  <a:srgbClr val="AF0019"/>
                </a:solidFill>
                <a:effectLst/>
                <a:uFillTx/>
                <a:latin typeface="Century Schoolbook"/>
                <a:ea typeface="Century Schoolbook"/>
              </a:rPr>
              <a:t>VII. NO DEBEN SENTIRSE </a:t>
            </a:r>
            <a:br>
              <a:rPr sz="3800"/>
            </a:br>
            <a:r>
              <a:rPr lang="es-ES" sz="3800" b="1" u="none" strike="noStrike">
                <a:solidFill>
                  <a:srgbClr val="AF0019"/>
                </a:solidFill>
                <a:effectLst/>
                <a:uFillTx/>
                <a:latin typeface="Century Schoolbook"/>
                <a:ea typeface="Century Schoolbook"/>
              </a:rPr>
              <a:t> AMOS DE LA IGLESIA</a:t>
            </a:r>
            <a:endParaRPr lang="es-ES" sz="3800" b="0" u="none" strike="noStrike">
              <a:solidFill>
                <a:srgbClr val="000000"/>
              </a:solidFill>
              <a:effectLst/>
              <a:uFillTx/>
              <a:latin typeface="Century Schoolbook"/>
            </a:endParaRPr>
          </a:p>
        </p:txBody>
      </p:sp>
      <p:sp>
        <p:nvSpPr>
          <p:cNvPr id="91" name="PlaceHolder 2"/>
          <p:cNvSpPr>
            <a:spLocks noGrp="1"/>
          </p:cNvSpPr>
          <p:nvPr>
            <p:ph/>
          </p:nvPr>
        </p:nvSpPr>
        <p:spPr>
          <a:xfrm>
            <a:off x="1541520" y="2606760"/>
            <a:ext cx="6721200" cy="3679200"/>
          </a:xfrm>
          <a:prstGeom prst="rect">
            <a:avLst/>
          </a:prstGeom>
          <a:noFill/>
          <a:ln w="12600">
            <a:noFill/>
          </a:ln>
        </p:spPr>
        <p:txBody>
          <a:bodyPr lIns="0" tIns="0" rIns="0" bIns="0" anchor="t">
            <a:normAutofit/>
          </a:bodyPr>
          <a:p>
            <a:pPr indent="0" algn="l" defTabSz="914400">
              <a:lnSpc>
                <a:spcPct val="100000"/>
              </a:lnSpc>
              <a:spcBef>
                <a:spcPts val="1001"/>
              </a:spcBef>
              <a:buNone/>
              <a:tabLst>
                <a:tab pos="0" algn="l"/>
              </a:tabLst>
            </a:pPr>
            <a:r>
              <a:rPr lang="es-ES" sz="4400" b="0" i="1" u="none" strike="noStrike">
                <a:solidFill>
                  <a:srgbClr val="004F8A"/>
                </a:solidFill>
                <a:effectLst/>
                <a:uFillTx/>
                <a:latin typeface="Century Schoolbook"/>
                <a:ea typeface="Century Schoolbook"/>
              </a:rPr>
              <a:t>“…no como teniendo señorío sobre los que están a vuestro cuidado”.</a:t>
            </a:r>
            <a:endParaRPr lang="es-ES" sz="4400" b="0" u="none" strike="noStrike">
              <a:solidFill>
                <a:srgbClr val="000000"/>
              </a:solidFill>
              <a:effectLst/>
              <a:uFillTx/>
              <a:latin typeface="Century Schoolbook"/>
            </a:endParaRPr>
          </a:p>
          <a:p>
            <a:pPr indent="0" algn="l" defTabSz="914400">
              <a:lnSpc>
                <a:spcPct val="100000"/>
              </a:lnSpc>
              <a:buNone/>
              <a:tabLst>
                <a:tab pos="0" algn="l"/>
              </a:tabLst>
            </a:pPr>
            <a:r>
              <a:rPr lang="es-ES" sz="4400" b="0" i="1" u="none" strike="noStrike">
                <a:solidFill>
                  <a:srgbClr val="FF2600"/>
                </a:solidFill>
                <a:effectLst/>
                <a:uFillTx/>
                <a:latin typeface="Century Schoolbook"/>
                <a:ea typeface="Century Schoolbook"/>
              </a:rPr>
              <a:t>1 Pedro 5:3</a:t>
            </a:r>
            <a:endParaRPr lang="es-ES" sz="4400" b="0" u="none" strike="noStrike">
              <a:solidFill>
                <a:srgbClr val="000000"/>
              </a:solidFill>
              <a:effectLst/>
              <a:uFillTx/>
              <a:latin typeface="Century Schoolbook"/>
            </a:endParaRPr>
          </a:p>
        </p:txBody>
      </p:sp>
    </p:spTree>
  </p:cSld>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2" name="PlaceHolder 1"/>
          <p:cNvSpPr>
            <a:spLocks noGrp="1"/>
          </p:cNvSpPr>
          <p:nvPr>
            <p:ph/>
          </p:nvPr>
        </p:nvSpPr>
        <p:spPr>
          <a:xfrm>
            <a:off x="1526040" y="1061280"/>
            <a:ext cx="6275160" cy="4965120"/>
          </a:xfrm>
          <a:prstGeom prst="rect">
            <a:avLst/>
          </a:prstGeom>
          <a:noFill/>
          <a:ln w="12600">
            <a:noFill/>
          </a:ln>
        </p:spPr>
        <p:txBody>
          <a:bodyPr lIns="0" tIns="0" rIns="0" bIns="0" anchor="t">
            <a:normAutofit/>
          </a:bodyPr>
          <a:p>
            <a:pPr marL="473760" indent="-473760" algn="l" defTabSz="787680">
              <a:lnSpc>
                <a:spcPct val="100000"/>
              </a:lnSpc>
              <a:spcBef>
                <a:spcPts val="499"/>
              </a:spcBef>
              <a:buClr>
                <a:srgbClr val="004F8A"/>
              </a:buClr>
              <a:buFont typeface="Arial"/>
              <a:buChar char="•"/>
            </a:pPr>
            <a:r>
              <a:rPr lang="es-ES" sz="2870" b="0" u="none" strike="noStrike">
                <a:solidFill>
                  <a:srgbClr val="004F8A"/>
                </a:solidFill>
                <a:effectLst/>
                <a:uFillTx/>
                <a:latin typeface="Century Schoolbook"/>
                <a:ea typeface="Century Schoolbook"/>
              </a:rPr>
              <a:t>Que entiendan que la única estrella de la iglesia es </a:t>
            </a:r>
            <a:r>
              <a:rPr lang="es-ES" sz="2870" b="1" u="sng" strike="noStrike">
                <a:solidFill>
                  <a:srgbClr val="004F8A"/>
                </a:solidFill>
                <a:effectLst/>
                <a:uFillTx/>
                <a:latin typeface="Century Schoolbook"/>
                <a:ea typeface="Century Schoolbook"/>
              </a:rPr>
              <a:t>Cristo Jesús</a:t>
            </a:r>
            <a:r>
              <a:rPr lang="es-ES" sz="2870" b="0" u="none" strike="noStrike">
                <a:solidFill>
                  <a:srgbClr val="004F8A"/>
                </a:solidFill>
                <a:effectLst/>
                <a:uFillTx/>
                <a:latin typeface="Century Schoolbook"/>
                <a:ea typeface="Century Schoolbook"/>
              </a:rPr>
              <a:t>.</a:t>
            </a:r>
            <a:endParaRPr lang="es-ES" sz="2870" b="0" u="none" strike="noStrike">
              <a:solidFill>
                <a:srgbClr val="000000"/>
              </a:solidFill>
              <a:effectLst/>
              <a:uFillTx/>
              <a:latin typeface="Century Schoolbook"/>
            </a:endParaRPr>
          </a:p>
          <a:p>
            <a:pPr marL="473760" indent="-473760" algn="l" defTabSz="787680">
              <a:lnSpc>
                <a:spcPct val="100000"/>
              </a:lnSpc>
              <a:spcBef>
                <a:spcPts val="499"/>
              </a:spcBef>
              <a:buClr>
                <a:srgbClr val="004F8A"/>
              </a:buClr>
              <a:buFont typeface="Arial"/>
              <a:buChar char="•"/>
            </a:pPr>
            <a:r>
              <a:rPr lang="es-ES" sz="2870" b="0" u="none" strike="noStrike">
                <a:solidFill>
                  <a:srgbClr val="004F8A"/>
                </a:solidFill>
                <a:effectLst/>
                <a:uFillTx/>
                <a:latin typeface="Century Schoolbook"/>
                <a:ea typeface="Century Schoolbook"/>
              </a:rPr>
              <a:t>Que comprendan que </a:t>
            </a:r>
            <a:r>
              <a:rPr lang="es-ES" sz="2870" b="1" u="sng" strike="noStrike">
                <a:solidFill>
                  <a:srgbClr val="004F8A"/>
                </a:solidFill>
                <a:effectLst/>
                <a:uFillTx/>
                <a:latin typeface="Century Schoolbook"/>
                <a:ea typeface="Century Schoolbook"/>
              </a:rPr>
              <a:t>ellos no son los que mandan</a:t>
            </a:r>
            <a:r>
              <a:rPr lang="es-ES" sz="2870" b="0" u="none" strike="noStrike">
                <a:solidFill>
                  <a:srgbClr val="004F8A"/>
                </a:solidFill>
                <a:effectLst/>
                <a:uFillTx/>
                <a:latin typeface="Century Schoolbook"/>
                <a:ea typeface="Century Schoolbook"/>
              </a:rPr>
              <a:t>.</a:t>
            </a:r>
            <a:endParaRPr lang="es-ES" sz="2870" b="0" u="none" strike="noStrike">
              <a:solidFill>
                <a:srgbClr val="000000"/>
              </a:solidFill>
              <a:effectLst/>
              <a:uFillTx/>
              <a:latin typeface="Century Schoolbook"/>
            </a:endParaRPr>
          </a:p>
          <a:p>
            <a:pPr marL="473760" indent="-473760" algn="l" defTabSz="787680">
              <a:lnSpc>
                <a:spcPct val="100000"/>
              </a:lnSpc>
              <a:spcBef>
                <a:spcPts val="499"/>
              </a:spcBef>
              <a:buClr>
                <a:srgbClr val="004F8A"/>
              </a:buClr>
              <a:buFont typeface="Arial"/>
              <a:buChar char="•"/>
            </a:pPr>
            <a:r>
              <a:rPr lang="es-ES" sz="2870" b="0" u="none" strike="noStrike">
                <a:solidFill>
                  <a:srgbClr val="004F8A"/>
                </a:solidFill>
                <a:effectLst/>
                <a:uFillTx/>
                <a:latin typeface="Century Schoolbook"/>
                <a:ea typeface="Century Schoolbook"/>
              </a:rPr>
              <a:t>Que trabajen en armonía con el </a:t>
            </a:r>
            <a:r>
              <a:rPr lang="es-ES" sz="2870" b="1" u="sng" strike="noStrike">
                <a:solidFill>
                  <a:srgbClr val="004F8A"/>
                </a:solidFill>
                <a:effectLst/>
                <a:uFillTx/>
                <a:latin typeface="Century Schoolbook"/>
                <a:ea typeface="Century Schoolbook"/>
              </a:rPr>
              <a:t>pastor</a:t>
            </a:r>
            <a:r>
              <a:rPr lang="es-ES" sz="2870" b="0" u="none" strike="noStrike">
                <a:solidFill>
                  <a:srgbClr val="004F8A"/>
                </a:solidFill>
                <a:effectLst/>
                <a:uFillTx/>
                <a:latin typeface="Century Schoolbook"/>
                <a:ea typeface="Century Schoolbook"/>
              </a:rPr>
              <a:t>.</a:t>
            </a:r>
            <a:endParaRPr lang="es-ES" sz="2870" b="0" u="none" strike="noStrike">
              <a:solidFill>
                <a:srgbClr val="000000"/>
              </a:solidFill>
              <a:effectLst/>
              <a:uFillTx/>
              <a:latin typeface="Century Schoolbook"/>
            </a:endParaRPr>
          </a:p>
          <a:p>
            <a:pPr marL="473760" indent="-473760" algn="l" defTabSz="787680">
              <a:lnSpc>
                <a:spcPct val="100000"/>
              </a:lnSpc>
              <a:spcBef>
                <a:spcPts val="499"/>
              </a:spcBef>
              <a:buClr>
                <a:srgbClr val="004F8A"/>
              </a:buClr>
              <a:buFont typeface="Arial"/>
              <a:buChar char="•"/>
            </a:pPr>
            <a:r>
              <a:rPr lang="es-ES" sz="2870" b="0" u="none" strike="noStrike">
                <a:solidFill>
                  <a:srgbClr val="004F8A"/>
                </a:solidFill>
                <a:effectLst/>
                <a:uFillTx/>
                <a:latin typeface="Century Schoolbook"/>
                <a:ea typeface="Century Schoolbook"/>
              </a:rPr>
              <a:t>Que tengan en cuenta a los otros </a:t>
            </a:r>
            <a:r>
              <a:rPr lang="es-ES" sz="2870" b="1" u="sng" strike="noStrike">
                <a:solidFill>
                  <a:srgbClr val="004F8A"/>
                </a:solidFill>
                <a:effectLst/>
                <a:uFillTx/>
                <a:latin typeface="Century Schoolbook"/>
                <a:ea typeface="Century Schoolbook"/>
              </a:rPr>
              <a:t>líderes</a:t>
            </a:r>
            <a:r>
              <a:rPr lang="es-ES" sz="2870" b="0" u="none" strike="noStrike">
                <a:solidFill>
                  <a:srgbClr val="004F8A"/>
                </a:solidFill>
                <a:effectLst/>
                <a:uFillTx/>
                <a:latin typeface="Century Schoolbook"/>
                <a:ea typeface="Century Schoolbook"/>
              </a:rPr>
              <a:t>.</a:t>
            </a:r>
            <a:endParaRPr lang="es-ES" sz="2870" b="0" u="none" strike="noStrike">
              <a:solidFill>
                <a:srgbClr val="000000"/>
              </a:solidFill>
              <a:effectLst/>
              <a:uFillTx/>
              <a:latin typeface="Century Schoolbook"/>
            </a:endParaRPr>
          </a:p>
          <a:p>
            <a:pPr marL="473760" indent="-473760" algn="l" defTabSz="787680">
              <a:lnSpc>
                <a:spcPct val="100000"/>
              </a:lnSpc>
              <a:spcBef>
                <a:spcPts val="499"/>
              </a:spcBef>
              <a:buClr>
                <a:srgbClr val="004F8A"/>
              </a:buClr>
              <a:buFont typeface="Arial"/>
              <a:buChar char="•"/>
            </a:pPr>
            <a:r>
              <a:rPr lang="es-ES" sz="2870" b="0" u="none" strike="noStrike">
                <a:solidFill>
                  <a:srgbClr val="004F8A"/>
                </a:solidFill>
                <a:effectLst/>
                <a:uFillTx/>
                <a:latin typeface="Century Schoolbook"/>
                <a:ea typeface="Century Schoolbook"/>
              </a:rPr>
              <a:t>Que escuchen las sugerencias que los </a:t>
            </a:r>
            <a:r>
              <a:rPr lang="es-ES" sz="2870" b="1" u="sng" strike="noStrike">
                <a:solidFill>
                  <a:srgbClr val="004F8A"/>
                </a:solidFill>
                <a:effectLst/>
                <a:uFillTx/>
                <a:latin typeface="Century Schoolbook"/>
                <a:ea typeface="Century Schoolbook"/>
              </a:rPr>
              <a:t>miembros</a:t>
            </a:r>
            <a:r>
              <a:rPr lang="es-ES" sz="2870" b="0" u="none" strike="noStrike">
                <a:solidFill>
                  <a:srgbClr val="004F8A"/>
                </a:solidFill>
                <a:effectLst/>
                <a:uFillTx/>
                <a:latin typeface="Century Schoolbook"/>
                <a:ea typeface="Century Schoolbook"/>
              </a:rPr>
              <a:t> hagan.</a:t>
            </a:r>
            <a:endParaRPr lang="es-ES" sz="2870" b="0" u="none" strike="noStrike">
              <a:solidFill>
                <a:srgbClr val="000000"/>
              </a:solidFill>
              <a:effectLst/>
              <a:uFillTx/>
              <a:latin typeface="Century Schoolbook"/>
            </a:endParaRPr>
          </a:p>
        </p:txBody>
      </p:sp>
    </p:spTree>
  </p:cSld>
  <p:timing>
    <p:tnLst>
      <p:par>
        <p:cTn id="472" dur="indefinite" restart="never" nodeType="tmRoot">
          <p:childTnLst>
            <p:seq>
              <p:cTn id="473" dur="indefinite" nodeType="mainSeq">
                <p:childTnLst>
                  <p:par>
                    <p:cTn id="474" fill="hold">
                      <p:stCondLst>
                        <p:cond delay="indefinite"/>
                      </p:stCondLst>
                      <p:childTnLst>
                        <p:par>
                          <p:cTn id="475" fill="hold">
                            <p:stCondLst>
                              <p:cond delay="0"/>
                            </p:stCondLst>
                            <p:childTnLst>
                              <p:par>
                                <p:cTn id="476" presetID="9" presetClass="entr" fill="hold" nodeType="clickEffect">
                                  <p:stCondLst>
                                    <p:cond delay="0"/>
                                  </p:stCondLst>
                                  <p:iterate type="el">
                                    <p:tmAbs val="0"/>
                                  </p:iterate>
                                  <p:childTnLst>
                                    <p:set>
                                      <p:cBhvr>
                                        <p:cTn id="477" fill="hold"/>
                                        <p:tgtEl>
                                          <p:spTgt spid="92"/>
                                        </p:tgtEl>
                                        <p:attrNameLst>
                                          <p:attrName>style.visibility</p:attrName>
                                        </p:attrNameLst>
                                      </p:cBhvr>
                                      <p:to>
                                        <p:strVal val="visible"/>
                                      </p:to>
                                    </p:set>
                                    <p:animEffect transition="in" filter="dissolve">
                                      <p:cBhvr additive="repl">
                                        <p:cTn id="478" dur="500"/>
                                        <p:tgtEl>
                                          <p:spTgt spid="92"/>
                                        </p:tgtEl>
                                      </p:cBhvr>
                                    </p:animEffect>
                                  </p:childTnLst>
                                </p:cTn>
                              </p:par>
                              <p:par>
                                <p:cTn id="479" presetID="9" presetClass="entr" fill="hold" nodeType="withEffect">
                                  <p:stCondLst>
                                    <p:cond delay="0"/>
                                  </p:stCondLst>
                                  <p:iterate type="el">
                                    <p:tmAbs val="0"/>
                                  </p:iterate>
                                  <p:childTnLst>
                                    <p:set>
                                      <p:cBhvr>
                                        <p:cTn id="480" fill="hold"/>
                                        <p:tgtEl>
                                          <p:spTgt spid="92">
                                            <p:txEl>
                                              <p:pRg st="0" end="0"/>
                                            </p:txEl>
                                          </p:spTgt>
                                        </p:tgtEl>
                                        <p:attrNameLst>
                                          <p:attrName>style.visibility</p:attrName>
                                        </p:attrNameLst>
                                      </p:cBhvr>
                                      <p:to>
                                        <p:strVal val="visible"/>
                                      </p:to>
                                    </p:set>
                                    <p:animEffect transition="in" filter="dissolve">
                                      <p:cBhvr additive="repl">
                                        <p:cTn id="481" dur="500"/>
                                        <p:tgtEl>
                                          <p:spTgt spid="92">
                                            <p:txEl>
                                              <p:pRg st="0" end="0"/>
                                            </p:txEl>
                                          </p:spTgt>
                                        </p:tgtEl>
                                      </p:cBhvr>
                                    </p:animEffect>
                                  </p:childTnLst>
                                </p:cTn>
                              </p:par>
                            </p:childTnLst>
                          </p:cTn>
                        </p:par>
                      </p:childTnLst>
                    </p:cTn>
                  </p:par>
                  <p:par>
                    <p:cTn id="482" fill="hold">
                      <p:stCondLst>
                        <p:cond delay="indefinite"/>
                      </p:stCondLst>
                      <p:childTnLst>
                        <p:par>
                          <p:cTn id="483" fill="hold">
                            <p:stCondLst>
                              <p:cond delay="0"/>
                            </p:stCondLst>
                            <p:childTnLst>
                              <p:par>
                                <p:cTn id="484" presetID="9" presetClass="entr" fill="hold" nodeType="clickEffect">
                                  <p:stCondLst>
                                    <p:cond delay="0"/>
                                  </p:stCondLst>
                                  <p:iterate type="el">
                                    <p:tmAbs val="0"/>
                                  </p:iterate>
                                  <p:childTnLst>
                                    <p:set>
                                      <p:cBhvr>
                                        <p:cTn id="485" fill="hold"/>
                                        <p:tgtEl>
                                          <p:spTgt spid="92">
                                            <p:txEl>
                                              <p:pRg st="1" end="1"/>
                                            </p:txEl>
                                          </p:spTgt>
                                        </p:tgtEl>
                                        <p:attrNameLst>
                                          <p:attrName>style.visibility</p:attrName>
                                        </p:attrNameLst>
                                      </p:cBhvr>
                                      <p:to>
                                        <p:strVal val="visible"/>
                                      </p:to>
                                    </p:set>
                                    <p:animEffect transition="in" filter="dissolve">
                                      <p:cBhvr additive="repl">
                                        <p:cTn id="486" dur="500"/>
                                        <p:tgtEl>
                                          <p:spTgt spid="92">
                                            <p:txEl>
                                              <p:pRg st="1" end="1"/>
                                            </p:txEl>
                                          </p:spTgt>
                                        </p:tgtEl>
                                      </p:cBhvr>
                                    </p:animEffect>
                                  </p:childTnLst>
                                </p:cTn>
                              </p:par>
                            </p:childTnLst>
                          </p:cTn>
                        </p:par>
                      </p:childTnLst>
                    </p:cTn>
                  </p:par>
                  <p:par>
                    <p:cTn id="487" fill="hold">
                      <p:stCondLst>
                        <p:cond delay="indefinite"/>
                      </p:stCondLst>
                      <p:childTnLst>
                        <p:par>
                          <p:cTn id="488" fill="hold">
                            <p:stCondLst>
                              <p:cond delay="0"/>
                            </p:stCondLst>
                            <p:childTnLst>
                              <p:par>
                                <p:cTn id="489" presetID="9" presetClass="entr" fill="hold" nodeType="clickEffect">
                                  <p:stCondLst>
                                    <p:cond delay="0"/>
                                  </p:stCondLst>
                                  <p:iterate type="el">
                                    <p:tmAbs val="0"/>
                                  </p:iterate>
                                  <p:childTnLst>
                                    <p:set>
                                      <p:cBhvr>
                                        <p:cTn id="490" fill="hold"/>
                                        <p:tgtEl>
                                          <p:spTgt spid="92">
                                            <p:txEl>
                                              <p:pRg st="2" end="2"/>
                                            </p:txEl>
                                          </p:spTgt>
                                        </p:tgtEl>
                                        <p:attrNameLst>
                                          <p:attrName>style.visibility</p:attrName>
                                        </p:attrNameLst>
                                      </p:cBhvr>
                                      <p:to>
                                        <p:strVal val="visible"/>
                                      </p:to>
                                    </p:set>
                                    <p:animEffect transition="in" filter="dissolve">
                                      <p:cBhvr additive="repl">
                                        <p:cTn id="491" dur="500"/>
                                        <p:tgtEl>
                                          <p:spTgt spid="92">
                                            <p:txEl>
                                              <p:pRg st="2" end="2"/>
                                            </p:txEl>
                                          </p:spTgt>
                                        </p:tgtEl>
                                      </p:cBhvr>
                                    </p:animEffect>
                                  </p:childTnLst>
                                </p:cTn>
                              </p:par>
                            </p:childTnLst>
                          </p:cTn>
                        </p:par>
                      </p:childTnLst>
                    </p:cTn>
                  </p:par>
                  <p:par>
                    <p:cTn id="492" fill="hold">
                      <p:stCondLst>
                        <p:cond delay="indefinite"/>
                      </p:stCondLst>
                      <p:childTnLst>
                        <p:par>
                          <p:cTn id="493" fill="hold">
                            <p:stCondLst>
                              <p:cond delay="0"/>
                            </p:stCondLst>
                            <p:childTnLst>
                              <p:par>
                                <p:cTn id="494" presetID="9" presetClass="entr" fill="hold" nodeType="clickEffect">
                                  <p:stCondLst>
                                    <p:cond delay="0"/>
                                  </p:stCondLst>
                                  <p:iterate type="el">
                                    <p:tmAbs val="0"/>
                                  </p:iterate>
                                  <p:childTnLst>
                                    <p:set>
                                      <p:cBhvr>
                                        <p:cTn id="495" fill="hold"/>
                                        <p:tgtEl>
                                          <p:spTgt spid="92">
                                            <p:txEl>
                                              <p:pRg st="3" end="3"/>
                                            </p:txEl>
                                          </p:spTgt>
                                        </p:tgtEl>
                                        <p:attrNameLst>
                                          <p:attrName>style.visibility</p:attrName>
                                        </p:attrNameLst>
                                      </p:cBhvr>
                                      <p:to>
                                        <p:strVal val="visible"/>
                                      </p:to>
                                    </p:set>
                                    <p:animEffect transition="in" filter="dissolve">
                                      <p:cBhvr additive="repl">
                                        <p:cTn id="496" dur="500"/>
                                        <p:tgtEl>
                                          <p:spTgt spid="92">
                                            <p:txEl>
                                              <p:pRg st="3" end="3"/>
                                            </p:txEl>
                                          </p:spTgt>
                                        </p:tgtEl>
                                      </p:cBhvr>
                                    </p:animEffect>
                                  </p:childTnLst>
                                </p:cTn>
                              </p:par>
                            </p:childTnLst>
                          </p:cTn>
                        </p:par>
                      </p:childTnLst>
                    </p:cTn>
                  </p:par>
                  <p:par>
                    <p:cTn id="497" fill="hold">
                      <p:stCondLst>
                        <p:cond delay="indefinite"/>
                      </p:stCondLst>
                      <p:childTnLst>
                        <p:par>
                          <p:cTn id="498" fill="hold">
                            <p:stCondLst>
                              <p:cond delay="0"/>
                            </p:stCondLst>
                            <p:childTnLst>
                              <p:par>
                                <p:cTn id="499" presetID="9" presetClass="entr" fill="hold" nodeType="clickEffect">
                                  <p:stCondLst>
                                    <p:cond delay="0"/>
                                  </p:stCondLst>
                                  <p:iterate type="el">
                                    <p:tmAbs val="0"/>
                                  </p:iterate>
                                  <p:childTnLst>
                                    <p:set>
                                      <p:cBhvr>
                                        <p:cTn id="500" fill="hold"/>
                                        <p:tgtEl>
                                          <p:spTgt spid="92">
                                            <p:txEl>
                                              <p:pRg st="4" end="4"/>
                                            </p:txEl>
                                          </p:spTgt>
                                        </p:tgtEl>
                                        <p:attrNameLst>
                                          <p:attrName>style.visibility</p:attrName>
                                        </p:attrNameLst>
                                      </p:cBhvr>
                                      <p:to>
                                        <p:strVal val="visible"/>
                                      </p:to>
                                    </p:set>
                                    <p:animEffect transition="in" filter="dissolve">
                                      <p:cBhvr additive="repl">
                                        <p:cTn id="501" dur="500"/>
                                        <p:tgtEl>
                                          <p:spTgt spid="92">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 name="PlaceHolder 1"/>
          <p:cNvSpPr>
            <a:spLocks noGrp="1"/>
          </p:cNvSpPr>
          <p:nvPr>
            <p:ph/>
          </p:nvPr>
        </p:nvSpPr>
        <p:spPr>
          <a:xfrm>
            <a:off x="1585440" y="1167480"/>
            <a:ext cx="6366960" cy="4747320"/>
          </a:xfrm>
          <a:prstGeom prst="rect">
            <a:avLst/>
          </a:prstGeom>
          <a:noFill/>
          <a:ln w="12600">
            <a:noFill/>
          </a:ln>
        </p:spPr>
        <p:txBody>
          <a:bodyPr lIns="0" tIns="0" rIns="0" bIns="0" anchor="t">
            <a:normAutofit/>
          </a:bodyPr>
          <a:p>
            <a:pPr marL="342720" indent="-342720" algn="l" defTabSz="914400">
              <a:lnSpc>
                <a:spcPct val="100000"/>
              </a:lnSpc>
              <a:spcBef>
                <a:spcPts val="700"/>
              </a:spcBef>
              <a:buClr>
                <a:srgbClr val="004F8A"/>
              </a:buClr>
              <a:buFont typeface="Arial"/>
              <a:buChar char="•"/>
            </a:pPr>
            <a:r>
              <a:rPr lang="es-ES" sz="3500" b="0" u="none" strike="noStrike">
                <a:solidFill>
                  <a:srgbClr val="004F8A"/>
                </a:solidFill>
                <a:effectLst/>
                <a:uFillTx/>
                <a:latin typeface="Century Schoolbook"/>
                <a:ea typeface="Century Schoolbook"/>
              </a:rPr>
              <a:t>Que se preocupen por lograr </a:t>
            </a:r>
            <a:r>
              <a:rPr lang="es-ES" sz="3500" b="1" u="sng" strike="noStrike">
                <a:solidFill>
                  <a:srgbClr val="004F8A"/>
                </a:solidFill>
                <a:effectLst/>
                <a:uFillTx/>
                <a:latin typeface="Century Schoolbook"/>
                <a:ea typeface="Century Schoolbook"/>
              </a:rPr>
              <a:t>consensos</a:t>
            </a:r>
            <a:r>
              <a:rPr lang="es-ES" sz="3500" b="0" i="1" u="none" strike="noStrike">
                <a:solidFill>
                  <a:srgbClr val="004F8A"/>
                </a:solidFill>
                <a:effectLst/>
                <a:uFillTx/>
                <a:latin typeface="Century Schoolbook"/>
                <a:ea typeface="Century Schoolbook"/>
              </a:rPr>
              <a:t>.</a:t>
            </a:r>
            <a:endParaRPr lang="es-ES" sz="3500" b="0" u="none" strike="noStrike">
              <a:solidFill>
                <a:srgbClr val="000000"/>
              </a:solidFill>
              <a:effectLst/>
              <a:uFillTx/>
              <a:latin typeface="Century Schoolbook"/>
            </a:endParaRPr>
          </a:p>
          <a:p>
            <a:pPr marL="342720" indent="-342720" algn="l" defTabSz="914400">
              <a:lnSpc>
                <a:spcPct val="100000"/>
              </a:lnSpc>
              <a:spcBef>
                <a:spcPts val="700"/>
              </a:spcBef>
              <a:buClr>
                <a:srgbClr val="004F8A"/>
              </a:buClr>
              <a:buFont typeface="Arial"/>
              <a:buChar char="•"/>
            </a:pPr>
            <a:r>
              <a:rPr lang="es-ES" sz="3500" b="0" u="none" strike="noStrike">
                <a:solidFill>
                  <a:srgbClr val="004F8A"/>
                </a:solidFill>
                <a:effectLst/>
                <a:uFillTx/>
                <a:latin typeface="Century Schoolbook"/>
                <a:ea typeface="Century Schoolbook"/>
              </a:rPr>
              <a:t>Que no busquen la gloria para </a:t>
            </a:r>
            <a:r>
              <a:rPr lang="es-ES" sz="3500" b="1" u="sng" strike="noStrike">
                <a:solidFill>
                  <a:srgbClr val="004F8A"/>
                </a:solidFill>
                <a:effectLst/>
                <a:uFillTx/>
                <a:latin typeface="Century Schoolbook"/>
                <a:ea typeface="Century Schoolbook"/>
              </a:rPr>
              <a:t>sí mismos</a:t>
            </a:r>
            <a:r>
              <a:rPr lang="es-ES" sz="3500" b="0" u="none" strike="noStrike">
                <a:solidFill>
                  <a:srgbClr val="004F8A"/>
                </a:solidFill>
                <a:effectLst/>
                <a:uFillTx/>
                <a:latin typeface="Century Schoolbook"/>
                <a:ea typeface="Century Schoolbook"/>
              </a:rPr>
              <a:t>.</a:t>
            </a:r>
            <a:endParaRPr lang="es-ES" sz="3500" b="0" u="none" strike="noStrike">
              <a:solidFill>
                <a:srgbClr val="000000"/>
              </a:solidFill>
              <a:effectLst/>
              <a:uFillTx/>
              <a:latin typeface="Century Schoolbook"/>
            </a:endParaRPr>
          </a:p>
          <a:p>
            <a:pPr marL="342720" indent="-342720" algn="l" defTabSz="914400">
              <a:lnSpc>
                <a:spcPct val="100000"/>
              </a:lnSpc>
              <a:spcBef>
                <a:spcPts val="700"/>
              </a:spcBef>
              <a:buClr>
                <a:srgbClr val="004F8A"/>
              </a:buClr>
              <a:buFont typeface="Arial"/>
              <a:buChar char="•"/>
            </a:pPr>
            <a:r>
              <a:rPr lang="es-ES" sz="3500" b="0" u="none" strike="noStrike">
                <a:solidFill>
                  <a:srgbClr val="004F8A"/>
                </a:solidFill>
                <a:effectLst/>
                <a:uFillTx/>
                <a:latin typeface="Century Schoolbook"/>
                <a:ea typeface="Century Schoolbook"/>
              </a:rPr>
              <a:t>Que tengan en cuenta a los </a:t>
            </a:r>
            <a:r>
              <a:rPr lang="es-ES" sz="3500" b="1" u="sng" strike="noStrike">
                <a:solidFill>
                  <a:srgbClr val="004F8A"/>
                </a:solidFill>
                <a:effectLst/>
                <a:uFillTx/>
                <a:latin typeface="Century Schoolbook"/>
                <a:ea typeface="Century Schoolbook"/>
              </a:rPr>
              <a:t>jóvenes</a:t>
            </a:r>
            <a:r>
              <a:rPr lang="es-ES" sz="3500" b="0" u="none" strike="noStrike">
                <a:solidFill>
                  <a:srgbClr val="004F8A"/>
                </a:solidFill>
                <a:effectLst/>
                <a:uFillTx/>
                <a:latin typeface="Century Schoolbook"/>
                <a:ea typeface="Century Schoolbook"/>
              </a:rPr>
              <a:t> de la iglesia.</a:t>
            </a:r>
            <a:endParaRPr lang="es-ES" sz="3500" b="0" u="none" strike="noStrike">
              <a:solidFill>
                <a:srgbClr val="000000"/>
              </a:solidFill>
              <a:effectLst/>
              <a:uFillTx/>
              <a:latin typeface="Century Schoolbook"/>
            </a:endParaRPr>
          </a:p>
          <a:p>
            <a:pPr marL="342720" indent="-342720" algn="l" defTabSz="914400">
              <a:lnSpc>
                <a:spcPct val="100000"/>
              </a:lnSpc>
              <a:spcBef>
                <a:spcPts val="700"/>
              </a:spcBef>
              <a:buClr>
                <a:srgbClr val="004F8A"/>
              </a:buClr>
              <a:buFont typeface="Arial"/>
              <a:buChar char="•"/>
            </a:pPr>
            <a:r>
              <a:rPr lang="es-ES" sz="3500" b="0" u="none" strike="noStrike">
                <a:solidFill>
                  <a:srgbClr val="004F8A"/>
                </a:solidFill>
                <a:effectLst/>
                <a:uFillTx/>
                <a:latin typeface="Century Schoolbook"/>
                <a:ea typeface="Century Schoolbook"/>
              </a:rPr>
              <a:t>Que se interesen en los </a:t>
            </a:r>
            <a:r>
              <a:rPr lang="es-ES" sz="3500" b="1" u="sng" strike="noStrike">
                <a:solidFill>
                  <a:srgbClr val="004F8A"/>
                </a:solidFill>
                <a:effectLst/>
                <a:uFillTx/>
                <a:latin typeface="Century Schoolbook"/>
                <a:ea typeface="Century Schoolbook"/>
              </a:rPr>
              <a:t>nuevos miembros</a:t>
            </a:r>
            <a:r>
              <a:rPr lang="es-ES" sz="3500" b="0" u="none" strike="noStrike">
                <a:solidFill>
                  <a:srgbClr val="004F8A"/>
                </a:solidFill>
                <a:effectLst/>
                <a:uFillTx/>
                <a:latin typeface="Century Schoolbook"/>
                <a:ea typeface="Century Schoolbook"/>
              </a:rPr>
              <a:t>.</a:t>
            </a:r>
            <a:endParaRPr lang="es-ES" sz="3500" b="0" u="none" strike="noStrike">
              <a:solidFill>
                <a:srgbClr val="000000"/>
              </a:solidFill>
              <a:effectLst/>
              <a:uFillTx/>
              <a:latin typeface="Century Schoolbook"/>
            </a:endParaRPr>
          </a:p>
        </p:txBody>
      </p:sp>
    </p:spTree>
  </p:cSld>
  <p:timing>
    <p:tnLst>
      <p:par>
        <p:cTn id="502" dur="indefinite" restart="never" nodeType="tmRoot">
          <p:childTnLst>
            <p:seq>
              <p:cTn id="503" dur="indefinite" nodeType="mainSeq">
                <p:childTnLst>
                  <p:par>
                    <p:cTn id="504" fill="hold">
                      <p:stCondLst>
                        <p:cond delay="indefinite"/>
                      </p:stCondLst>
                      <p:childTnLst>
                        <p:par>
                          <p:cTn id="505" fill="hold">
                            <p:stCondLst>
                              <p:cond delay="0"/>
                            </p:stCondLst>
                            <p:childTnLst>
                              <p:par>
                                <p:cTn id="506" presetID="9" presetClass="entr" fill="hold" nodeType="clickEffect">
                                  <p:stCondLst>
                                    <p:cond delay="0"/>
                                  </p:stCondLst>
                                  <p:iterate type="el">
                                    <p:tmAbs val="0"/>
                                  </p:iterate>
                                  <p:childTnLst>
                                    <p:set>
                                      <p:cBhvr>
                                        <p:cTn id="507" fill="hold"/>
                                        <p:tgtEl>
                                          <p:spTgt spid="93"/>
                                        </p:tgtEl>
                                        <p:attrNameLst>
                                          <p:attrName>style.visibility</p:attrName>
                                        </p:attrNameLst>
                                      </p:cBhvr>
                                      <p:to>
                                        <p:strVal val="visible"/>
                                      </p:to>
                                    </p:set>
                                    <p:animEffect transition="in" filter="dissolve">
                                      <p:cBhvr additive="repl">
                                        <p:cTn id="508" dur="500"/>
                                        <p:tgtEl>
                                          <p:spTgt spid="93"/>
                                        </p:tgtEl>
                                      </p:cBhvr>
                                    </p:animEffect>
                                  </p:childTnLst>
                                </p:cTn>
                              </p:par>
                              <p:par>
                                <p:cTn id="509" presetID="9" presetClass="entr" fill="hold" nodeType="withEffect">
                                  <p:stCondLst>
                                    <p:cond delay="0"/>
                                  </p:stCondLst>
                                  <p:iterate type="el">
                                    <p:tmAbs val="0"/>
                                  </p:iterate>
                                  <p:childTnLst>
                                    <p:set>
                                      <p:cBhvr>
                                        <p:cTn id="510" fill="hold"/>
                                        <p:tgtEl>
                                          <p:spTgt spid="93">
                                            <p:txEl>
                                              <p:pRg st="0" end="0"/>
                                            </p:txEl>
                                          </p:spTgt>
                                        </p:tgtEl>
                                        <p:attrNameLst>
                                          <p:attrName>style.visibility</p:attrName>
                                        </p:attrNameLst>
                                      </p:cBhvr>
                                      <p:to>
                                        <p:strVal val="visible"/>
                                      </p:to>
                                    </p:set>
                                    <p:animEffect transition="in" filter="dissolve">
                                      <p:cBhvr additive="repl">
                                        <p:cTn id="511" dur="500"/>
                                        <p:tgtEl>
                                          <p:spTgt spid="93">
                                            <p:txEl>
                                              <p:pRg st="0" end="0"/>
                                            </p:txEl>
                                          </p:spTgt>
                                        </p:tgtEl>
                                      </p:cBhvr>
                                    </p:animEffect>
                                  </p:childTnLst>
                                </p:cTn>
                              </p:par>
                            </p:childTnLst>
                          </p:cTn>
                        </p:par>
                      </p:childTnLst>
                    </p:cTn>
                  </p:par>
                  <p:par>
                    <p:cTn id="512" fill="hold">
                      <p:stCondLst>
                        <p:cond delay="indefinite"/>
                      </p:stCondLst>
                      <p:childTnLst>
                        <p:par>
                          <p:cTn id="513" fill="hold">
                            <p:stCondLst>
                              <p:cond delay="0"/>
                            </p:stCondLst>
                            <p:childTnLst>
                              <p:par>
                                <p:cTn id="514" presetID="9" presetClass="entr" fill="hold" nodeType="clickEffect">
                                  <p:stCondLst>
                                    <p:cond delay="0"/>
                                  </p:stCondLst>
                                  <p:iterate type="el">
                                    <p:tmAbs val="0"/>
                                  </p:iterate>
                                  <p:childTnLst>
                                    <p:set>
                                      <p:cBhvr>
                                        <p:cTn id="515" fill="hold"/>
                                        <p:tgtEl>
                                          <p:spTgt spid="93">
                                            <p:txEl>
                                              <p:pRg st="1" end="1"/>
                                            </p:txEl>
                                          </p:spTgt>
                                        </p:tgtEl>
                                        <p:attrNameLst>
                                          <p:attrName>style.visibility</p:attrName>
                                        </p:attrNameLst>
                                      </p:cBhvr>
                                      <p:to>
                                        <p:strVal val="visible"/>
                                      </p:to>
                                    </p:set>
                                    <p:animEffect transition="in" filter="dissolve">
                                      <p:cBhvr additive="repl">
                                        <p:cTn id="516" dur="500"/>
                                        <p:tgtEl>
                                          <p:spTgt spid="93">
                                            <p:txEl>
                                              <p:pRg st="1" end="1"/>
                                            </p:txEl>
                                          </p:spTgt>
                                        </p:tgtEl>
                                      </p:cBhvr>
                                    </p:animEffect>
                                  </p:childTnLst>
                                </p:cTn>
                              </p:par>
                            </p:childTnLst>
                          </p:cTn>
                        </p:par>
                      </p:childTnLst>
                    </p:cTn>
                  </p:par>
                  <p:par>
                    <p:cTn id="517" fill="hold">
                      <p:stCondLst>
                        <p:cond delay="indefinite"/>
                      </p:stCondLst>
                      <p:childTnLst>
                        <p:par>
                          <p:cTn id="518" fill="hold">
                            <p:stCondLst>
                              <p:cond delay="0"/>
                            </p:stCondLst>
                            <p:childTnLst>
                              <p:par>
                                <p:cTn id="519" presetID="9" presetClass="entr" fill="hold" nodeType="clickEffect">
                                  <p:stCondLst>
                                    <p:cond delay="0"/>
                                  </p:stCondLst>
                                  <p:iterate type="el">
                                    <p:tmAbs val="0"/>
                                  </p:iterate>
                                  <p:childTnLst>
                                    <p:set>
                                      <p:cBhvr>
                                        <p:cTn id="520" fill="hold"/>
                                        <p:tgtEl>
                                          <p:spTgt spid="93">
                                            <p:txEl>
                                              <p:pRg st="2" end="2"/>
                                            </p:txEl>
                                          </p:spTgt>
                                        </p:tgtEl>
                                        <p:attrNameLst>
                                          <p:attrName>style.visibility</p:attrName>
                                        </p:attrNameLst>
                                      </p:cBhvr>
                                      <p:to>
                                        <p:strVal val="visible"/>
                                      </p:to>
                                    </p:set>
                                    <p:animEffect transition="in" filter="dissolve">
                                      <p:cBhvr additive="repl">
                                        <p:cTn id="521" dur="500"/>
                                        <p:tgtEl>
                                          <p:spTgt spid="93">
                                            <p:txEl>
                                              <p:pRg st="2" end="2"/>
                                            </p:txEl>
                                          </p:spTgt>
                                        </p:tgtEl>
                                      </p:cBhvr>
                                    </p:animEffect>
                                  </p:childTnLst>
                                </p:cTn>
                              </p:par>
                            </p:childTnLst>
                          </p:cTn>
                        </p:par>
                      </p:childTnLst>
                    </p:cTn>
                  </p:par>
                  <p:par>
                    <p:cTn id="522" fill="hold">
                      <p:stCondLst>
                        <p:cond delay="indefinite"/>
                      </p:stCondLst>
                      <p:childTnLst>
                        <p:par>
                          <p:cTn id="523" fill="hold">
                            <p:stCondLst>
                              <p:cond delay="0"/>
                            </p:stCondLst>
                            <p:childTnLst>
                              <p:par>
                                <p:cTn id="524" presetID="9" presetClass="entr" fill="hold" nodeType="clickEffect">
                                  <p:stCondLst>
                                    <p:cond delay="0"/>
                                  </p:stCondLst>
                                  <p:iterate type="el">
                                    <p:tmAbs val="0"/>
                                  </p:iterate>
                                  <p:childTnLst>
                                    <p:set>
                                      <p:cBhvr>
                                        <p:cTn id="525" fill="hold"/>
                                        <p:tgtEl>
                                          <p:spTgt spid="93">
                                            <p:txEl>
                                              <p:pRg st="3" end="3"/>
                                            </p:txEl>
                                          </p:spTgt>
                                        </p:tgtEl>
                                        <p:attrNameLst>
                                          <p:attrName>style.visibility</p:attrName>
                                        </p:attrNameLst>
                                      </p:cBhvr>
                                      <p:to>
                                        <p:strVal val="visible"/>
                                      </p:to>
                                    </p:set>
                                    <p:animEffect transition="in" filter="dissolve">
                                      <p:cBhvr additive="repl">
                                        <p:cTn id="526" dur="500"/>
                                        <p:tgtEl>
                                          <p:spTgt spid="93">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PlaceHolder 1"/>
          <p:cNvSpPr>
            <a:spLocks noGrp="1"/>
          </p:cNvSpPr>
          <p:nvPr>
            <p:ph/>
          </p:nvPr>
        </p:nvSpPr>
        <p:spPr>
          <a:xfrm>
            <a:off x="1271880" y="1181160"/>
            <a:ext cx="6599880" cy="4495320"/>
          </a:xfrm>
          <a:prstGeom prst="rect">
            <a:avLst/>
          </a:prstGeom>
          <a:noFill/>
          <a:ln w="12600">
            <a:noFill/>
          </a:ln>
        </p:spPr>
        <p:txBody>
          <a:bodyPr lIns="0" tIns="0" rIns="0" bIns="0" anchor="t">
            <a:normAutofit/>
          </a:bodyPr>
          <a:p>
            <a:pPr marL="329040" indent="-329040" algn="l" defTabSz="877680">
              <a:lnSpc>
                <a:spcPct val="100000"/>
              </a:lnSpc>
              <a:spcBef>
                <a:spcPts val="601"/>
              </a:spcBef>
              <a:buClr>
                <a:srgbClr val="004F8A"/>
              </a:buClr>
              <a:buFont typeface="Arial"/>
              <a:buChar char="•"/>
            </a:pPr>
            <a:r>
              <a:rPr lang="es-ES" sz="3270" b="0" u="none" strike="noStrike">
                <a:solidFill>
                  <a:srgbClr val="004F8A"/>
                </a:solidFill>
                <a:effectLst/>
                <a:uFillTx/>
                <a:latin typeface="Century Schoolbook"/>
                <a:ea typeface="Century Schoolbook"/>
              </a:rPr>
              <a:t>Que no se sientan los amos de la iglesia, para derribar paredes, hacer renovaciones o remodelar, o colocar cuadros y decoraciones, sin </a:t>
            </a:r>
            <a:r>
              <a:rPr lang="es-ES" sz="3270" b="1" u="sng" strike="noStrike">
                <a:solidFill>
                  <a:srgbClr val="004F8A"/>
                </a:solidFill>
                <a:effectLst/>
                <a:uFillTx/>
                <a:latin typeface="Century Schoolbook"/>
                <a:ea typeface="Century Schoolbook"/>
              </a:rPr>
              <a:t>tener en cuenta a los otros líderes</a:t>
            </a:r>
            <a:r>
              <a:rPr lang="es-ES" sz="3270" b="0" u="none" strike="noStrike">
                <a:solidFill>
                  <a:srgbClr val="004F8A"/>
                </a:solidFill>
                <a:effectLst/>
                <a:uFillTx/>
                <a:latin typeface="Century Schoolbook"/>
                <a:ea typeface="Century Schoolbook"/>
              </a:rPr>
              <a:t> o a la junta.</a:t>
            </a:r>
            <a:endParaRPr lang="es-ES" sz="3270" b="0" u="none" strike="noStrike">
              <a:solidFill>
                <a:srgbClr val="000000"/>
              </a:solidFill>
              <a:effectLst/>
              <a:uFillTx/>
              <a:latin typeface="Century Schoolbook"/>
            </a:endParaRPr>
          </a:p>
          <a:p>
            <a:pPr marL="329040" indent="-329040" algn="l" defTabSz="877680">
              <a:lnSpc>
                <a:spcPct val="100000"/>
              </a:lnSpc>
              <a:spcBef>
                <a:spcPts val="601"/>
              </a:spcBef>
              <a:buClr>
                <a:srgbClr val="004F8A"/>
              </a:buClr>
              <a:buFont typeface="Arial"/>
              <a:buChar char="•"/>
            </a:pPr>
            <a:r>
              <a:rPr lang="es-ES" sz="3270" b="0" u="none" strike="noStrike">
                <a:solidFill>
                  <a:srgbClr val="004F8A"/>
                </a:solidFill>
                <a:effectLst/>
                <a:uFillTx/>
                <a:latin typeface="Century Schoolbook"/>
                <a:ea typeface="Century Schoolbook"/>
              </a:rPr>
              <a:t>Que deleguen </a:t>
            </a:r>
            <a:r>
              <a:rPr lang="es-ES" sz="3270" b="1" u="sng" strike="noStrike">
                <a:solidFill>
                  <a:srgbClr val="004F8A"/>
                </a:solidFill>
                <a:effectLst/>
                <a:uFillTx/>
                <a:latin typeface="Century Schoolbook"/>
                <a:ea typeface="Century Schoolbook"/>
              </a:rPr>
              <a:t>responsabilidades</a:t>
            </a:r>
            <a:r>
              <a:rPr lang="es-ES" sz="3270" b="0" u="none" strike="noStrike">
                <a:solidFill>
                  <a:srgbClr val="004F8A"/>
                </a:solidFill>
                <a:effectLst/>
                <a:uFillTx/>
                <a:latin typeface="Century Schoolbook"/>
                <a:ea typeface="Century Schoolbook"/>
              </a:rPr>
              <a:t>.</a:t>
            </a:r>
            <a:endParaRPr lang="es-ES" sz="3270" b="0" u="none" strike="noStrike">
              <a:solidFill>
                <a:srgbClr val="000000"/>
              </a:solidFill>
              <a:effectLst/>
              <a:uFillTx/>
              <a:latin typeface="Century Schoolbook"/>
            </a:endParaRPr>
          </a:p>
        </p:txBody>
      </p:sp>
    </p:spTree>
  </p:cSld>
  <p:timing>
    <p:tnLst>
      <p:par>
        <p:cTn id="527" dur="indefinite" restart="never" nodeType="tmRoot">
          <p:childTnLst>
            <p:seq>
              <p:cTn id="528" dur="indefinite" nodeType="mainSeq">
                <p:childTnLst>
                  <p:par>
                    <p:cTn id="529" fill="hold">
                      <p:stCondLst>
                        <p:cond delay="indefinite"/>
                      </p:stCondLst>
                      <p:childTnLst>
                        <p:par>
                          <p:cTn id="530" fill="hold">
                            <p:stCondLst>
                              <p:cond delay="0"/>
                            </p:stCondLst>
                            <p:childTnLst>
                              <p:par>
                                <p:cTn id="531" presetID="9" presetClass="entr" fill="hold" nodeType="clickEffect">
                                  <p:stCondLst>
                                    <p:cond delay="0"/>
                                  </p:stCondLst>
                                  <p:iterate type="el">
                                    <p:tmAbs val="0"/>
                                  </p:iterate>
                                  <p:childTnLst>
                                    <p:set>
                                      <p:cBhvr>
                                        <p:cTn id="532" fill="hold"/>
                                        <p:tgtEl>
                                          <p:spTgt spid="94"/>
                                        </p:tgtEl>
                                        <p:attrNameLst>
                                          <p:attrName>style.visibility</p:attrName>
                                        </p:attrNameLst>
                                      </p:cBhvr>
                                      <p:to>
                                        <p:strVal val="visible"/>
                                      </p:to>
                                    </p:set>
                                    <p:animEffect transition="in" filter="dissolve">
                                      <p:cBhvr additive="repl">
                                        <p:cTn id="533" dur="500"/>
                                        <p:tgtEl>
                                          <p:spTgt spid="94"/>
                                        </p:tgtEl>
                                      </p:cBhvr>
                                    </p:animEffect>
                                  </p:childTnLst>
                                </p:cTn>
                              </p:par>
                              <p:par>
                                <p:cTn id="534" presetID="9" presetClass="entr" fill="hold" nodeType="withEffect">
                                  <p:stCondLst>
                                    <p:cond delay="0"/>
                                  </p:stCondLst>
                                  <p:iterate type="el">
                                    <p:tmAbs val="0"/>
                                  </p:iterate>
                                  <p:childTnLst>
                                    <p:set>
                                      <p:cBhvr>
                                        <p:cTn id="535" fill="hold"/>
                                        <p:tgtEl>
                                          <p:spTgt spid="94">
                                            <p:txEl>
                                              <p:pRg st="0" end="0"/>
                                            </p:txEl>
                                          </p:spTgt>
                                        </p:tgtEl>
                                        <p:attrNameLst>
                                          <p:attrName>style.visibility</p:attrName>
                                        </p:attrNameLst>
                                      </p:cBhvr>
                                      <p:to>
                                        <p:strVal val="visible"/>
                                      </p:to>
                                    </p:set>
                                    <p:animEffect transition="in" filter="dissolve">
                                      <p:cBhvr additive="repl">
                                        <p:cTn id="536" dur="500"/>
                                        <p:tgtEl>
                                          <p:spTgt spid="94">
                                            <p:txEl>
                                              <p:pRg st="0" end="0"/>
                                            </p:txEl>
                                          </p:spTgt>
                                        </p:tgtEl>
                                      </p:cBhvr>
                                    </p:animEffect>
                                  </p:childTnLst>
                                </p:cTn>
                              </p:par>
                            </p:childTnLst>
                          </p:cTn>
                        </p:par>
                      </p:childTnLst>
                    </p:cTn>
                  </p:par>
                  <p:par>
                    <p:cTn id="537" fill="hold">
                      <p:stCondLst>
                        <p:cond delay="indefinite"/>
                      </p:stCondLst>
                      <p:childTnLst>
                        <p:par>
                          <p:cTn id="538" fill="hold">
                            <p:stCondLst>
                              <p:cond delay="0"/>
                            </p:stCondLst>
                            <p:childTnLst>
                              <p:par>
                                <p:cTn id="539" presetID="9" presetClass="entr" fill="hold" nodeType="clickEffect">
                                  <p:stCondLst>
                                    <p:cond delay="0"/>
                                  </p:stCondLst>
                                  <p:iterate type="el">
                                    <p:tmAbs val="0"/>
                                  </p:iterate>
                                  <p:childTnLst>
                                    <p:set>
                                      <p:cBhvr>
                                        <p:cTn id="540" fill="hold"/>
                                        <p:tgtEl>
                                          <p:spTgt spid="94">
                                            <p:txEl>
                                              <p:pRg st="1" end="1"/>
                                            </p:txEl>
                                          </p:spTgt>
                                        </p:tgtEl>
                                        <p:attrNameLst>
                                          <p:attrName>style.visibility</p:attrName>
                                        </p:attrNameLst>
                                      </p:cBhvr>
                                      <p:to>
                                        <p:strVal val="visible"/>
                                      </p:to>
                                    </p:set>
                                    <p:animEffect transition="in" filter="dissolve">
                                      <p:cBhvr additive="repl">
                                        <p:cTn id="541" dur="500"/>
                                        <p:tgtEl>
                                          <p:spTgt spid="94">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 name="PlaceHolder 1"/>
          <p:cNvSpPr>
            <a:spLocks noGrp="1"/>
          </p:cNvSpPr>
          <p:nvPr>
            <p:ph/>
          </p:nvPr>
        </p:nvSpPr>
        <p:spPr>
          <a:xfrm>
            <a:off x="1606320" y="1016640"/>
            <a:ext cx="6276240" cy="4824000"/>
          </a:xfrm>
          <a:prstGeom prst="rect">
            <a:avLst/>
          </a:prstGeom>
          <a:noFill/>
          <a:ln w="12600">
            <a:noFill/>
          </a:ln>
        </p:spPr>
        <p:txBody>
          <a:bodyPr lIns="0" tIns="0" rIns="0" bIns="0" anchor="t">
            <a:normAutofit/>
          </a:bodyPr>
          <a:p>
            <a:pPr indent="0" algn="l" defTabSz="914400">
              <a:lnSpc>
                <a:spcPct val="100000"/>
              </a:lnSpc>
              <a:spcBef>
                <a:spcPts val="499"/>
              </a:spcBef>
              <a:buNone/>
              <a:tabLst>
                <a:tab pos="0" algn="l"/>
              </a:tabLst>
            </a:pPr>
            <a:r>
              <a:rPr lang="es-ES" sz="4000" b="1" u="none" strike="noStrike">
                <a:solidFill>
                  <a:srgbClr val="C00000"/>
                </a:solidFill>
                <a:effectLst/>
                <a:uFillTx/>
                <a:latin typeface="Century Schoolbook"/>
                <a:ea typeface="Century Schoolbook"/>
              </a:rPr>
              <a:t>¿Cuál es el propósito por el cual Dios llama a los ancianos de iglesia?</a:t>
            </a:r>
            <a:endParaRPr lang="es-ES" sz="4000" b="0" u="none" strike="noStrike">
              <a:solidFill>
                <a:srgbClr val="000000"/>
              </a:solidFill>
              <a:effectLst/>
              <a:uFillTx/>
              <a:latin typeface="Century Schoolbook"/>
            </a:endParaRPr>
          </a:p>
          <a:p>
            <a:pPr indent="0" algn="l" defTabSz="914400">
              <a:lnSpc>
                <a:spcPct val="100000"/>
              </a:lnSpc>
              <a:spcBef>
                <a:spcPts val="2001"/>
              </a:spcBef>
              <a:buNone/>
              <a:tabLst>
                <a:tab pos="0" algn="l"/>
              </a:tabLst>
            </a:pPr>
            <a:r>
              <a:rPr lang="es-ES" sz="3300" b="0" u="none" strike="noStrike">
                <a:solidFill>
                  <a:srgbClr val="004F8A"/>
                </a:solidFill>
                <a:effectLst/>
                <a:uFillTx/>
                <a:latin typeface="Century Schoolbook"/>
                <a:ea typeface="Century Schoolbook"/>
              </a:rPr>
              <a:t>A continuación analicemos el texto de arriba y en él encontraremos bien definido cual es ese propósito.</a:t>
            </a:r>
            <a:endParaRPr lang="es-ES" sz="3300" b="0" u="none" strike="noStrike">
              <a:solidFill>
                <a:srgbClr val="000000"/>
              </a:solidFill>
              <a:effectLst/>
              <a:uFillTx/>
              <a:latin typeface="Century Schoolbook"/>
            </a:endParaRPr>
          </a:p>
        </p:txBody>
      </p:sp>
    </p:spTree>
  </p:cSld>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9" presetClass="entr" fill="hold" nodeType="clickEffect">
                                  <p:stCondLst>
                                    <p:cond delay="0"/>
                                  </p:stCondLst>
                                  <p:iterate type="el">
                                    <p:tmAbs val="0"/>
                                  </p:iterate>
                                  <p:childTnLst>
                                    <p:set>
                                      <p:cBhvr>
                                        <p:cTn id="6" fill="hold"/>
                                        <p:tgtEl>
                                          <p:spTgt spid="50"/>
                                        </p:tgtEl>
                                        <p:attrNameLst>
                                          <p:attrName>style.visibility</p:attrName>
                                        </p:attrNameLst>
                                      </p:cBhvr>
                                      <p:to>
                                        <p:strVal val="visible"/>
                                      </p:to>
                                    </p:set>
                                    <p:animEffect transition="in" filter="dissolve">
                                      <p:cBhvr additive="repl">
                                        <p:cTn id="7" dur="500"/>
                                        <p:tgtEl>
                                          <p:spTgt spid="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 name="PlaceHolder 1"/>
          <p:cNvSpPr>
            <a:spLocks noGrp="1"/>
          </p:cNvSpPr>
          <p:nvPr>
            <p:ph/>
          </p:nvPr>
        </p:nvSpPr>
        <p:spPr>
          <a:xfrm>
            <a:off x="1393200" y="872640"/>
            <a:ext cx="6356880" cy="5112360"/>
          </a:xfrm>
          <a:prstGeom prst="rect">
            <a:avLst/>
          </a:prstGeom>
          <a:noFill/>
          <a:ln w="12600">
            <a:noFill/>
          </a:ln>
        </p:spPr>
        <p:txBody>
          <a:bodyPr lIns="0" tIns="0" rIns="0" bIns="0" anchor="t">
            <a:normAutofit/>
          </a:bodyPr>
          <a:p>
            <a:pPr indent="0" algn="l" defTabSz="667440">
              <a:lnSpc>
                <a:spcPct val="100000"/>
              </a:lnSpc>
              <a:buNone/>
              <a:tabLst>
                <a:tab pos="0" algn="l"/>
              </a:tabLst>
            </a:pPr>
            <a:r>
              <a:rPr lang="es-ES" sz="2340" b="0" i="1" u="none" strike="noStrike">
                <a:solidFill>
                  <a:srgbClr val="004F8A"/>
                </a:solidFill>
                <a:effectLst/>
                <a:uFillTx/>
                <a:latin typeface="Century Schoolbook"/>
                <a:ea typeface="Century Schoolbook"/>
              </a:rPr>
              <a:t>“Nada hagáis por contienda o por vanagloria; antes bien con humildad, estimando cada uno a los demás como superiores a él mismo; no mirando cada uno por lo suyo propio, sino cada cual también por lo de los otros. Haya, pues, en vosotros este sentir que hubo también en Cristo Jesús, el cual, siendo en forma de Dios, no estimó el ser igual a Dios como cosa a qué aferrarse, sino que se despojó a si mismo Tomando forma de siervo, hecho semejante a los hombres y estando en la condición de hombre, se humilló a sí mismo, haciéndose obediente hasta la muerte, y muerte de cruz”.</a:t>
            </a:r>
            <a:endParaRPr lang="es-ES" sz="2340" b="0" u="none" strike="noStrike">
              <a:solidFill>
                <a:srgbClr val="000000"/>
              </a:solidFill>
              <a:effectLst/>
              <a:uFillTx/>
              <a:latin typeface="Century Schoolbook"/>
            </a:endParaRPr>
          </a:p>
          <a:p>
            <a:pPr indent="0" algn="l" defTabSz="667440">
              <a:lnSpc>
                <a:spcPct val="100000"/>
              </a:lnSpc>
              <a:buNone/>
              <a:tabLst>
                <a:tab pos="0" algn="l"/>
              </a:tabLst>
            </a:pPr>
            <a:r>
              <a:rPr lang="es-ES" sz="2340" b="0" i="1" u="none" strike="noStrike">
                <a:solidFill>
                  <a:srgbClr val="FF2600"/>
                </a:solidFill>
                <a:effectLst/>
                <a:uFillTx/>
                <a:latin typeface="Century Schoolbook"/>
                <a:ea typeface="Century Schoolbook"/>
              </a:rPr>
              <a:t>Filipenses 2:3-8</a:t>
            </a:r>
            <a:endParaRPr lang="es-ES" sz="2340" b="0" u="none" strike="noStrike">
              <a:solidFill>
                <a:srgbClr val="000000"/>
              </a:solidFill>
              <a:effectLst/>
              <a:uFillTx/>
              <a:latin typeface="Century Schoolbook"/>
            </a:endParaRPr>
          </a:p>
        </p:txBody>
      </p:sp>
    </p:spTree>
  </p:cSld>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PlaceHolder 1"/>
          <p:cNvSpPr>
            <a:spLocks noGrp="1"/>
          </p:cNvSpPr>
          <p:nvPr>
            <p:ph type="title"/>
          </p:nvPr>
        </p:nvSpPr>
        <p:spPr>
          <a:xfrm>
            <a:off x="1183320" y="1412640"/>
            <a:ext cx="6597360" cy="1455120"/>
          </a:xfrm>
          <a:prstGeom prst="rect">
            <a:avLst/>
          </a:prstGeom>
          <a:noFill/>
          <a:ln w="12600">
            <a:noFill/>
          </a:ln>
        </p:spPr>
        <p:txBody>
          <a:bodyPr lIns="0" tIns="0" rIns="0" bIns="0" anchor="t">
            <a:normAutofit/>
          </a:bodyPr>
          <a:p>
            <a:pPr marL="1346040" indent="-1346040" algn="l" defTabSz="804600">
              <a:lnSpc>
                <a:spcPct val="100000"/>
              </a:lnSpc>
              <a:buNone/>
              <a:tabLst>
                <a:tab pos="0" algn="l"/>
              </a:tabLst>
            </a:pPr>
            <a:r>
              <a:rPr lang="es-ES" sz="4000" b="1" u="none" strike="noStrike">
                <a:solidFill>
                  <a:srgbClr val="AF0019"/>
                </a:solidFill>
                <a:effectLst/>
                <a:uFillTx/>
                <a:latin typeface="Century Schoolbook"/>
                <a:ea typeface="Century Schoolbook"/>
              </a:rPr>
              <a:t>VIII. SER EJEMPLO DE LA GREY</a:t>
            </a:r>
            <a:endParaRPr lang="es-ES" sz="4000" b="0" u="none" strike="noStrike">
              <a:solidFill>
                <a:srgbClr val="000000"/>
              </a:solidFill>
              <a:effectLst/>
              <a:uFillTx/>
              <a:latin typeface="Century Schoolbook"/>
            </a:endParaRPr>
          </a:p>
        </p:txBody>
      </p:sp>
      <p:sp>
        <p:nvSpPr>
          <p:cNvPr id="97" name="PlaceHolder 2"/>
          <p:cNvSpPr>
            <a:spLocks noGrp="1"/>
          </p:cNvSpPr>
          <p:nvPr>
            <p:ph/>
          </p:nvPr>
        </p:nvSpPr>
        <p:spPr>
          <a:xfrm>
            <a:off x="1827000" y="3026880"/>
            <a:ext cx="5872320" cy="2715480"/>
          </a:xfrm>
          <a:prstGeom prst="rect">
            <a:avLst/>
          </a:prstGeom>
          <a:noFill/>
          <a:ln w="12600">
            <a:noFill/>
          </a:ln>
        </p:spPr>
        <p:txBody>
          <a:bodyPr lIns="0" tIns="0" rIns="0" bIns="0" anchor="t">
            <a:normAutofit/>
          </a:bodyPr>
          <a:p>
            <a:pPr indent="0" algn="l" defTabSz="914400">
              <a:lnSpc>
                <a:spcPct val="100000"/>
              </a:lnSpc>
              <a:spcBef>
                <a:spcPts val="1001"/>
              </a:spcBef>
              <a:buNone/>
              <a:tabLst>
                <a:tab pos="0" algn="l"/>
              </a:tabLst>
            </a:pPr>
            <a:r>
              <a:rPr lang="es-ES" sz="4800" b="0" i="1" u="none" strike="noStrike">
                <a:solidFill>
                  <a:srgbClr val="004F8A"/>
                </a:solidFill>
                <a:effectLst/>
                <a:uFillTx/>
                <a:latin typeface="Century Schoolbook"/>
                <a:ea typeface="Century Schoolbook"/>
              </a:rPr>
              <a:t>“…sino siendo ejemplo de la grey”.</a:t>
            </a:r>
            <a:endParaRPr lang="es-ES" sz="4800" b="0" u="none" strike="noStrike">
              <a:solidFill>
                <a:srgbClr val="000000"/>
              </a:solidFill>
              <a:effectLst/>
              <a:uFillTx/>
              <a:latin typeface="Century Schoolbook"/>
            </a:endParaRPr>
          </a:p>
          <a:p>
            <a:pPr indent="0" algn="l" defTabSz="914400">
              <a:lnSpc>
                <a:spcPct val="100000"/>
              </a:lnSpc>
              <a:buNone/>
              <a:tabLst>
                <a:tab pos="0" algn="l"/>
              </a:tabLst>
            </a:pPr>
            <a:r>
              <a:rPr lang="es-ES" sz="4800" b="0" i="1" u="none" strike="noStrike">
                <a:solidFill>
                  <a:srgbClr val="FF2600"/>
                </a:solidFill>
                <a:effectLst/>
                <a:uFillTx/>
                <a:latin typeface="Century Schoolbook"/>
                <a:ea typeface="Century Schoolbook"/>
              </a:rPr>
              <a:t>1 Pedro 5:3</a:t>
            </a:r>
            <a:endParaRPr lang="es-ES" sz="4800" b="0" u="none" strike="noStrike">
              <a:solidFill>
                <a:srgbClr val="000000"/>
              </a:solidFill>
              <a:effectLst/>
              <a:uFillTx/>
              <a:latin typeface="Century Schoolbook"/>
            </a:endParaRPr>
          </a:p>
        </p:txBody>
      </p:sp>
    </p:spTree>
  </p:cSld>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 name="PlaceHolder 1"/>
          <p:cNvSpPr>
            <a:spLocks noGrp="1"/>
          </p:cNvSpPr>
          <p:nvPr>
            <p:ph/>
          </p:nvPr>
        </p:nvSpPr>
        <p:spPr>
          <a:xfrm>
            <a:off x="1270080" y="1377720"/>
            <a:ext cx="6828840" cy="4102200"/>
          </a:xfrm>
          <a:prstGeom prst="rect">
            <a:avLst/>
          </a:prstGeom>
          <a:noFill/>
          <a:ln w="12600">
            <a:noFill/>
          </a:ln>
        </p:spPr>
        <p:txBody>
          <a:bodyPr lIns="0" tIns="0" rIns="0" bIns="0" anchor="t">
            <a:normAutofit/>
          </a:bodyPr>
          <a:p>
            <a:pPr marL="632520" indent="-632520" algn="l" defTabSz="758880">
              <a:lnSpc>
                <a:spcPct val="100000"/>
              </a:lnSpc>
              <a:spcBef>
                <a:spcPts val="499"/>
              </a:spcBef>
              <a:buClr>
                <a:srgbClr val="004F8A"/>
              </a:buClr>
              <a:buFont typeface="Arial"/>
              <a:buChar char="•"/>
            </a:pPr>
            <a:r>
              <a:rPr lang="es-ES" sz="3320" b="0" u="none" strike="noStrike">
                <a:solidFill>
                  <a:srgbClr val="004F8A"/>
                </a:solidFill>
                <a:effectLst/>
                <a:uFillTx/>
                <a:latin typeface="Century Schoolbook"/>
                <a:ea typeface="Century Schoolbook"/>
              </a:rPr>
              <a:t>Ejemplos de </a:t>
            </a:r>
            <a:r>
              <a:rPr lang="es-ES" sz="3320" b="1" u="sng" strike="noStrike">
                <a:solidFill>
                  <a:srgbClr val="004F8A"/>
                </a:solidFill>
                <a:effectLst/>
                <a:uFillTx/>
                <a:latin typeface="Century Schoolbook"/>
                <a:ea typeface="Century Schoolbook"/>
              </a:rPr>
              <a:t>consagración</a:t>
            </a:r>
            <a:r>
              <a:rPr lang="es-ES" sz="3650" b="0" u="none" strike="noStrike">
                <a:solidFill>
                  <a:srgbClr val="004F8A"/>
                </a:solidFill>
                <a:effectLst/>
                <a:uFillTx/>
                <a:latin typeface="Century Schoolbook"/>
                <a:ea typeface="Century Schoolbook"/>
              </a:rPr>
              <a:t>.</a:t>
            </a:r>
            <a:endParaRPr lang="es-ES" sz="3650" b="0" u="none" strike="noStrike">
              <a:solidFill>
                <a:srgbClr val="000000"/>
              </a:solidFill>
              <a:effectLst/>
              <a:uFillTx/>
              <a:latin typeface="Century Schoolbook"/>
            </a:endParaRPr>
          </a:p>
          <a:p>
            <a:pPr marL="632520" indent="-632520" algn="l" defTabSz="758880">
              <a:lnSpc>
                <a:spcPct val="100000"/>
              </a:lnSpc>
              <a:spcBef>
                <a:spcPts val="499"/>
              </a:spcBef>
              <a:buClr>
                <a:srgbClr val="004F8A"/>
              </a:buClr>
              <a:buFont typeface="Arial"/>
              <a:buChar char="•"/>
            </a:pPr>
            <a:r>
              <a:rPr lang="es-ES" sz="3320" b="0" u="none" strike="noStrike">
                <a:solidFill>
                  <a:srgbClr val="004F8A"/>
                </a:solidFill>
                <a:effectLst/>
                <a:uFillTx/>
                <a:latin typeface="Century Schoolbook"/>
                <a:ea typeface="Century Schoolbook"/>
              </a:rPr>
              <a:t>Ejemplos de </a:t>
            </a:r>
            <a:r>
              <a:rPr lang="es-ES" sz="3320" b="1" u="sng" strike="noStrike">
                <a:solidFill>
                  <a:srgbClr val="004F8A"/>
                </a:solidFill>
                <a:effectLst/>
                <a:uFillTx/>
                <a:latin typeface="Century Schoolbook"/>
                <a:ea typeface="Century Schoolbook"/>
              </a:rPr>
              <a:t>trabajo misionero</a:t>
            </a:r>
            <a:r>
              <a:rPr lang="es-ES" sz="3650" b="0" u="none" strike="noStrike">
                <a:solidFill>
                  <a:srgbClr val="004F8A"/>
                </a:solidFill>
                <a:effectLst/>
                <a:uFillTx/>
                <a:latin typeface="Century Schoolbook"/>
                <a:ea typeface="Century Schoolbook"/>
              </a:rPr>
              <a:t>.</a:t>
            </a:r>
            <a:endParaRPr lang="es-ES" sz="3650" b="0" u="none" strike="noStrike">
              <a:solidFill>
                <a:srgbClr val="000000"/>
              </a:solidFill>
              <a:effectLst/>
              <a:uFillTx/>
              <a:latin typeface="Century Schoolbook"/>
            </a:endParaRPr>
          </a:p>
          <a:p>
            <a:pPr marL="632520" indent="-632520" algn="l" defTabSz="758880">
              <a:lnSpc>
                <a:spcPct val="100000"/>
              </a:lnSpc>
              <a:spcBef>
                <a:spcPts val="499"/>
              </a:spcBef>
              <a:buClr>
                <a:srgbClr val="004F8A"/>
              </a:buClr>
              <a:buFont typeface="Arial"/>
              <a:buChar char="•"/>
            </a:pPr>
            <a:r>
              <a:rPr lang="es-ES" sz="3320" b="0" u="none" strike="noStrike">
                <a:solidFill>
                  <a:srgbClr val="004F8A"/>
                </a:solidFill>
                <a:effectLst/>
                <a:uFillTx/>
                <a:latin typeface="Century Schoolbook"/>
                <a:ea typeface="Century Schoolbook"/>
              </a:rPr>
              <a:t>Ejemplos de </a:t>
            </a:r>
            <a:r>
              <a:rPr lang="es-ES" sz="3320" b="1" u="sng" strike="noStrike">
                <a:solidFill>
                  <a:srgbClr val="004F8A"/>
                </a:solidFill>
                <a:effectLst/>
                <a:uFillTx/>
                <a:latin typeface="Century Schoolbook"/>
                <a:ea typeface="Century Schoolbook"/>
              </a:rPr>
              <a:t>fidelidad</a:t>
            </a:r>
            <a:r>
              <a:rPr lang="es-ES" sz="3320" b="0" u="none" strike="noStrike">
                <a:solidFill>
                  <a:srgbClr val="004F8A"/>
                </a:solidFill>
                <a:effectLst/>
                <a:uFillTx/>
                <a:latin typeface="Century Schoolbook"/>
                <a:ea typeface="Century Schoolbook"/>
              </a:rPr>
              <a:t> a Dios</a:t>
            </a:r>
            <a:r>
              <a:rPr lang="es-ES" sz="3650" b="0" u="none" strike="noStrike">
                <a:solidFill>
                  <a:srgbClr val="004F8A"/>
                </a:solidFill>
                <a:effectLst/>
                <a:uFillTx/>
                <a:latin typeface="Century Schoolbook"/>
                <a:ea typeface="Century Schoolbook"/>
              </a:rPr>
              <a:t>.</a:t>
            </a:r>
            <a:endParaRPr lang="es-ES" sz="3650" b="0" u="none" strike="noStrike">
              <a:solidFill>
                <a:srgbClr val="000000"/>
              </a:solidFill>
              <a:effectLst/>
              <a:uFillTx/>
              <a:latin typeface="Century Schoolbook"/>
            </a:endParaRPr>
          </a:p>
          <a:p>
            <a:pPr marL="632520" indent="-632520" algn="l" defTabSz="758880">
              <a:lnSpc>
                <a:spcPct val="100000"/>
              </a:lnSpc>
              <a:spcBef>
                <a:spcPts val="499"/>
              </a:spcBef>
              <a:buClr>
                <a:srgbClr val="004F8A"/>
              </a:buClr>
              <a:buFont typeface="Arial"/>
              <a:buChar char="•"/>
            </a:pPr>
            <a:r>
              <a:rPr lang="es-ES" sz="3320" b="0" u="none" strike="noStrike">
                <a:solidFill>
                  <a:srgbClr val="004F8A"/>
                </a:solidFill>
                <a:effectLst/>
                <a:uFillTx/>
                <a:latin typeface="Century Schoolbook"/>
                <a:ea typeface="Century Schoolbook"/>
              </a:rPr>
              <a:t>Ejemplos de </a:t>
            </a:r>
            <a:r>
              <a:rPr lang="es-ES" sz="3320" b="1" u="sng" strike="noStrike">
                <a:solidFill>
                  <a:srgbClr val="004F8A"/>
                </a:solidFill>
                <a:effectLst/>
                <a:uFillTx/>
                <a:latin typeface="Century Schoolbook"/>
                <a:ea typeface="Century Schoolbook"/>
              </a:rPr>
              <a:t>humildad</a:t>
            </a:r>
            <a:r>
              <a:rPr lang="es-ES" sz="3650" b="0" u="none" strike="noStrike">
                <a:solidFill>
                  <a:srgbClr val="004F8A"/>
                </a:solidFill>
                <a:effectLst/>
                <a:uFillTx/>
                <a:latin typeface="Century Schoolbook"/>
                <a:ea typeface="Century Schoolbook"/>
              </a:rPr>
              <a:t>.</a:t>
            </a:r>
            <a:endParaRPr lang="es-ES" sz="3650" b="0" u="none" strike="noStrike">
              <a:solidFill>
                <a:srgbClr val="000000"/>
              </a:solidFill>
              <a:effectLst/>
              <a:uFillTx/>
              <a:latin typeface="Century Schoolbook"/>
            </a:endParaRPr>
          </a:p>
          <a:p>
            <a:pPr marL="632520" indent="-632520" algn="l" defTabSz="758880">
              <a:lnSpc>
                <a:spcPct val="100000"/>
              </a:lnSpc>
              <a:spcBef>
                <a:spcPts val="499"/>
              </a:spcBef>
              <a:buClr>
                <a:srgbClr val="004F8A"/>
              </a:buClr>
              <a:buFont typeface="Arial"/>
              <a:buChar char="•"/>
            </a:pPr>
            <a:r>
              <a:rPr lang="es-ES" sz="3320" b="0" u="none" strike="noStrike">
                <a:solidFill>
                  <a:srgbClr val="004F8A"/>
                </a:solidFill>
                <a:effectLst/>
                <a:uFillTx/>
                <a:latin typeface="Century Schoolbook"/>
                <a:ea typeface="Century Schoolbook"/>
              </a:rPr>
              <a:t>Ejemplos de </a:t>
            </a:r>
            <a:r>
              <a:rPr lang="es-ES" sz="3320" b="1" u="sng" strike="noStrike">
                <a:solidFill>
                  <a:srgbClr val="004F8A"/>
                </a:solidFill>
                <a:effectLst/>
                <a:uFillTx/>
                <a:latin typeface="Century Schoolbook"/>
                <a:ea typeface="Century Schoolbook"/>
              </a:rPr>
              <a:t>dedicación</a:t>
            </a:r>
            <a:r>
              <a:rPr lang="es-ES" sz="3320" b="0" u="none" strike="noStrike">
                <a:solidFill>
                  <a:srgbClr val="004F8A"/>
                </a:solidFill>
                <a:effectLst/>
                <a:uFillTx/>
                <a:latin typeface="Century Schoolbook"/>
                <a:ea typeface="Century Schoolbook"/>
              </a:rPr>
              <a:t> al servicio de la iglesia</a:t>
            </a:r>
            <a:r>
              <a:rPr lang="es-ES" sz="3650" b="0" u="none" strike="noStrike">
                <a:solidFill>
                  <a:srgbClr val="004F8A"/>
                </a:solidFill>
                <a:effectLst/>
                <a:uFillTx/>
                <a:latin typeface="Century Schoolbook"/>
                <a:ea typeface="Century Schoolbook"/>
              </a:rPr>
              <a:t>.</a:t>
            </a:r>
            <a:endParaRPr lang="es-ES" sz="3650" b="0" u="none" strike="noStrike">
              <a:solidFill>
                <a:srgbClr val="000000"/>
              </a:solidFill>
              <a:effectLst/>
              <a:uFillTx/>
              <a:latin typeface="Century Schoolbook"/>
            </a:endParaRPr>
          </a:p>
        </p:txBody>
      </p:sp>
    </p:spTree>
  </p:cSld>
  <p:timing>
    <p:tnLst>
      <p:par>
        <p:cTn id="542" dur="indefinite" restart="never" nodeType="tmRoot">
          <p:childTnLst>
            <p:seq>
              <p:cTn id="543" dur="indefinite" nodeType="mainSeq">
                <p:childTnLst>
                  <p:par>
                    <p:cTn id="544" fill="hold">
                      <p:stCondLst>
                        <p:cond delay="indefinite"/>
                      </p:stCondLst>
                      <p:childTnLst>
                        <p:par>
                          <p:cTn id="545" fill="hold">
                            <p:stCondLst>
                              <p:cond delay="0"/>
                            </p:stCondLst>
                            <p:childTnLst>
                              <p:par>
                                <p:cTn id="546" presetID="9" presetClass="entr" fill="hold" nodeType="clickEffect">
                                  <p:stCondLst>
                                    <p:cond delay="0"/>
                                  </p:stCondLst>
                                  <p:iterate type="el">
                                    <p:tmAbs val="0"/>
                                  </p:iterate>
                                  <p:childTnLst>
                                    <p:set>
                                      <p:cBhvr>
                                        <p:cTn id="547" fill="hold"/>
                                        <p:tgtEl>
                                          <p:spTgt spid="98"/>
                                        </p:tgtEl>
                                        <p:attrNameLst>
                                          <p:attrName>style.visibility</p:attrName>
                                        </p:attrNameLst>
                                      </p:cBhvr>
                                      <p:to>
                                        <p:strVal val="visible"/>
                                      </p:to>
                                    </p:set>
                                    <p:animEffect transition="in" filter="dissolve">
                                      <p:cBhvr additive="repl">
                                        <p:cTn id="548" dur="500"/>
                                        <p:tgtEl>
                                          <p:spTgt spid="98"/>
                                        </p:tgtEl>
                                      </p:cBhvr>
                                    </p:animEffect>
                                  </p:childTnLst>
                                </p:cTn>
                              </p:par>
                              <p:par>
                                <p:cTn id="549" presetID="9" presetClass="entr" fill="hold" nodeType="withEffect">
                                  <p:stCondLst>
                                    <p:cond delay="0"/>
                                  </p:stCondLst>
                                  <p:iterate type="el">
                                    <p:tmAbs val="0"/>
                                  </p:iterate>
                                  <p:childTnLst>
                                    <p:set>
                                      <p:cBhvr>
                                        <p:cTn id="550" fill="hold"/>
                                        <p:tgtEl>
                                          <p:spTgt spid="98">
                                            <p:txEl>
                                              <p:pRg st="0" end="0"/>
                                            </p:txEl>
                                          </p:spTgt>
                                        </p:tgtEl>
                                        <p:attrNameLst>
                                          <p:attrName>style.visibility</p:attrName>
                                        </p:attrNameLst>
                                      </p:cBhvr>
                                      <p:to>
                                        <p:strVal val="visible"/>
                                      </p:to>
                                    </p:set>
                                    <p:animEffect transition="in" filter="dissolve">
                                      <p:cBhvr additive="repl">
                                        <p:cTn id="551" dur="500"/>
                                        <p:tgtEl>
                                          <p:spTgt spid="98">
                                            <p:txEl>
                                              <p:pRg st="0" end="0"/>
                                            </p:txEl>
                                          </p:spTgt>
                                        </p:tgtEl>
                                      </p:cBhvr>
                                    </p:animEffect>
                                  </p:childTnLst>
                                </p:cTn>
                              </p:par>
                            </p:childTnLst>
                          </p:cTn>
                        </p:par>
                      </p:childTnLst>
                    </p:cTn>
                  </p:par>
                  <p:par>
                    <p:cTn id="552" fill="hold">
                      <p:stCondLst>
                        <p:cond delay="indefinite"/>
                      </p:stCondLst>
                      <p:childTnLst>
                        <p:par>
                          <p:cTn id="553" fill="hold">
                            <p:stCondLst>
                              <p:cond delay="0"/>
                            </p:stCondLst>
                            <p:childTnLst>
                              <p:par>
                                <p:cTn id="554" presetID="9" presetClass="entr" fill="hold" nodeType="clickEffect">
                                  <p:stCondLst>
                                    <p:cond delay="0"/>
                                  </p:stCondLst>
                                  <p:iterate type="el">
                                    <p:tmAbs val="0"/>
                                  </p:iterate>
                                  <p:childTnLst>
                                    <p:set>
                                      <p:cBhvr>
                                        <p:cTn id="555" fill="hold"/>
                                        <p:tgtEl>
                                          <p:spTgt spid="98">
                                            <p:txEl>
                                              <p:pRg st="1" end="1"/>
                                            </p:txEl>
                                          </p:spTgt>
                                        </p:tgtEl>
                                        <p:attrNameLst>
                                          <p:attrName>style.visibility</p:attrName>
                                        </p:attrNameLst>
                                      </p:cBhvr>
                                      <p:to>
                                        <p:strVal val="visible"/>
                                      </p:to>
                                    </p:set>
                                    <p:animEffect transition="in" filter="dissolve">
                                      <p:cBhvr additive="repl">
                                        <p:cTn id="556" dur="500"/>
                                        <p:tgtEl>
                                          <p:spTgt spid="98">
                                            <p:txEl>
                                              <p:pRg st="1" end="1"/>
                                            </p:txEl>
                                          </p:spTgt>
                                        </p:tgtEl>
                                      </p:cBhvr>
                                    </p:animEffect>
                                  </p:childTnLst>
                                </p:cTn>
                              </p:par>
                            </p:childTnLst>
                          </p:cTn>
                        </p:par>
                      </p:childTnLst>
                    </p:cTn>
                  </p:par>
                  <p:par>
                    <p:cTn id="557" fill="hold">
                      <p:stCondLst>
                        <p:cond delay="indefinite"/>
                      </p:stCondLst>
                      <p:childTnLst>
                        <p:par>
                          <p:cTn id="558" fill="hold">
                            <p:stCondLst>
                              <p:cond delay="0"/>
                            </p:stCondLst>
                            <p:childTnLst>
                              <p:par>
                                <p:cTn id="559" presetID="9" presetClass="entr" fill="hold" nodeType="clickEffect">
                                  <p:stCondLst>
                                    <p:cond delay="0"/>
                                  </p:stCondLst>
                                  <p:iterate type="el">
                                    <p:tmAbs val="0"/>
                                  </p:iterate>
                                  <p:childTnLst>
                                    <p:set>
                                      <p:cBhvr>
                                        <p:cTn id="560" fill="hold"/>
                                        <p:tgtEl>
                                          <p:spTgt spid="98">
                                            <p:txEl>
                                              <p:pRg st="2" end="2"/>
                                            </p:txEl>
                                          </p:spTgt>
                                        </p:tgtEl>
                                        <p:attrNameLst>
                                          <p:attrName>style.visibility</p:attrName>
                                        </p:attrNameLst>
                                      </p:cBhvr>
                                      <p:to>
                                        <p:strVal val="visible"/>
                                      </p:to>
                                    </p:set>
                                    <p:animEffect transition="in" filter="dissolve">
                                      <p:cBhvr additive="repl">
                                        <p:cTn id="561" dur="500"/>
                                        <p:tgtEl>
                                          <p:spTgt spid="98">
                                            <p:txEl>
                                              <p:pRg st="2" end="2"/>
                                            </p:txEl>
                                          </p:spTgt>
                                        </p:tgtEl>
                                      </p:cBhvr>
                                    </p:animEffect>
                                  </p:childTnLst>
                                </p:cTn>
                              </p:par>
                            </p:childTnLst>
                          </p:cTn>
                        </p:par>
                      </p:childTnLst>
                    </p:cTn>
                  </p:par>
                  <p:par>
                    <p:cTn id="562" fill="hold">
                      <p:stCondLst>
                        <p:cond delay="indefinite"/>
                      </p:stCondLst>
                      <p:childTnLst>
                        <p:par>
                          <p:cTn id="563" fill="hold">
                            <p:stCondLst>
                              <p:cond delay="0"/>
                            </p:stCondLst>
                            <p:childTnLst>
                              <p:par>
                                <p:cTn id="564" presetID="9" presetClass="entr" fill="hold" nodeType="clickEffect">
                                  <p:stCondLst>
                                    <p:cond delay="0"/>
                                  </p:stCondLst>
                                  <p:iterate type="el">
                                    <p:tmAbs val="0"/>
                                  </p:iterate>
                                  <p:childTnLst>
                                    <p:set>
                                      <p:cBhvr>
                                        <p:cTn id="565" fill="hold"/>
                                        <p:tgtEl>
                                          <p:spTgt spid="98">
                                            <p:txEl>
                                              <p:pRg st="3" end="3"/>
                                            </p:txEl>
                                          </p:spTgt>
                                        </p:tgtEl>
                                        <p:attrNameLst>
                                          <p:attrName>style.visibility</p:attrName>
                                        </p:attrNameLst>
                                      </p:cBhvr>
                                      <p:to>
                                        <p:strVal val="visible"/>
                                      </p:to>
                                    </p:set>
                                    <p:animEffect transition="in" filter="dissolve">
                                      <p:cBhvr additive="repl">
                                        <p:cTn id="566" dur="500"/>
                                        <p:tgtEl>
                                          <p:spTgt spid="98">
                                            <p:txEl>
                                              <p:pRg st="3" end="3"/>
                                            </p:txEl>
                                          </p:spTgt>
                                        </p:tgtEl>
                                      </p:cBhvr>
                                    </p:animEffect>
                                  </p:childTnLst>
                                </p:cTn>
                              </p:par>
                            </p:childTnLst>
                          </p:cTn>
                        </p:par>
                      </p:childTnLst>
                    </p:cTn>
                  </p:par>
                  <p:par>
                    <p:cTn id="567" fill="hold">
                      <p:stCondLst>
                        <p:cond delay="indefinite"/>
                      </p:stCondLst>
                      <p:childTnLst>
                        <p:par>
                          <p:cTn id="568" fill="hold">
                            <p:stCondLst>
                              <p:cond delay="0"/>
                            </p:stCondLst>
                            <p:childTnLst>
                              <p:par>
                                <p:cTn id="569" presetID="9" presetClass="entr" fill="hold" nodeType="clickEffect">
                                  <p:stCondLst>
                                    <p:cond delay="0"/>
                                  </p:stCondLst>
                                  <p:iterate type="el">
                                    <p:tmAbs val="0"/>
                                  </p:iterate>
                                  <p:childTnLst>
                                    <p:set>
                                      <p:cBhvr>
                                        <p:cTn id="570" fill="hold"/>
                                        <p:tgtEl>
                                          <p:spTgt spid="98">
                                            <p:txEl>
                                              <p:pRg st="4" end="4"/>
                                            </p:txEl>
                                          </p:spTgt>
                                        </p:tgtEl>
                                        <p:attrNameLst>
                                          <p:attrName>style.visibility</p:attrName>
                                        </p:attrNameLst>
                                      </p:cBhvr>
                                      <p:to>
                                        <p:strVal val="visible"/>
                                      </p:to>
                                    </p:set>
                                    <p:animEffect transition="in" filter="dissolve">
                                      <p:cBhvr additive="repl">
                                        <p:cTn id="571" dur="500"/>
                                        <p:tgtEl>
                                          <p:spTgt spid="98">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PlaceHolder 1"/>
          <p:cNvSpPr>
            <a:spLocks noGrp="1"/>
          </p:cNvSpPr>
          <p:nvPr>
            <p:ph/>
          </p:nvPr>
        </p:nvSpPr>
        <p:spPr>
          <a:xfrm>
            <a:off x="1370520" y="1281240"/>
            <a:ext cx="6402600" cy="4783680"/>
          </a:xfrm>
          <a:prstGeom prst="rect">
            <a:avLst/>
          </a:prstGeom>
          <a:noFill/>
          <a:ln w="12600">
            <a:noFill/>
          </a:ln>
        </p:spPr>
        <p:txBody>
          <a:bodyPr lIns="0" tIns="0" rIns="0" bIns="0" anchor="t">
            <a:normAutofit lnSpcReduction="9999"/>
          </a:bodyPr>
          <a:p>
            <a:pPr marL="630720" indent="-630720" algn="l" defTabSz="786240">
              <a:lnSpc>
                <a:spcPct val="100000"/>
              </a:lnSpc>
              <a:spcBef>
                <a:spcPts val="499"/>
              </a:spcBef>
              <a:buClr>
                <a:srgbClr val="004F8A"/>
              </a:buClr>
              <a:buFont typeface="Arial"/>
              <a:buChar char="•"/>
            </a:pPr>
            <a:r>
              <a:rPr lang="es-ES" sz="3780" b="0" u="none" strike="noStrike">
                <a:solidFill>
                  <a:srgbClr val="004F8A"/>
                </a:solidFill>
                <a:effectLst/>
                <a:uFillTx/>
                <a:latin typeface="Century Schoolbook"/>
                <a:ea typeface="Century Schoolbook"/>
              </a:rPr>
              <a:t>Ejemplos de buen </a:t>
            </a:r>
            <a:r>
              <a:rPr lang="es-ES" sz="3780" b="1" u="sng" strike="noStrike">
                <a:solidFill>
                  <a:srgbClr val="004F8A"/>
                </a:solidFill>
                <a:effectLst/>
                <a:uFillTx/>
                <a:latin typeface="Century Schoolbook"/>
                <a:ea typeface="Century Schoolbook"/>
              </a:rPr>
              <a:t>trato</a:t>
            </a:r>
            <a:r>
              <a:rPr lang="es-ES" sz="3780" b="0" u="none" strike="noStrike">
                <a:solidFill>
                  <a:srgbClr val="004F8A"/>
                </a:solidFill>
                <a:effectLst/>
                <a:uFillTx/>
                <a:latin typeface="Century Schoolbook"/>
                <a:ea typeface="Century Schoolbook"/>
              </a:rPr>
              <a:t> a los demás.</a:t>
            </a:r>
            <a:endParaRPr lang="es-ES" sz="3780" b="0" u="none" strike="noStrike">
              <a:solidFill>
                <a:srgbClr val="000000"/>
              </a:solidFill>
              <a:effectLst/>
              <a:uFillTx/>
              <a:latin typeface="Century Schoolbook"/>
            </a:endParaRPr>
          </a:p>
          <a:p>
            <a:pPr marL="630720" indent="-630720" algn="l" defTabSz="786240">
              <a:lnSpc>
                <a:spcPct val="100000"/>
              </a:lnSpc>
              <a:spcBef>
                <a:spcPts val="499"/>
              </a:spcBef>
              <a:buClr>
                <a:srgbClr val="004F8A"/>
              </a:buClr>
              <a:buFont typeface="Arial"/>
              <a:buChar char="•"/>
            </a:pPr>
            <a:r>
              <a:rPr lang="es-ES" sz="3780" b="0" u="none" strike="noStrike">
                <a:solidFill>
                  <a:srgbClr val="004F8A"/>
                </a:solidFill>
                <a:effectLst/>
                <a:uFillTx/>
                <a:latin typeface="Century Schoolbook"/>
                <a:ea typeface="Century Schoolbook"/>
              </a:rPr>
              <a:t>Ejemplos de </a:t>
            </a:r>
            <a:r>
              <a:rPr lang="es-ES" sz="3780" b="1" u="sng" strike="noStrike">
                <a:solidFill>
                  <a:srgbClr val="004F8A"/>
                </a:solidFill>
                <a:effectLst/>
                <a:uFillTx/>
                <a:latin typeface="Century Schoolbook"/>
                <a:ea typeface="Century Schoolbook"/>
              </a:rPr>
              <a:t>interés</a:t>
            </a:r>
            <a:r>
              <a:rPr lang="es-ES" sz="3780" b="0" u="none" strike="noStrike">
                <a:solidFill>
                  <a:srgbClr val="004F8A"/>
                </a:solidFill>
                <a:effectLst/>
                <a:uFillTx/>
                <a:latin typeface="Century Schoolbook"/>
                <a:ea typeface="Century Schoolbook"/>
              </a:rPr>
              <a:t> por las almas.</a:t>
            </a:r>
            <a:endParaRPr lang="es-ES" sz="3780" b="0" u="none" strike="noStrike">
              <a:solidFill>
                <a:srgbClr val="000000"/>
              </a:solidFill>
              <a:effectLst/>
              <a:uFillTx/>
              <a:latin typeface="Century Schoolbook"/>
            </a:endParaRPr>
          </a:p>
          <a:p>
            <a:pPr marL="630720" indent="-630720" algn="l" defTabSz="786240">
              <a:lnSpc>
                <a:spcPct val="100000"/>
              </a:lnSpc>
              <a:spcBef>
                <a:spcPts val="499"/>
              </a:spcBef>
              <a:buClr>
                <a:srgbClr val="004F8A"/>
              </a:buClr>
              <a:buFont typeface="Arial"/>
              <a:buChar char="•"/>
            </a:pPr>
            <a:r>
              <a:rPr lang="es-ES" sz="3780" b="0" u="none" strike="noStrike">
                <a:solidFill>
                  <a:srgbClr val="004F8A"/>
                </a:solidFill>
                <a:effectLst/>
                <a:uFillTx/>
                <a:latin typeface="Century Schoolbook"/>
                <a:ea typeface="Century Schoolbook"/>
              </a:rPr>
              <a:t>Ejemplos de </a:t>
            </a:r>
            <a:r>
              <a:rPr lang="es-ES" sz="3780" b="1" u="sng" strike="noStrike">
                <a:solidFill>
                  <a:srgbClr val="004F8A"/>
                </a:solidFill>
                <a:effectLst/>
                <a:uFillTx/>
                <a:latin typeface="Century Schoolbook"/>
                <a:ea typeface="Century Schoolbook"/>
              </a:rPr>
              <a:t>dependencia</a:t>
            </a:r>
            <a:r>
              <a:rPr lang="es-ES" sz="3780" b="0" u="none" strike="noStrike">
                <a:solidFill>
                  <a:srgbClr val="004F8A"/>
                </a:solidFill>
                <a:effectLst/>
                <a:uFillTx/>
                <a:latin typeface="Century Schoolbook"/>
                <a:ea typeface="Century Schoolbook"/>
              </a:rPr>
              <a:t> absoluta en Dios.</a:t>
            </a:r>
            <a:endParaRPr lang="es-ES" sz="3780" b="0" u="none" strike="noStrike">
              <a:solidFill>
                <a:srgbClr val="000000"/>
              </a:solidFill>
              <a:effectLst/>
              <a:uFillTx/>
              <a:latin typeface="Century Schoolbook"/>
            </a:endParaRPr>
          </a:p>
          <a:p>
            <a:pPr marL="630720" indent="-630720" algn="l" defTabSz="786240">
              <a:lnSpc>
                <a:spcPct val="100000"/>
              </a:lnSpc>
              <a:spcBef>
                <a:spcPts val="499"/>
              </a:spcBef>
              <a:buClr>
                <a:srgbClr val="004F8A"/>
              </a:buClr>
              <a:buFont typeface="Arial"/>
              <a:buChar char="•"/>
            </a:pPr>
            <a:r>
              <a:rPr lang="es-ES" sz="3780" b="0" u="none" strike="noStrike">
                <a:solidFill>
                  <a:srgbClr val="004F8A"/>
                </a:solidFill>
                <a:effectLst/>
                <a:uFillTx/>
                <a:latin typeface="Century Schoolbook"/>
                <a:ea typeface="Century Schoolbook"/>
              </a:rPr>
              <a:t>Ejemplos de buenos padres y </a:t>
            </a:r>
            <a:r>
              <a:rPr lang="es-ES" sz="3780" b="1" u="sng" strike="noStrike">
                <a:solidFill>
                  <a:srgbClr val="004F8A"/>
                </a:solidFill>
                <a:effectLst/>
                <a:uFillTx/>
                <a:latin typeface="Century Schoolbook"/>
                <a:ea typeface="Century Schoolbook"/>
              </a:rPr>
              <a:t>cónyuges</a:t>
            </a:r>
            <a:r>
              <a:rPr lang="es-ES" sz="3780" b="0" u="none" strike="noStrike">
                <a:solidFill>
                  <a:srgbClr val="004F8A"/>
                </a:solidFill>
                <a:effectLst/>
                <a:uFillTx/>
                <a:latin typeface="Century Schoolbook"/>
                <a:ea typeface="Century Schoolbook"/>
              </a:rPr>
              <a:t>.</a:t>
            </a:r>
            <a:endParaRPr lang="es-ES" sz="3780" b="0" u="none" strike="noStrike">
              <a:solidFill>
                <a:srgbClr val="000000"/>
              </a:solidFill>
              <a:effectLst/>
              <a:uFillTx/>
              <a:latin typeface="Century Schoolbook"/>
            </a:endParaRPr>
          </a:p>
        </p:txBody>
      </p:sp>
    </p:spTree>
  </p:cSld>
  <p:timing>
    <p:tnLst>
      <p:par>
        <p:cTn id="572" dur="indefinite" restart="never" nodeType="tmRoot">
          <p:childTnLst>
            <p:seq>
              <p:cTn id="573" dur="indefinite" nodeType="mainSeq">
                <p:childTnLst>
                  <p:par>
                    <p:cTn id="574" fill="hold">
                      <p:stCondLst>
                        <p:cond delay="indefinite"/>
                      </p:stCondLst>
                      <p:childTnLst>
                        <p:par>
                          <p:cTn id="575" fill="hold">
                            <p:stCondLst>
                              <p:cond delay="0"/>
                            </p:stCondLst>
                            <p:childTnLst>
                              <p:par>
                                <p:cTn id="576" presetID="9" presetClass="entr" fill="hold" nodeType="clickEffect">
                                  <p:stCondLst>
                                    <p:cond delay="0"/>
                                  </p:stCondLst>
                                  <p:iterate type="el">
                                    <p:tmAbs val="0"/>
                                  </p:iterate>
                                  <p:childTnLst>
                                    <p:set>
                                      <p:cBhvr>
                                        <p:cTn id="577" fill="hold"/>
                                        <p:tgtEl>
                                          <p:spTgt spid="99"/>
                                        </p:tgtEl>
                                        <p:attrNameLst>
                                          <p:attrName>style.visibility</p:attrName>
                                        </p:attrNameLst>
                                      </p:cBhvr>
                                      <p:to>
                                        <p:strVal val="visible"/>
                                      </p:to>
                                    </p:set>
                                    <p:animEffect transition="in" filter="dissolve">
                                      <p:cBhvr additive="repl">
                                        <p:cTn id="578" dur="500"/>
                                        <p:tgtEl>
                                          <p:spTgt spid="99"/>
                                        </p:tgtEl>
                                      </p:cBhvr>
                                    </p:animEffect>
                                  </p:childTnLst>
                                </p:cTn>
                              </p:par>
                              <p:par>
                                <p:cTn id="579" presetID="9" presetClass="entr" fill="hold" nodeType="withEffect">
                                  <p:stCondLst>
                                    <p:cond delay="0"/>
                                  </p:stCondLst>
                                  <p:iterate type="el">
                                    <p:tmAbs val="0"/>
                                  </p:iterate>
                                  <p:childTnLst>
                                    <p:set>
                                      <p:cBhvr>
                                        <p:cTn id="580" fill="hold"/>
                                        <p:tgtEl>
                                          <p:spTgt spid="99">
                                            <p:txEl>
                                              <p:pRg st="0" end="0"/>
                                            </p:txEl>
                                          </p:spTgt>
                                        </p:tgtEl>
                                        <p:attrNameLst>
                                          <p:attrName>style.visibility</p:attrName>
                                        </p:attrNameLst>
                                      </p:cBhvr>
                                      <p:to>
                                        <p:strVal val="visible"/>
                                      </p:to>
                                    </p:set>
                                    <p:animEffect transition="in" filter="dissolve">
                                      <p:cBhvr additive="repl">
                                        <p:cTn id="581" dur="500"/>
                                        <p:tgtEl>
                                          <p:spTgt spid="99">
                                            <p:txEl>
                                              <p:pRg st="0" end="0"/>
                                            </p:txEl>
                                          </p:spTgt>
                                        </p:tgtEl>
                                      </p:cBhvr>
                                    </p:animEffect>
                                  </p:childTnLst>
                                </p:cTn>
                              </p:par>
                            </p:childTnLst>
                          </p:cTn>
                        </p:par>
                      </p:childTnLst>
                    </p:cTn>
                  </p:par>
                  <p:par>
                    <p:cTn id="582" fill="hold">
                      <p:stCondLst>
                        <p:cond delay="indefinite"/>
                      </p:stCondLst>
                      <p:childTnLst>
                        <p:par>
                          <p:cTn id="583" fill="hold">
                            <p:stCondLst>
                              <p:cond delay="0"/>
                            </p:stCondLst>
                            <p:childTnLst>
                              <p:par>
                                <p:cTn id="584" presetID="9" presetClass="entr" fill="hold" nodeType="clickEffect">
                                  <p:stCondLst>
                                    <p:cond delay="0"/>
                                  </p:stCondLst>
                                  <p:iterate type="el">
                                    <p:tmAbs val="0"/>
                                  </p:iterate>
                                  <p:childTnLst>
                                    <p:set>
                                      <p:cBhvr>
                                        <p:cTn id="585" fill="hold"/>
                                        <p:tgtEl>
                                          <p:spTgt spid="99">
                                            <p:txEl>
                                              <p:pRg st="1" end="1"/>
                                            </p:txEl>
                                          </p:spTgt>
                                        </p:tgtEl>
                                        <p:attrNameLst>
                                          <p:attrName>style.visibility</p:attrName>
                                        </p:attrNameLst>
                                      </p:cBhvr>
                                      <p:to>
                                        <p:strVal val="visible"/>
                                      </p:to>
                                    </p:set>
                                    <p:animEffect transition="in" filter="dissolve">
                                      <p:cBhvr additive="repl">
                                        <p:cTn id="586" dur="500"/>
                                        <p:tgtEl>
                                          <p:spTgt spid="99">
                                            <p:txEl>
                                              <p:pRg st="1" end="1"/>
                                            </p:txEl>
                                          </p:spTgt>
                                        </p:tgtEl>
                                      </p:cBhvr>
                                    </p:animEffect>
                                  </p:childTnLst>
                                </p:cTn>
                              </p:par>
                            </p:childTnLst>
                          </p:cTn>
                        </p:par>
                      </p:childTnLst>
                    </p:cTn>
                  </p:par>
                  <p:par>
                    <p:cTn id="587" fill="hold">
                      <p:stCondLst>
                        <p:cond delay="indefinite"/>
                      </p:stCondLst>
                      <p:childTnLst>
                        <p:par>
                          <p:cTn id="588" fill="hold">
                            <p:stCondLst>
                              <p:cond delay="0"/>
                            </p:stCondLst>
                            <p:childTnLst>
                              <p:par>
                                <p:cTn id="589" presetID="9" presetClass="entr" fill="hold" nodeType="clickEffect">
                                  <p:stCondLst>
                                    <p:cond delay="0"/>
                                  </p:stCondLst>
                                  <p:iterate type="el">
                                    <p:tmAbs val="0"/>
                                  </p:iterate>
                                  <p:childTnLst>
                                    <p:set>
                                      <p:cBhvr>
                                        <p:cTn id="590" fill="hold"/>
                                        <p:tgtEl>
                                          <p:spTgt spid="99">
                                            <p:txEl>
                                              <p:pRg st="2" end="2"/>
                                            </p:txEl>
                                          </p:spTgt>
                                        </p:tgtEl>
                                        <p:attrNameLst>
                                          <p:attrName>style.visibility</p:attrName>
                                        </p:attrNameLst>
                                      </p:cBhvr>
                                      <p:to>
                                        <p:strVal val="visible"/>
                                      </p:to>
                                    </p:set>
                                    <p:animEffect transition="in" filter="dissolve">
                                      <p:cBhvr additive="repl">
                                        <p:cTn id="591" dur="500"/>
                                        <p:tgtEl>
                                          <p:spTgt spid="99">
                                            <p:txEl>
                                              <p:pRg st="2" end="2"/>
                                            </p:txEl>
                                          </p:spTgt>
                                        </p:tgtEl>
                                      </p:cBhvr>
                                    </p:animEffect>
                                  </p:childTnLst>
                                </p:cTn>
                              </p:par>
                            </p:childTnLst>
                          </p:cTn>
                        </p:par>
                      </p:childTnLst>
                    </p:cTn>
                  </p:par>
                  <p:par>
                    <p:cTn id="592" fill="hold">
                      <p:stCondLst>
                        <p:cond delay="indefinite"/>
                      </p:stCondLst>
                      <p:childTnLst>
                        <p:par>
                          <p:cTn id="593" fill="hold">
                            <p:stCondLst>
                              <p:cond delay="0"/>
                            </p:stCondLst>
                            <p:childTnLst>
                              <p:par>
                                <p:cTn id="594" presetID="9" presetClass="entr" fill="hold" nodeType="clickEffect">
                                  <p:stCondLst>
                                    <p:cond delay="0"/>
                                  </p:stCondLst>
                                  <p:iterate type="el">
                                    <p:tmAbs val="0"/>
                                  </p:iterate>
                                  <p:childTnLst>
                                    <p:set>
                                      <p:cBhvr>
                                        <p:cTn id="595" fill="hold"/>
                                        <p:tgtEl>
                                          <p:spTgt spid="99">
                                            <p:txEl>
                                              <p:pRg st="3" end="3"/>
                                            </p:txEl>
                                          </p:spTgt>
                                        </p:tgtEl>
                                        <p:attrNameLst>
                                          <p:attrName>style.visibility</p:attrName>
                                        </p:attrNameLst>
                                      </p:cBhvr>
                                      <p:to>
                                        <p:strVal val="visible"/>
                                      </p:to>
                                    </p:set>
                                    <p:animEffect transition="in" filter="dissolve">
                                      <p:cBhvr additive="repl">
                                        <p:cTn id="596" dur="500"/>
                                        <p:tgtEl>
                                          <p:spTgt spid="99">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0" name="PlaceHolder 1"/>
          <p:cNvSpPr>
            <a:spLocks noGrp="1"/>
          </p:cNvSpPr>
          <p:nvPr>
            <p:ph/>
          </p:nvPr>
        </p:nvSpPr>
        <p:spPr>
          <a:xfrm>
            <a:off x="1644120" y="891720"/>
            <a:ext cx="5855040" cy="5074200"/>
          </a:xfrm>
          <a:prstGeom prst="rect">
            <a:avLst/>
          </a:prstGeom>
          <a:noFill/>
          <a:ln w="12600">
            <a:noFill/>
          </a:ln>
        </p:spPr>
        <p:txBody>
          <a:bodyPr lIns="0" tIns="0" rIns="0" bIns="0" anchor="t">
            <a:normAutofit/>
          </a:bodyPr>
          <a:p>
            <a:pPr indent="0" algn="l" defTabSz="640080">
              <a:lnSpc>
                <a:spcPct val="100000"/>
              </a:lnSpc>
              <a:buNone/>
              <a:tabLst>
                <a:tab pos="0" algn="l"/>
              </a:tabLst>
            </a:pPr>
            <a:r>
              <a:rPr lang="es-ES" sz="2240" b="0" i="1" u="none" strike="noStrike">
                <a:solidFill>
                  <a:srgbClr val="004F8A"/>
                </a:solidFill>
                <a:effectLst/>
                <a:uFillTx/>
                <a:latin typeface="Century Schoolbook"/>
                <a:ea typeface="Century Schoolbook"/>
              </a:rPr>
              <a:t>“Esto manda y enseña. Ninguno tenga en poco tu juventud, sino se ejemplo de los creyentes en palabra, conducta, amor, espíritu, fe y pureza. Entre tanto que voy, ocúpate en la lectura, la exhortación y la enseñanza. No descuides el don que hay en ti que te fue dado mediante profecía con la imposición de las manos del presbiterio. Ocúpate en estas cosas; permanece en ellas, para que tu aprovechamiento sea manifiesto a todos. Ten cuidado de ti mismo y de la doctrina; persiste en ello, pues haciendo esto, te salvarás a ti mismo y a los que te oyeren”.</a:t>
            </a:r>
            <a:endParaRPr lang="es-ES" sz="2240" b="0" u="none" strike="noStrike">
              <a:solidFill>
                <a:srgbClr val="000000"/>
              </a:solidFill>
              <a:effectLst/>
              <a:uFillTx/>
              <a:latin typeface="Century Schoolbook"/>
            </a:endParaRPr>
          </a:p>
          <a:p>
            <a:pPr indent="0" algn="l" defTabSz="640080">
              <a:lnSpc>
                <a:spcPct val="100000"/>
              </a:lnSpc>
              <a:buNone/>
              <a:tabLst>
                <a:tab pos="0" algn="l"/>
              </a:tabLst>
            </a:pPr>
            <a:r>
              <a:rPr lang="es-ES" sz="2240" b="0" i="1" u="none" strike="noStrike">
                <a:solidFill>
                  <a:srgbClr val="FF2600"/>
                </a:solidFill>
                <a:effectLst/>
                <a:uFillTx/>
                <a:latin typeface="Century Schoolbook"/>
                <a:ea typeface="Century Schoolbook"/>
              </a:rPr>
              <a:t>1 Timoteo 4:11-16</a:t>
            </a:r>
            <a:endParaRPr lang="es-ES" sz="2240" b="0" u="none" strike="noStrike">
              <a:solidFill>
                <a:srgbClr val="000000"/>
              </a:solidFill>
              <a:effectLst/>
              <a:uFillTx/>
              <a:latin typeface="Century Schoolbook"/>
            </a:endParaRPr>
          </a:p>
        </p:txBody>
      </p:sp>
    </p:spTree>
  </p:cSld>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 name="PlaceHolder 1"/>
          <p:cNvSpPr>
            <a:spLocks noGrp="1"/>
          </p:cNvSpPr>
          <p:nvPr>
            <p:ph type="title"/>
          </p:nvPr>
        </p:nvSpPr>
        <p:spPr>
          <a:xfrm>
            <a:off x="1231920" y="1001880"/>
            <a:ext cx="7695720" cy="1633680"/>
          </a:xfrm>
          <a:prstGeom prst="rect">
            <a:avLst/>
          </a:prstGeom>
          <a:noFill/>
          <a:ln w="12600">
            <a:noFill/>
          </a:ln>
        </p:spPr>
        <p:txBody>
          <a:bodyPr lIns="0" tIns="0" rIns="0" bIns="0" anchor="t">
            <a:normAutofit lnSpcReduction="9999"/>
          </a:bodyPr>
          <a:p>
            <a:pPr marL="777240" indent="-777240" algn="l" defTabSz="822960">
              <a:lnSpc>
                <a:spcPct val="100000"/>
              </a:lnSpc>
              <a:buNone/>
              <a:tabLst>
                <a:tab pos="0" algn="l"/>
              </a:tabLst>
            </a:pPr>
            <a:r>
              <a:rPr lang="es-ES" sz="3600" b="1" u="none" strike="noStrike">
                <a:solidFill>
                  <a:srgbClr val="AF0019"/>
                </a:solidFill>
                <a:effectLst/>
                <a:uFillTx/>
                <a:latin typeface="Century Schoolbook"/>
                <a:ea typeface="Century Schoolbook"/>
              </a:rPr>
              <a:t>IX. QUE SE INTERESEN Y TRABAJEN POR LA SALVACIÓN</a:t>
            </a:r>
            <a:endParaRPr lang="es-ES" sz="3600" b="0" u="none" strike="noStrike">
              <a:solidFill>
                <a:srgbClr val="000000"/>
              </a:solidFill>
              <a:effectLst/>
              <a:uFillTx/>
              <a:latin typeface="Century Schoolbook"/>
            </a:endParaRPr>
          </a:p>
        </p:txBody>
      </p:sp>
      <p:sp>
        <p:nvSpPr>
          <p:cNvPr id="102" name="PlaceHolder 2"/>
          <p:cNvSpPr>
            <a:spLocks noGrp="1"/>
          </p:cNvSpPr>
          <p:nvPr>
            <p:ph/>
          </p:nvPr>
        </p:nvSpPr>
        <p:spPr>
          <a:xfrm>
            <a:off x="1871280" y="2713320"/>
            <a:ext cx="5782320" cy="3091680"/>
          </a:xfrm>
          <a:prstGeom prst="rect">
            <a:avLst/>
          </a:prstGeom>
          <a:noFill/>
          <a:ln w="12600">
            <a:noFill/>
          </a:ln>
        </p:spPr>
        <p:txBody>
          <a:bodyPr lIns="0" tIns="0" rIns="0" bIns="0" anchor="t">
            <a:normAutofit/>
          </a:bodyPr>
          <a:p>
            <a:pPr indent="0" algn="l" defTabSz="795600">
              <a:lnSpc>
                <a:spcPct val="100000"/>
              </a:lnSpc>
              <a:spcBef>
                <a:spcPts val="700"/>
              </a:spcBef>
              <a:buNone/>
              <a:tabLst>
                <a:tab pos="0" algn="l"/>
              </a:tabLst>
            </a:pPr>
            <a:r>
              <a:rPr lang="es-ES" sz="3570" b="0" i="1" u="none" strike="noStrike">
                <a:solidFill>
                  <a:srgbClr val="004F8A"/>
                </a:solidFill>
                <a:effectLst/>
                <a:uFillTx/>
                <a:latin typeface="Century Schoolbook"/>
                <a:ea typeface="Century Schoolbook"/>
              </a:rPr>
              <a:t>“…Y cuando aparezca el Príncipe de los pastores, vosotros recibiréis la corona incorruptible de gloria”.</a:t>
            </a:r>
            <a:endParaRPr lang="es-ES" sz="3570" b="0" u="none" strike="noStrike">
              <a:solidFill>
                <a:srgbClr val="000000"/>
              </a:solidFill>
              <a:effectLst/>
              <a:uFillTx/>
              <a:latin typeface="Century Schoolbook"/>
            </a:endParaRPr>
          </a:p>
          <a:p>
            <a:pPr indent="0" algn="l" defTabSz="795600">
              <a:lnSpc>
                <a:spcPct val="100000"/>
              </a:lnSpc>
              <a:buNone/>
              <a:tabLst>
                <a:tab pos="0" algn="l"/>
              </a:tabLst>
            </a:pPr>
            <a:r>
              <a:rPr lang="es-ES" sz="3570" b="0" i="1" u="none" strike="noStrike">
                <a:solidFill>
                  <a:srgbClr val="FF2600"/>
                </a:solidFill>
                <a:effectLst/>
                <a:uFillTx/>
                <a:latin typeface="Century Schoolbook"/>
                <a:ea typeface="Century Schoolbook"/>
              </a:rPr>
              <a:t>1 Pedro 5:4</a:t>
            </a:r>
            <a:endParaRPr lang="es-ES" sz="3570" b="0" u="none" strike="noStrike">
              <a:solidFill>
                <a:srgbClr val="000000"/>
              </a:solidFill>
              <a:effectLst/>
              <a:uFillTx/>
              <a:latin typeface="Century Schoolbook"/>
            </a:endParaRPr>
          </a:p>
        </p:txBody>
      </p:sp>
    </p:spTree>
  </p:cSld>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PlaceHolder 1"/>
          <p:cNvSpPr>
            <a:spLocks noGrp="1"/>
          </p:cNvSpPr>
          <p:nvPr>
            <p:ph/>
          </p:nvPr>
        </p:nvSpPr>
        <p:spPr>
          <a:xfrm>
            <a:off x="1234440" y="892080"/>
            <a:ext cx="6674760" cy="5073120"/>
          </a:xfrm>
          <a:prstGeom prst="rect">
            <a:avLst/>
          </a:prstGeom>
          <a:noFill/>
          <a:ln w="12600">
            <a:noFill/>
          </a:ln>
        </p:spPr>
        <p:txBody>
          <a:bodyPr lIns="0" tIns="0" rIns="0" bIns="0" anchor="t">
            <a:normAutofit/>
          </a:bodyPr>
          <a:p>
            <a:pPr marL="332640" indent="-332640" algn="l" defTabSz="887040">
              <a:lnSpc>
                <a:spcPct val="100000"/>
              </a:lnSpc>
              <a:spcBef>
                <a:spcPts val="601"/>
              </a:spcBef>
              <a:buClr>
                <a:srgbClr val="004F8A"/>
              </a:buClr>
              <a:buFont typeface="Arial"/>
              <a:buChar char="•"/>
            </a:pPr>
            <a:r>
              <a:rPr lang="es-ES" sz="3920" b="0" u="none" strike="noStrike">
                <a:solidFill>
                  <a:srgbClr val="004F8A"/>
                </a:solidFill>
                <a:effectLst/>
                <a:uFillTx/>
                <a:latin typeface="Century Schoolbook"/>
                <a:ea typeface="Century Schoolbook"/>
              </a:rPr>
              <a:t>Que principalmente estén ocupados en la </a:t>
            </a:r>
            <a:r>
              <a:rPr lang="es-ES" sz="3920" b="1" u="sng" strike="noStrike">
                <a:solidFill>
                  <a:srgbClr val="004F8A"/>
                </a:solidFill>
                <a:effectLst/>
                <a:uFillTx/>
                <a:latin typeface="Century Schoolbook"/>
                <a:ea typeface="Century Schoolbook"/>
              </a:rPr>
              <a:t>salvación</a:t>
            </a:r>
            <a:r>
              <a:rPr lang="es-ES" sz="3920" b="0" u="none" strike="noStrike">
                <a:solidFill>
                  <a:srgbClr val="004F8A"/>
                </a:solidFill>
                <a:effectLst/>
                <a:uFillTx/>
                <a:latin typeface="Century Schoolbook"/>
                <a:ea typeface="Century Schoolbook"/>
              </a:rPr>
              <a:t>.</a:t>
            </a:r>
            <a:endParaRPr lang="es-ES" sz="3920" b="0" u="none" strike="noStrike">
              <a:solidFill>
                <a:srgbClr val="000000"/>
              </a:solidFill>
              <a:effectLst/>
              <a:uFillTx/>
              <a:latin typeface="Century Schoolbook"/>
            </a:endParaRPr>
          </a:p>
          <a:p>
            <a:pPr marL="332640" indent="-332640" algn="l" defTabSz="887040">
              <a:lnSpc>
                <a:spcPct val="100000"/>
              </a:lnSpc>
              <a:spcBef>
                <a:spcPts val="601"/>
              </a:spcBef>
              <a:buClr>
                <a:srgbClr val="004F8A"/>
              </a:buClr>
              <a:buFont typeface="Arial"/>
              <a:buChar char="•"/>
            </a:pPr>
            <a:r>
              <a:rPr lang="es-ES" sz="3920" b="0" u="none" strike="noStrike">
                <a:solidFill>
                  <a:srgbClr val="004F8A"/>
                </a:solidFill>
                <a:effectLst/>
                <a:uFillTx/>
                <a:latin typeface="Century Schoolbook"/>
                <a:ea typeface="Century Schoolbook"/>
              </a:rPr>
              <a:t>Que su objetivo sea la </a:t>
            </a:r>
            <a:r>
              <a:rPr lang="es-ES" sz="3920" b="1" u="sng" strike="noStrike">
                <a:solidFill>
                  <a:srgbClr val="004F8A"/>
                </a:solidFill>
                <a:effectLst/>
                <a:uFillTx/>
                <a:latin typeface="Century Schoolbook"/>
                <a:ea typeface="Century Schoolbook"/>
              </a:rPr>
              <a:t>vida eterna</a:t>
            </a:r>
            <a:r>
              <a:rPr lang="es-ES" sz="3920" b="0" u="none" strike="noStrike">
                <a:solidFill>
                  <a:srgbClr val="004F8A"/>
                </a:solidFill>
                <a:effectLst/>
                <a:uFillTx/>
                <a:latin typeface="Century Schoolbook"/>
                <a:ea typeface="Century Schoolbook"/>
              </a:rPr>
              <a:t>.</a:t>
            </a:r>
            <a:endParaRPr lang="es-ES" sz="3920" b="0" u="none" strike="noStrike">
              <a:solidFill>
                <a:srgbClr val="000000"/>
              </a:solidFill>
              <a:effectLst/>
              <a:uFillTx/>
              <a:latin typeface="Century Schoolbook"/>
            </a:endParaRPr>
          </a:p>
          <a:p>
            <a:pPr marL="332640" indent="-332640" algn="l" defTabSz="887040">
              <a:lnSpc>
                <a:spcPct val="100000"/>
              </a:lnSpc>
              <a:spcBef>
                <a:spcPts val="601"/>
              </a:spcBef>
              <a:buClr>
                <a:srgbClr val="004F8A"/>
              </a:buClr>
              <a:buFont typeface="Arial"/>
              <a:buChar char="•"/>
            </a:pPr>
            <a:r>
              <a:rPr lang="es-ES" sz="3920" b="0" u="none" strike="noStrike">
                <a:solidFill>
                  <a:srgbClr val="004F8A"/>
                </a:solidFill>
                <a:effectLst/>
                <a:uFillTx/>
                <a:latin typeface="Century Schoolbook"/>
                <a:ea typeface="Century Schoolbook"/>
              </a:rPr>
              <a:t>Que quieran que sus </a:t>
            </a:r>
            <a:r>
              <a:rPr lang="es-ES" sz="3920" b="1" u="sng" strike="noStrike">
                <a:solidFill>
                  <a:srgbClr val="004F8A"/>
                </a:solidFill>
                <a:effectLst/>
                <a:uFillTx/>
                <a:latin typeface="Century Schoolbook"/>
                <a:ea typeface="Century Schoolbook"/>
              </a:rPr>
              <a:t>familias</a:t>
            </a:r>
            <a:r>
              <a:rPr lang="es-ES" sz="3920" b="0" u="none" strike="noStrike">
                <a:solidFill>
                  <a:srgbClr val="004F8A"/>
                </a:solidFill>
                <a:effectLst/>
                <a:uFillTx/>
                <a:latin typeface="Century Schoolbook"/>
                <a:ea typeface="Century Schoolbook"/>
              </a:rPr>
              <a:t> sean salvas.</a:t>
            </a:r>
            <a:endParaRPr lang="es-ES" sz="3920" b="0" u="none" strike="noStrike">
              <a:solidFill>
                <a:srgbClr val="000000"/>
              </a:solidFill>
              <a:effectLst/>
              <a:uFillTx/>
              <a:latin typeface="Century Schoolbook"/>
            </a:endParaRPr>
          </a:p>
          <a:p>
            <a:pPr marL="332640" indent="-332640" algn="l" defTabSz="887040">
              <a:lnSpc>
                <a:spcPct val="100000"/>
              </a:lnSpc>
              <a:spcBef>
                <a:spcPts val="601"/>
              </a:spcBef>
              <a:buClr>
                <a:srgbClr val="004F8A"/>
              </a:buClr>
              <a:buFont typeface="Arial"/>
              <a:buChar char="•"/>
            </a:pPr>
            <a:r>
              <a:rPr lang="es-ES" sz="3920" b="0" u="none" strike="noStrike">
                <a:solidFill>
                  <a:srgbClr val="004F8A"/>
                </a:solidFill>
                <a:effectLst/>
                <a:uFillTx/>
                <a:latin typeface="Century Schoolbook"/>
                <a:ea typeface="Century Schoolbook"/>
              </a:rPr>
              <a:t>Que quieran que su </a:t>
            </a:r>
            <a:r>
              <a:rPr lang="es-ES" sz="3920" b="1" u="sng" strike="noStrike">
                <a:solidFill>
                  <a:srgbClr val="004F8A"/>
                </a:solidFill>
                <a:effectLst/>
                <a:uFillTx/>
                <a:latin typeface="Century Schoolbook"/>
                <a:ea typeface="Century Schoolbook"/>
              </a:rPr>
              <a:t>iglesia</a:t>
            </a:r>
            <a:r>
              <a:rPr lang="es-ES" sz="3920" b="0" u="none" strike="noStrike">
                <a:solidFill>
                  <a:srgbClr val="004F8A"/>
                </a:solidFill>
                <a:effectLst/>
                <a:uFillTx/>
                <a:latin typeface="Century Schoolbook"/>
                <a:ea typeface="Century Schoolbook"/>
              </a:rPr>
              <a:t> sea salva.</a:t>
            </a:r>
            <a:endParaRPr lang="es-ES" sz="3920" b="0" u="none" strike="noStrike">
              <a:solidFill>
                <a:srgbClr val="000000"/>
              </a:solidFill>
              <a:effectLst/>
              <a:uFillTx/>
              <a:latin typeface="Century Schoolbook"/>
            </a:endParaRPr>
          </a:p>
        </p:txBody>
      </p:sp>
    </p:spTree>
  </p:cSld>
  <p:timing>
    <p:tnLst>
      <p:par>
        <p:cTn id="597" dur="indefinite" restart="never" nodeType="tmRoot">
          <p:childTnLst>
            <p:seq>
              <p:cTn id="598" dur="indefinite" nodeType="mainSeq">
                <p:childTnLst>
                  <p:par>
                    <p:cTn id="599" fill="hold">
                      <p:stCondLst>
                        <p:cond delay="indefinite"/>
                      </p:stCondLst>
                      <p:childTnLst>
                        <p:par>
                          <p:cTn id="600" fill="hold">
                            <p:stCondLst>
                              <p:cond delay="0"/>
                            </p:stCondLst>
                            <p:childTnLst>
                              <p:par>
                                <p:cTn id="601" presetID="9" presetClass="entr" fill="hold" nodeType="clickEffect">
                                  <p:stCondLst>
                                    <p:cond delay="0"/>
                                  </p:stCondLst>
                                  <p:iterate type="el">
                                    <p:tmAbs val="0"/>
                                  </p:iterate>
                                  <p:childTnLst>
                                    <p:set>
                                      <p:cBhvr>
                                        <p:cTn id="602" fill="hold"/>
                                        <p:tgtEl>
                                          <p:spTgt spid="103"/>
                                        </p:tgtEl>
                                        <p:attrNameLst>
                                          <p:attrName>style.visibility</p:attrName>
                                        </p:attrNameLst>
                                      </p:cBhvr>
                                      <p:to>
                                        <p:strVal val="visible"/>
                                      </p:to>
                                    </p:set>
                                    <p:animEffect transition="in" filter="dissolve">
                                      <p:cBhvr additive="repl">
                                        <p:cTn id="603" dur="500"/>
                                        <p:tgtEl>
                                          <p:spTgt spid="103"/>
                                        </p:tgtEl>
                                      </p:cBhvr>
                                    </p:animEffect>
                                  </p:childTnLst>
                                </p:cTn>
                              </p:par>
                              <p:par>
                                <p:cTn id="604" presetID="9" presetClass="entr" fill="hold" nodeType="withEffect">
                                  <p:stCondLst>
                                    <p:cond delay="0"/>
                                  </p:stCondLst>
                                  <p:iterate type="el">
                                    <p:tmAbs val="0"/>
                                  </p:iterate>
                                  <p:childTnLst>
                                    <p:set>
                                      <p:cBhvr>
                                        <p:cTn id="605" fill="hold"/>
                                        <p:tgtEl>
                                          <p:spTgt spid="103">
                                            <p:txEl>
                                              <p:pRg st="0" end="0"/>
                                            </p:txEl>
                                          </p:spTgt>
                                        </p:tgtEl>
                                        <p:attrNameLst>
                                          <p:attrName>style.visibility</p:attrName>
                                        </p:attrNameLst>
                                      </p:cBhvr>
                                      <p:to>
                                        <p:strVal val="visible"/>
                                      </p:to>
                                    </p:set>
                                    <p:animEffect transition="in" filter="dissolve">
                                      <p:cBhvr additive="repl">
                                        <p:cTn id="606" dur="500"/>
                                        <p:tgtEl>
                                          <p:spTgt spid="103">
                                            <p:txEl>
                                              <p:pRg st="0" end="0"/>
                                            </p:txEl>
                                          </p:spTgt>
                                        </p:tgtEl>
                                      </p:cBhvr>
                                    </p:animEffect>
                                  </p:childTnLst>
                                </p:cTn>
                              </p:par>
                            </p:childTnLst>
                          </p:cTn>
                        </p:par>
                      </p:childTnLst>
                    </p:cTn>
                  </p:par>
                  <p:par>
                    <p:cTn id="607" fill="hold">
                      <p:stCondLst>
                        <p:cond delay="indefinite"/>
                      </p:stCondLst>
                      <p:childTnLst>
                        <p:par>
                          <p:cTn id="608" fill="hold">
                            <p:stCondLst>
                              <p:cond delay="0"/>
                            </p:stCondLst>
                            <p:childTnLst>
                              <p:par>
                                <p:cTn id="609" presetID="9" presetClass="entr" fill="hold" nodeType="clickEffect">
                                  <p:stCondLst>
                                    <p:cond delay="0"/>
                                  </p:stCondLst>
                                  <p:iterate type="el">
                                    <p:tmAbs val="0"/>
                                  </p:iterate>
                                  <p:childTnLst>
                                    <p:set>
                                      <p:cBhvr>
                                        <p:cTn id="610" fill="hold"/>
                                        <p:tgtEl>
                                          <p:spTgt spid="103">
                                            <p:txEl>
                                              <p:pRg st="1" end="1"/>
                                            </p:txEl>
                                          </p:spTgt>
                                        </p:tgtEl>
                                        <p:attrNameLst>
                                          <p:attrName>style.visibility</p:attrName>
                                        </p:attrNameLst>
                                      </p:cBhvr>
                                      <p:to>
                                        <p:strVal val="visible"/>
                                      </p:to>
                                    </p:set>
                                    <p:animEffect transition="in" filter="dissolve">
                                      <p:cBhvr additive="repl">
                                        <p:cTn id="611" dur="500"/>
                                        <p:tgtEl>
                                          <p:spTgt spid="103">
                                            <p:txEl>
                                              <p:pRg st="1" end="1"/>
                                            </p:txEl>
                                          </p:spTgt>
                                        </p:tgtEl>
                                      </p:cBhvr>
                                    </p:animEffect>
                                  </p:childTnLst>
                                </p:cTn>
                              </p:par>
                            </p:childTnLst>
                          </p:cTn>
                        </p:par>
                      </p:childTnLst>
                    </p:cTn>
                  </p:par>
                  <p:par>
                    <p:cTn id="612" fill="hold">
                      <p:stCondLst>
                        <p:cond delay="indefinite"/>
                      </p:stCondLst>
                      <p:childTnLst>
                        <p:par>
                          <p:cTn id="613" fill="hold">
                            <p:stCondLst>
                              <p:cond delay="0"/>
                            </p:stCondLst>
                            <p:childTnLst>
                              <p:par>
                                <p:cTn id="614" presetID="9" presetClass="entr" fill="hold" nodeType="clickEffect">
                                  <p:stCondLst>
                                    <p:cond delay="0"/>
                                  </p:stCondLst>
                                  <p:iterate type="el">
                                    <p:tmAbs val="0"/>
                                  </p:iterate>
                                  <p:childTnLst>
                                    <p:set>
                                      <p:cBhvr>
                                        <p:cTn id="615" fill="hold"/>
                                        <p:tgtEl>
                                          <p:spTgt spid="103">
                                            <p:txEl>
                                              <p:pRg st="2" end="2"/>
                                            </p:txEl>
                                          </p:spTgt>
                                        </p:tgtEl>
                                        <p:attrNameLst>
                                          <p:attrName>style.visibility</p:attrName>
                                        </p:attrNameLst>
                                      </p:cBhvr>
                                      <p:to>
                                        <p:strVal val="visible"/>
                                      </p:to>
                                    </p:set>
                                    <p:animEffect transition="in" filter="dissolve">
                                      <p:cBhvr additive="repl">
                                        <p:cTn id="616" dur="500"/>
                                        <p:tgtEl>
                                          <p:spTgt spid="103">
                                            <p:txEl>
                                              <p:pRg st="2" end="2"/>
                                            </p:txEl>
                                          </p:spTgt>
                                        </p:tgtEl>
                                      </p:cBhvr>
                                    </p:animEffect>
                                  </p:childTnLst>
                                </p:cTn>
                              </p:par>
                            </p:childTnLst>
                          </p:cTn>
                        </p:par>
                      </p:childTnLst>
                    </p:cTn>
                  </p:par>
                  <p:par>
                    <p:cTn id="617" fill="hold">
                      <p:stCondLst>
                        <p:cond delay="indefinite"/>
                      </p:stCondLst>
                      <p:childTnLst>
                        <p:par>
                          <p:cTn id="618" fill="hold">
                            <p:stCondLst>
                              <p:cond delay="0"/>
                            </p:stCondLst>
                            <p:childTnLst>
                              <p:par>
                                <p:cTn id="619" presetID="9" presetClass="entr" fill="hold" nodeType="clickEffect">
                                  <p:stCondLst>
                                    <p:cond delay="0"/>
                                  </p:stCondLst>
                                  <p:iterate type="el">
                                    <p:tmAbs val="0"/>
                                  </p:iterate>
                                  <p:childTnLst>
                                    <p:set>
                                      <p:cBhvr>
                                        <p:cTn id="620" fill="hold"/>
                                        <p:tgtEl>
                                          <p:spTgt spid="103">
                                            <p:txEl>
                                              <p:pRg st="3" end="3"/>
                                            </p:txEl>
                                          </p:spTgt>
                                        </p:tgtEl>
                                        <p:attrNameLst>
                                          <p:attrName>style.visibility</p:attrName>
                                        </p:attrNameLst>
                                      </p:cBhvr>
                                      <p:to>
                                        <p:strVal val="visible"/>
                                      </p:to>
                                    </p:set>
                                    <p:animEffect transition="in" filter="dissolve">
                                      <p:cBhvr additive="repl">
                                        <p:cTn id="621" dur="500"/>
                                        <p:tgtEl>
                                          <p:spTgt spid="103">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 name="PlaceHolder 1"/>
          <p:cNvSpPr>
            <a:spLocks noGrp="1"/>
          </p:cNvSpPr>
          <p:nvPr>
            <p:ph/>
          </p:nvPr>
        </p:nvSpPr>
        <p:spPr>
          <a:xfrm>
            <a:off x="1172160" y="1318680"/>
            <a:ext cx="6798960" cy="4220280"/>
          </a:xfrm>
          <a:prstGeom prst="rect">
            <a:avLst/>
          </a:prstGeom>
          <a:noFill/>
          <a:ln w="12600">
            <a:noFill/>
          </a:ln>
        </p:spPr>
        <p:txBody>
          <a:bodyPr lIns="0" tIns="0" rIns="0" bIns="0" anchor="t">
            <a:normAutofit/>
          </a:bodyPr>
          <a:p>
            <a:pPr marL="716760" indent="-716760" algn="l" defTabSz="860040">
              <a:lnSpc>
                <a:spcPct val="100000"/>
              </a:lnSpc>
              <a:spcBef>
                <a:spcPts val="601"/>
              </a:spcBef>
              <a:buClr>
                <a:srgbClr val="004F8A"/>
              </a:buClr>
              <a:buFont typeface="Arial"/>
              <a:buChar char="•"/>
            </a:pPr>
            <a:r>
              <a:rPr lang="es-ES" sz="3800" b="0" u="none" strike="noStrike">
                <a:solidFill>
                  <a:srgbClr val="004F8A"/>
                </a:solidFill>
                <a:effectLst/>
                <a:uFillTx/>
                <a:latin typeface="Century Schoolbook"/>
                <a:ea typeface="Century Schoolbook"/>
              </a:rPr>
              <a:t>Que quieran que los que le </a:t>
            </a:r>
            <a:r>
              <a:rPr lang="es-ES" sz="3800" b="1" u="sng" strike="noStrike">
                <a:solidFill>
                  <a:srgbClr val="004F8A"/>
                </a:solidFill>
                <a:effectLst/>
                <a:uFillTx/>
                <a:latin typeface="Century Schoolbook"/>
                <a:ea typeface="Century Schoolbook"/>
              </a:rPr>
              <a:t>rodean</a:t>
            </a:r>
            <a:r>
              <a:rPr lang="es-ES" sz="3800" b="1" u="none" strike="noStrike">
                <a:solidFill>
                  <a:srgbClr val="004F8A"/>
                </a:solidFill>
                <a:effectLst/>
                <a:uFillTx/>
                <a:latin typeface="Century Schoolbook"/>
                <a:ea typeface="Century Schoolbook"/>
              </a:rPr>
              <a:t> </a:t>
            </a:r>
            <a:r>
              <a:rPr lang="es-ES" sz="3800" b="0" u="none" strike="noStrike">
                <a:solidFill>
                  <a:srgbClr val="004F8A"/>
                </a:solidFill>
                <a:effectLst/>
                <a:uFillTx/>
                <a:latin typeface="Century Schoolbook"/>
                <a:ea typeface="Century Schoolbook"/>
              </a:rPr>
              <a:t>sean salvos.</a:t>
            </a:r>
            <a:endParaRPr lang="es-ES" sz="3800" b="0" u="none" strike="noStrike">
              <a:solidFill>
                <a:srgbClr val="000000"/>
              </a:solidFill>
              <a:effectLst/>
              <a:uFillTx/>
              <a:latin typeface="Century Schoolbook"/>
            </a:endParaRPr>
          </a:p>
          <a:p>
            <a:pPr marL="716760" indent="-716760" algn="l" defTabSz="860040">
              <a:lnSpc>
                <a:spcPct val="100000"/>
              </a:lnSpc>
              <a:spcBef>
                <a:spcPts val="601"/>
              </a:spcBef>
              <a:buClr>
                <a:srgbClr val="004F8A"/>
              </a:buClr>
              <a:buFont typeface="Arial"/>
              <a:buChar char="•"/>
            </a:pPr>
            <a:r>
              <a:rPr lang="es-ES" sz="3800" b="0" u="none" strike="noStrike">
                <a:solidFill>
                  <a:srgbClr val="004F8A"/>
                </a:solidFill>
                <a:effectLst/>
                <a:uFillTx/>
                <a:latin typeface="Century Schoolbook"/>
                <a:ea typeface="Century Schoolbook"/>
              </a:rPr>
              <a:t>Que quieran que los </a:t>
            </a:r>
            <a:r>
              <a:rPr lang="es-ES" sz="3800" b="1" u="sng" strike="noStrike">
                <a:solidFill>
                  <a:srgbClr val="004F8A"/>
                </a:solidFill>
                <a:effectLst/>
                <a:uFillTx/>
                <a:latin typeface="Century Schoolbook"/>
                <a:ea typeface="Century Schoolbook"/>
              </a:rPr>
              <a:t>jóvenes</a:t>
            </a:r>
            <a:r>
              <a:rPr lang="es-ES" sz="3800" b="0" u="none" strike="noStrike">
                <a:solidFill>
                  <a:srgbClr val="004F8A"/>
                </a:solidFill>
                <a:effectLst/>
                <a:uFillTx/>
                <a:latin typeface="Century Schoolbook"/>
                <a:ea typeface="Century Schoolbook"/>
              </a:rPr>
              <a:t> de la iglesia sean salvos.</a:t>
            </a:r>
            <a:endParaRPr lang="es-ES" sz="3800" b="0" u="none" strike="noStrike">
              <a:solidFill>
                <a:srgbClr val="000000"/>
              </a:solidFill>
              <a:effectLst/>
              <a:uFillTx/>
              <a:latin typeface="Century Schoolbook"/>
            </a:endParaRPr>
          </a:p>
          <a:p>
            <a:pPr marL="716760" indent="-716760" algn="l" defTabSz="860040">
              <a:lnSpc>
                <a:spcPct val="100000"/>
              </a:lnSpc>
              <a:spcBef>
                <a:spcPts val="601"/>
              </a:spcBef>
              <a:buClr>
                <a:srgbClr val="004F8A"/>
              </a:buClr>
              <a:buFont typeface="Arial"/>
              <a:buChar char="•"/>
            </a:pPr>
            <a:r>
              <a:rPr lang="es-ES" sz="3800" b="0" u="none" strike="noStrike">
                <a:solidFill>
                  <a:srgbClr val="004F8A"/>
                </a:solidFill>
                <a:effectLst/>
                <a:uFillTx/>
                <a:latin typeface="Century Schoolbook"/>
                <a:ea typeface="Century Schoolbook"/>
              </a:rPr>
              <a:t>Que se esfuercen por la salvación de los </a:t>
            </a:r>
            <a:r>
              <a:rPr lang="es-ES" sz="3800" b="1" u="sng" strike="noStrike">
                <a:solidFill>
                  <a:srgbClr val="004F8A"/>
                </a:solidFill>
                <a:effectLst/>
                <a:uFillTx/>
                <a:latin typeface="Century Schoolbook"/>
                <a:ea typeface="Century Schoolbook"/>
              </a:rPr>
              <a:t>niños</a:t>
            </a:r>
            <a:r>
              <a:rPr lang="es-ES" sz="3800" b="0" u="none" strike="noStrike">
                <a:solidFill>
                  <a:srgbClr val="004F8A"/>
                </a:solidFill>
                <a:effectLst/>
                <a:uFillTx/>
                <a:latin typeface="Century Schoolbook"/>
                <a:ea typeface="Century Schoolbook"/>
              </a:rPr>
              <a:t>.</a:t>
            </a:r>
            <a:endParaRPr lang="es-ES" sz="3800" b="0" u="none" strike="noStrike">
              <a:solidFill>
                <a:srgbClr val="000000"/>
              </a:solidFill>
              <a:effectLst/>
              <a:uFillTx/>
              <a:latin typeface="Century Schoolbook"/>
            </a:endParaRPr>
          </a:p>
        </p:txBody>
      </p:sp>
    </p:spTree>
  </p:cSld>
  <p:timing>
    <p:tnLst>
      <p:par>
        <p:cTn id="622" dur="indefinite" restart="never" nodeType="tmRoot">
          <p:childTnLst>
            <p:seq>
              <p:cTn id="623" dur="indefinite" nodeType="mainSeq">
                <p:childTnLst>
                  <p:par>
                    <p:cTn id="624" fill="hold">
                      <p:stCondLst>
                        <p:cond delay="indefinite"/>
                      </p:stCondLst>
                      <p:childTnLst>
                        <p:par>
                          <p:cTn id="625" fill="hold">
                            <p:stCondLst>
                              <p:cond delay="0"/>
                            </p:stCondLst>
                            <p:childTnLst>
                              <p:par>
                                <p:cTn id="626" presetID="9" presetClass="entr" fill="hold" nodeType="clickEffect">
                                  <p:stCondLst>
                                    <p:cond delay="0"/>
                                  </p:stCondLst>
                                  <p:iterate type="el">
                                    <p:tmAbs val="0"/>
                                  </p:iterate>
                                  <p:childTnLst>
                                    <p:set>
                                      <p:cBhvr>
                                        <p:cTn id="627" fill="hold"/>
                                        <p:tgtEl>
                                          <p:spTgt spid="104"/>
                                        </p:tgtEl>
                                        <p:attrNameLst>
                                          <p:attrName>style.visibility</p:attrName>
                                        </p:attrNameLst>
                                      </p:cBhvr>
                                      <p:to>
                                        <p:strVal val="visible"/>
                                      </p:to>
                                    </p:set>
                                    <p:animEffect transition="in" filter="dissolve">
                                      <p:cBhvr additive="repl">
                                        <p:cTn id="628" dur="500"/>
                                        <p:tgtEl>
                                          <p:spTgt spid="104"/>
                                        </p:tgtEl>
                                      </p:cBhvr>
                                    </p:animEffect>
                                  </p:childTnLst>
                                </p:cTn>
                              </p:par>
                              <p:par>
                                <p:cTn id="629" presetID="9" presetClass="entr" fill="hold" nodeType="withEffect">
                                  <p:stCondLst>
                                    <p:cond delay="0"/>
                                  </p:stCondLst>
                                  <p:iterate type="el">
                                    <p:tmAbs val="0"/>
                                  </p:iterate>
                                  <p:childTnLst>
                                    <p:set>
                                      <p:cBhvr>
                                        <p:cTn id="630" fill="hold"/>
                                        <p:tgtEl>
                                          <p:spTgt spid="104">
                                            <p:txEl>
                                              <p:pRg st="0" end="0"/>
                                            </p:txEl>
                                          </p:spTgt>
                                        </p:tgtEl>
                                        <p:attrNameLst>
                                          <p:attrName>style.visibility</p:attrName>
                                        </p:attrNameLst>
                                      </p:cBhvr>
                                      <p:to>
                                        <p:strVal val="visible"/>
                                      </p:to>
                                    </p:set>
                                    <p:animEffect transition="in" filter="dissolve">
                                      <p:cBhvr additive="repl">
                                        <p:cTn id="631" dur="500"/>
                                        <p:tgtEl>
                                          <p:spTgt spid="104">
                                            <p:txEl>
                                              <p:pRg st="0" end="0"/>
                                            </p:txEl>
                                          </p:spTgt>
                                        </p:tgtEl>
                                      </p:cBhvr>
                                    </p:animEffect>
                                  </p:childTnLst>
                                </p:cTn>
                              </p:par>
                            </p:childTnLst>
                          </p:cTn>
                        </p:par>
                      </p:childTnLst>
                    </p:cTn>
                  </p:par>
                  <p:par>
                    <p:cTn id="632" fill="hold">
                      <p:stCondLst>
                        <p:cond delay="indefinite"/>
                      </p:stCondLst>
                      <p:childTnLst>
                        <p:par>
                          <p:cTn id="633" fill="hold">
                            <p:stCondLst>
                              <p:cond delay="0"/>
                            </p:stCondLst>
                            <p:childTnLst>
                              <p:par>
                                <p:cTn id="634" presetID="9" presetClass="entr" fill="hold" nodeType="clickEffect">
                                  <p:stCondLst>
                                    <p:cond delay="0"/>
                                  </p:stCondLst>
                                  <p:iterate type="el">
                                    <p:tmAbs val="0"/>
                                  </p:iterate>
                                  <p:childTnLst>
                                    <p:set>
                                      <p:cBhvr>
                                        <p:cTn id="635" fill="hold"/>
                                        <p:tgtEl>
                                          <p:spTgt spid="104">
                                            <p:txEl>
                                              <p:pRg st="1" end="1"/>
                                            </p:txEl>
                                          </p:spTgt>
                                        </p:tgtEl>
                                        <p:attrNameLst>
                                          <p:attrName>style.visibility</p:attrName>
                                        </p:attrNameLst>
                                      </p:cBhvr>
                                      <p:to>
                                        <p:strVal val="visible"/>
                                      </p:to>
                                    </p:set>
                                    <p:animEffect transition="in" filter="dissolve">
                                      <p:cBhvr additive="repl">
                                        <p:cTn id="636" dur="500"/>
                                        <p:tgtEl>
                                          <p:spTgt spid="104">
                                            <p:txEl>
                                              <p:pRg st="1" end="1"/>
                                            </p:txEl>
                                          </p:spTgt>
                                        </p:tgtEl>
                                      </p:cBhvr>
                                    </p:animEffect>
                                  </p:childTnLst>
                                </p:cTn>
                              </p:par>
                            </p:childTnLst>
                          </p:cTn>
                        </p:par>
                      </p:childTnLst>
                    </p:cTn>
                  </p:par>
                  <p:par>
                    <p:cTn id="637" fill="hold">
                      <p:stCondLst>
                        <p:cond delay="indefinite"/>
                      </p:stCondLst>
                      <p:childTnLst>
                        <p:par>
                          <p:cTn id="638" fill="hold">
                            <p:stCondLst>
                              <p:cond delay="0"/>
                            </p:stCondLst>
                            <p:childTnLst>
                              <p:par>
                                <p:cTn id="639" presetID="9" presetClass="entr" fill="hold" nodeType="clickEffect">
                                  <p:stCondLst>
                                    <p:cond delay="0"/>
                                  </p:stCondLst>
                                  <p:iterate type="el">
                                    <p:tmAbs val="0"/>
                                  </p:iterate>
                                  <p:childTnLst>
                                    <p:set>
                                      <p:cBhvr>
                                        <p:cTn id="640" fill="hold"/>
                                        <p:tgtEl>
                                          <p:spTgt spid="104">
                                            <p:txEl>
                                              <p:pRg st="2" end="2"/>
                                            </p:txEl>
                                          </p:spTgt>
                                        </p:tgtEl>
                                        <p:attrNameLst>
                                          <p:attrName>style.visibility</p:attrName>
                                        </p:attrNameLst>
                                      </p:cBhvr>
                                      <p:to>
                                        <p:strVal val="visible"/>
                                      </p:to>
                                    </p:set>
                                    <p:animEffect transition="in" filter="dissolve">
                                      <p:cBhvr additive="repl">
                                        <p:cTn id="641" dur="500"/>
                                        <p:tgtEl>
                                          <p:spTgt spid="104">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 name="PlaceHolder 1"/>
          <p:cNvSpPr>
            <a:spLocks noGrp="1"/>
          </p:cNvSpPr>
          <p:nvPr>
            <p:ph/>
          </p:nvPr>
        </p:nvSpPr>
        <p:spPr>
          <a:xfrm>
            <a:off x="1446840" y="1221120"/>
            <a:ext cx="6249960" cy="4415040"/>
          </a:xfrm>
          <a:prstGeom prst="rect">
            <a:avLst/>
          </a:prstGeom>
          <a:noFill/>
          <a:ln w="12600">
            <a:noFill/>
          </a:ln>
        </p:spPr>
        <p:txBody>
          <a:bodyPr lIns="0" tIns="0" rIns="0" bIns="0" anchor="t">
            <a:normAutofit/>
          </a:bodyPr>
          <a:p>
            <a:pPr marL="298440" indent="-298440" algn="l" defTabSz="795600">
              <a:lnSpc>
                <a:spcPct val="100000"/>
              </a:lnSpc>
              <a:spcBef>
                <a:spcPts val="601"/>
              </a:spcBef>
              <a:buClr>
                <a:srgbClr val="004F8A"/>
              </a:buClr>
              <a:buFont typeface="Arial"/>
              <a:buChar char="•"/>
            </a:pPr>
            <a:r>
              <a:rPr lang="es-ES" sz="3309" b="0" u="none" strike="noStrike">
                <a:solidFill>
                  <a:srgbClr val="004F8A"/>
                </a:solidFill>
                <a:effectLst/>
                <a:uFillTx/>
                <a:latin typeface="Century Schoolbook"/>
                <a:ea typeface="Century Schoolbook"/>
              </a:rPr>
              <a:t>Que hagan </a:t>
            </a:r>
            <a:r>
              <a:rPr lang="es-ES" sz="3309" b="1" u="sng" strike="noStrike">
                <a:solidFill>
                  <a:srgbClr val="004F8A"/>
                </a:solidFill>
                <a:effectLst/>
                <a:uFillTx/>
                <a:latin typeface="Century Schoolbook"/>
                <a:ea typeface="Century Schoolbook"/>
              </a:rPr>
              <a:t>planes para la salvación</a:t>
            </a:r>
            <a:r>
              <a:rPr lang="es-ES" sz="3309" b="0" u="none" strike="noStrike">
                <a:solidFill>
                  <a:srgbClr val="004F8A"/>
                </a:solidFill>
                <a:effectLst/>
                <a:uFillTx/>
                <a:latin typeface="Century Schoolbook"/>
                <a:ea typeface="Century Schoolbook"/>
              </a:rPr>
              <a:t> organizando programas que contribuyan para la salvación de su iglesia.</a:t>
            </a:r>
            <a:endParaRPr lang="es-ES" sz="3309" b="0" u="none" strike="noStrike">
              <a:solidFill>
                <a:srgbClr val="000000"/>
              </a:solidFill>
              <a:effectLst/>
              <a:uFillTx/>
              <a:latin typeface="Century Schoolbook"/>
            </a:endParaRPr>
          </a:p>
          <a:p>
            <a:pPr marL="298440" indent="-298440" algn="l" defTabSz="795600">
              <a:lnSpc>
                <a:spcPct val="100000"/>
              </a:lnSpc>
              <a:spcBef>
                <a:spcPts val="601"/>
              </a:spcBef>
              <a:buClr>
                <a:srgbClr val="004F8A"/>
              </a:buClr>
              <a:buFont typeface="Arial"/>
              <a:buChar char="•"/>
            </a:pPr>
            <a:r>
              <a:rPr lang="es-ES" sz="3309" b="0" u="none" strike="noStrike">
                <a:solidFill>
                  <a:srgbClr val="004F8A"/>
                </a:solidFill>
                <a:effectLst/>
                <a:uFillTx/>
                <a:latin typeface="Century Schoolbook"/>
                <a:ea typeface="Century Schoolbook"/>
              </a:rPr>
              <a:t>Que la salvación personal, la salvación de sus familias, y la salvación de su iglesia sean la </a:t>
            </a:r>
            <a:r>
              <a:rPr lang="es-ES" sz="3309" b="1" u="sng" strike="noStrike">
                <a:solidFill>
                  <a:srgbClr val="004F8A"/>
                </a:solidFill>
                <a:effectLst/>
                <a:uFillTx/>
                <a:latin typeface="Century Schoolbook"/>
                <a:ea typeface="Century Schoolbook"/>
              </a:rPr>
              <a:t>meta suprema</a:t>
            </a:r>
            <a:r>
              <a:rPr lang="es-ES" sz="3309" b="0" u="none" strike="noStrike">
                <a:solidFill>
                  <a:srgbClr val="004F8A"/>
                </a:solidFill>
                <a:effectLst/>
                <a:uFillTx/>
                <a:latin typeface="Century Schoolbook"/>
                <a:ea typeface="Century Schoolbook"/>
              </a:rPr>
              <a:t> de sus vidas.</a:t>
            </a:r>
            <a:endParaRPr lang="es-ES" sz="3309" b="0" u="none" strike="noStrike">
              <a:solidFill>
                <a:srgbClr val="000000"/>
              </a:solidFill>
              <a:effectLst/>
              <a:uFillTx/>
              <a:latin typeface="Century Schoolbook"/>
            </a:endParaRPr>
          </a:p>
        </p:txBody>
      </p:sp>
    </p:spTree>
  </p:cSld>
  <p:timing>
    <p:tnLst>
      <p:par>
        <p:cTn id="642" dur="indefinite" restart="never" nodeType="tmRoot">
          <p:childTnLst>
            <p:seq>
              <p:cTn id="643" dur="indefinite" nodeType="mainSeq">
                <p:childTnLst>
                  <p:par>
                    <p:cTn id="644" fill="hold">
                      <p:stCondLst>
                        <p:cond delay="indefinite"/>
                      </p:stCondLst>
                      <p:childTnLst>
                        <p:par>
                          <p:cTn id="645" fill="hold">
                            <p:stCondLst>
                              <p:cond delay="0"/>
                            </p:stCondLst>
                            <p:childTnLst>
                              <p:par>
                                <p:cTn id="646" presetID="9" presetClass="entr" fill="hold" nodeType="clickEffect">
                                  <p:stCondLst>
                                    <p:cond delay="0"/>
                                  </p:stCondLst>
                                  <p:iterate type="el">
                                    <p:tmAbs val="0"/>
                                  </p:iterate>
                                  <p:childTnLst>
                                    <p:set>
                                      <p:cBhvr>
                                        <p:cTn id="647" fill="hold"/>
                                        <p:tgtEl>
                                          <p:spTgt spid="105"/>
                                        </p:tgtEl>
                                        <p:attrNameLst>
                                          <p:attrName>style.visibility</p:attrName>
                                        </p:attrNameLst>
                                      </p:cBhvr>
                                      <p:to>
                                        <p:strVal val="visible"/>
                                      </p:to>
                                    </p:set>
                                    <p:animEffect transition="in" filter="dissolve">
                                      <p:cBhvr additive="repl">
                                        <p:cTn id="648" dur="500"/>
                                        <p:tgtEl>
                                          <p:spTgt spid="105"/>
                                        </p:tgtEl>
                                      </p:cBhvr>
                                    </p:animEffect>
                                  </p:childTnLst>
                                </p:cTn>
                              </p:par>
                              <p:par>
                                <p:cTn id="649" presetID="9" presetClass="entr" fill="hold" nodeType="withEffect">
                                  <p:stCondLst>
                                    <p:cond delay="0"/>
                                  </p:stCondLst>
                                  <p:iterate type="el">
                                    <p:tmAbs val="0"/>
                                  </p:iterate>
                                  <p:childTnLst>
                                    <p:set>
                                      <p:cBhvr>
                                        <p:cTn id="650" fill="hold"/>
                                        <p:tgtEl>
                                          <p:spTgt spid="105">
                                            <p:txEl>
                                              <p:pRg st="0" end="0"/>
                                            </p:txEl>
                                          </p:spTgt>
                                        </p:tgtEl>
                                        <p:attrNameLst>
                                          <p:attrName>style.visibility</p:attrName>
                                        </p:attrNameLst>
                                      </p:cBhvr>
                                      <p:to>
                                        <p:strVal val="visible"/>
                                      </p:to>
                                    </p:set>
                                    <p:animEffect transition="in" filter="dissolve">
                                      <p:cBhvr additive="repl">
                                        <p:cTn id="651" dur="500"/>
                                        <p:tgtEl>
                                          <p:spTgt spid="105">
                                            <p:txEl>
                                              <p:pRg st="0" end="0"/>
                                            </p:txEl>
                                          </p:spTgt>
                                        </p:tgtEl>
                                      </p:cBhvr>
                                    </p:animEffect>
                                  </p:childTnLst>
                                </p:cTn>
                              </p:par>
                            </p:childTnLst>
                          </p:cTn>
                        </p:par>
                      </p:childTnLst>
                    </p:cTn>
                  </p:par>
                  <p:par>
                    <p:cTn id="652" fill="hold">
                      <p:stCondLst>
                        <p:cond delay="indefinite"/>
                      </p:stCondLst>
                      <p:childTnLst>
                        <p:par>
                          <p:cTn id="653" fill="hold">
                            <p:stCondLst>
                              <p:cond delay="0"/>
                            </p:stCondLst>
                            <p:childTnLst>
                              <p:par>
                                <p:cTn id="654" presetID="9" presetClass="entr" fill="hold" nodeType="clickEffect">
                                  <p:stCondLst>
                                    <p:cond delay="0"/>
                                  </p:stCondLst>
                                  <p:iterate type="el">
                                    <p:tmAbs val="0"/>
                                  </p:iterate>
                                  <p:childTnLst>
                                    <p:set>
                                      <p:cBhvr>
                                        <p:cTn id="655" fill="hold"/>
                                        <p:tgtEl>
                                          <p:spTgt spid="105">
                                            <p:txEl>
                                              <p:pRg st="1" end="1"/>
                                            </p:txEl>
                                          </p:spTgt>
                                        </p:tgtEl>
                                        <p:attrNameLst>
                                          <p:attrName>style.visibility</p:attrName>
                                        </p:attrNameLst>
                                      </p:cBhvr>
                                      <p:to>
                                        <p:strVal val="visible"/>
                                      </p:to>
                                    </p:set>
                                    <p:animEffect transition="in" filter="dissolve">
                                      <p:cBhvr additive="repl">
                                        <p:cTn id="656" dur="500"/>
                                        <p:tgtEl>
                                          <p:spTgt spid="105">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 name="PlaceHolder 1"/>
          <p:cNvSpPr>
            <a:spLocks noGrp="1"/>
          </p:cNvSpPr>
          <p:nvPr>
            <p:ph type="title"/>
          </p:nvPr>
        </p:nvSpPr>
        <p:spPr>
          <a:xfrm>
            <a:off x="1007640" y="1289880"/>
            <a:ext cx="7128720" cy="1142640"/>
          </a:xfrm>
          <a:prstGeom prst="rect">
            <a:avLst/>
          </a:prstGeom>
          <a:noFill/>
          <a:ln w="12600">
            <a:noFill/>
          </a:ln>
        </p:spPr>
        <p:txBody>
          <a:bodyPr lIns="0" tIns="0" rIns="0" bIns="0" anchor="t">
            <a:normAutofit lnSpcReduction="9999"/>
          </a:bodyPr>
          <a:p>
            <a:pPr marL="603360" indent="-603360" algn="l" defTabSz="868680">
              <a:lnSpc>
                <a:spcPct val="100000"/>
              </a:lnSpc>
              <a:buNone/>
              <a:tabLst>
                <a:tab pos="0" algn="l"/>
              </a:tabLst>
            </a:pPr>
            <a:r>
              <a:rPr lang="es-ES" sz="3800" b="1" u="none" strike="noStrike">
                <a:solidFill>
                  <a:srgbClr val="AF0019"/>
                </a:solidFill>
                <a:effectLst/>
                <a:uFillTx/>
                <a:latin typeface="Century Schoolbook"/>
                <a:ea typeface="Century Schoolbook"/>
              </a:rPr>
              <a:t>X. QUE SE CONVIERTAN                 EN AMIGOS DE JESÚS</a:t>
            </a:r>
            <a:endParaRPr lang="es-ES" sz="3800" b="0" u="none" strike="noStrike">
              <a:solidFill>
                <a:srgbClr val="000000"/>
              </a:solidFill>
              <a:effectLst/>
              <a:uFillTx/>
              <a:latin typeface="Century Schoolbook"/>
            </a:endParaRPr>
          </a:p>
        </p:txBody>
      </p:sp>
      <p:sp>
        <p:nvSpPr>
          <p:cNvPr id="107" name="PlaceHolder 2"/>
          <p:cNvSpPr>
            <a:spLocks noGrp="1"/>
          </p:cNvSpPr>
          <p:nvPr>
            <p:ph/>
          </p:nvPr>
        </p:nvSpPr>
        <p:spPr>
          <a:xfrm>
            <a:off x="1224720" y="2628360"/>
            <a:ext cx="6694200" cy="3112200"/>
          </a:xfrm>
          <a:prstGeom prst="rect">
            <a:avLst/>
          </a:prstGeom>
          <a:noFill/>
          <a:ln w="12600">
            <a:noFill/>
          </a:ln>
        </p:spPr>
        <p:txBody>
          <a:bodyPr lIns="0" tIns="0" rIns="0" bIns="0" anchor="t">
            <a:normAutofit/>
          </a:bodyPr>
          <a:p>
            <a:pPr marL="585360" indent="-585360" algn="l" defTabSz="877680">
              <a:lnSpc>
                <a:spcPct val="100000"/>
              </a:lnSpc>
              <a:spcBef>
                <a:spcPts val="601"/>
              </a:spcBef>
              <a:buClr>
                <a:srgbClr val="004F8A"/>
              </a:buClr>
              <a:buFont typeface="Arial"/>
              <a:buChar char="•"/>
            </a:pPr>
            <a:r>
              <a:rPr lang="es-ES" sz="3070" b="0" u="none" strike="noStrike">
                <a:solidFill>
                  <a:srgbClr val="004F8A"/>
                </a:solidFill>
                <a:effectLst/>
                <a:uFillTx/>
                <a:latin typeface="Century Schoolbook"/>
                <a:ea typeface="Century Schoolbook"/>
              </a:rPr>
              <a:t>A los amigos se les </a:t>
            </a:r>
            <a:r>
              <a:rPr lang="es-ES" sz="3070" b="1" u="sng" strike="noStrike">
                <a:solidFill>
                  <a:srgbClr val="004F8A"/>
                </a:solidFill>
                <a:effectLst/>
                <a:uFillTx/>
                <a:latin typeface="Century Schoolbook"/>
                <a:ea typeface="Century Schoolbook"/>
              </a:rPr>
              <a:t>consulta</a:t>
            </a:r>
            <a:r>
              <a:rPr lang="es-ES" sz="3070" b="0" u="none" strike="noStrike">
                <a:solidFill>
                  <a:srgbClr val="004F8A"/>
                </a:solidFill>
                <a:effectLst/>
                <a:uFillTx/>
                <a:latin typeface="Century Schoolbook"/>
                <a:ea typeface="Century Schoolbook"/>
              </a:rPr>
              <a:t>.</a:t>
            </a:r>
            <a:endParaRPr lang="es-ES" sz="3070" b="0" u="none" strike="noStrike">
              <a:solidFill>
                <a:srgbClr val="000000"/>
              </a:solidFill>
              <a:effectLst/>
              <a:uFillTx/>
              <a:latin typeface="Century Schoolbook"/>
            </a:endParaRPr>
          </a:p>
          <a:p>
            <a:pPr marL="585360" indent="-585360" algn="l" defTabSz="877680">
              <a:lnSpc>
                <a:spcPct val="100000"/>
              </a:lnSpc>
              <a:spcBef>
                <a:spcPts val="601"/>
              </a:spcBef>
              <a:buClr>
                <a:srgbClr val="004F8A"/>
              </a:buClr>
              <a:buFont typeface="Arial"/>
              <a:buChar char="•"/>
            </a:pPr>
            <a:r>
              <a:rPr lang="es-ES" sz="3070" b="0" u="none" strike="noStrike">
                <a:solidFill>
                  <a:srgbClr val="004F8A"/>
                </a:solidFill>
                <a:effectLst/>
                <a:uFillTx/>
                <a:latin typeface="Century Schoolbook"/>
                <a:ea typeface="Century Schoolbook"/>
              </a:rPr>
              <a:t>A los amigos se les </a:t>
            </a:r>
            <a:r>
              <a:rPr lang="es-ES" sz="3070" b="1" u="sng" strike="noStrike">
                <a:solidFill>
                  <a:srgbClr val="004F8A"/>
                </a:solidFill>
                <a:effectLst/>
                <a:uFillTx/>
                <a:latin typeface="Century Schoolbook"/>
                <a:ea typeface="Century Schoolbook"/>
              </a:rPr>
              <a:t>pide ayuda</a:t>
            </a:r>
            <a:r>
              <a:rPr lang="es-ES" sz="3070" b="0" u="none" strike="noStrike">
                <a:solidFill>
                  <a:srgbClr val="004F8A"/>
                </a:solidFill>
                <a:effectLst/>
                <a:uFillTx/>
                <a:latin typeface="Century Schoolbook"/>
                <a:ea typeface="Century Schoolbook"/>
              </a:rPr>
              <a:t>.</a:t>
            </a:r>
            <a:endParaRPr lang="es-ES" sz="3070" b="0" u="none" strike="noStrike">
              <a:solidFill>
                <a:srgbClr val="000000"/>
              </a:solidFill>
              <a:effectLst/>
              <a:uFillTx/>
              <a:latin typeface="Century Schoolbook"/>
            </a:endParaRPr>
          </a:p>
          <a:p>
            <a:pPr marL="585360" indent="-585360" algn="l" defTabSz="877680">
              <a:lnSpc>
                <a:spcPct val="100000"/>
              </a:lnSpc>
              <a:spcBef>
                <a:spcPts val="601"/>
              </a:spcBef>
              <a:buClr>
                <a:srgbClr val="004F8A"/>
              </a:buClr>
              <a:buFont typeface="Arial"/>
              <a:buChar char="•"/>
            </a:pPr>
            <a:r>
              <a:rPr lang="es-ES" sz="3070" b="0" u="none" strike="noStrike">
                <a:solidFill>
                  <a:srgbClr val="004F8A"/>
                </a:solidFill>
                <a:effectLst/>
                <a:uFillTx/>
                <a:latin typeface="Century Schoolbook"/>
                <a:ea typeface="Century Schoolbook"/>
              </a:rPr>
              <a:t>A los amigos se les </a:t>
            </a:r>
            <a:r>
              <a:rPr lang="es-ES" sz="3070" b="1" u="sng" strike="noStrike">
                <a:solidFill>
                  <a:srgbClr val="004F8A"/>
                </a:solidFill>
                <a:effectLst/>
                <a:uFillTx/>
                <a:latin typeface="Century Schoolbook"/>
                <a:ea typeface="Century Schoolbook"/>
              </a:rPr>
              <a:t>tiene en mente</a:t>
            </a:r>
            <a:r>
              <a:rPr lang="es-ES" sz="3070" b="0" u="none" strike="noStrike">
                <a:solidFill>
                  <a:srgbClr val="004F8A"/>
                </a:solidFill>
                <a:effectLst/>
                <a:uFillTx/>
                <a:latin typeface="Century Schoolbook"/>
                <a:ea typeface="Century Schoolbook"/>
              </a:rPr>
              <a:t>.</a:t>
            </a:r>
            <a:endParaRPr lang="es-ES" sz="3070" b="0" u="none" strike="noStrike">
              <a:solidFill>
                <a:srgbClr val="000000"/>
              </a:solidFill>
              <a:effectLst/>
              <a:uFillTx/>
              <a:latin typeface="Century Schoolbook"/>
            </a:endParaRPr>
          </a:p>
          <a:p>
            <a:pPr marL="585360" indent="-585360" algn="l" defTabSz="877680">
              <a:lnSpc>
                <a:spcPct val="100000"/>
              </a:lnSpc>
              <a:spcBef>
                <a:spcPts val="601"/>
              </a:spcBef>
              <a:buClr>
                <a:srgbClr val="004F8A"/>
              </a:buClr>
              <a:buFont typeface="Arial"/>
              <a:buChar char="•"/>
            </a:pPr>
            <a:r>
              <a:rPr lang="es-ES" sz="3070" b="0" u="none" strike="noStrike">
                <a:solidFill>
                  <a:srgbClr val="004F8A"/>
                </a:solidFill>
                <a:effectLst/>
                <a:uFillTx/>
                <a:latin typeface="Century Schoolbook"/>
                <a:ea typeface="Century Schoolbook"/>
              </a:rPr>
              <a:t>Los amigos ayudan al momento de tomar grandes </a:t>
            </a:r>
            <a:r>
              <a:rPr lang="es-ES" sz="3070" b="1" u="sng" strike="noStrike">
                <a:solidFill>
                  <a:srgbClr val="004F8A"/>
                </a:solidFill>
                <a:effectLst/>
                <a:uFillTx/>
                <a:latin typeface="Century Schoolbook"/>
                <a:ea typeface="Century Schoolbook"/>
              </a:rPr>
              <a:t>decisiones</a:t>
            </a:r>
            <a:r>
              <a:rPr lang="es-ES" sz="3070" b="0" u="none" strike="noStrike">
                <a:solidFill>
                  <a:srgbClr val="004F8A"/>
                </a:solidFill>
                <a:effectLst/>
                <a:uFillTx/>
                <a:latin typeface="Century Schoolbook"/>
                <a:ea typeface="Century Schoolbook"/>
              </a:rPr>
              <a:t>.</a:t>
            </a:r>
            <a:endParaRPr lang="es-ES" sz="3070" b="0" u="none" strike="noStrike">
              <a:solidFill>
                <a:srgbClr val="000000"/>
              </a:solidFill>
              <a:effectLst/>
              <a:uFillTx/>
              <a:latin typeface="Century Schoolbook"/>
            </a:endParaRPr>
          </a:p>
        </p:txBody>
      </p:sp>
    </p:spTree>
  </p:cSld>
  <p:timing>
    <p:tnLst>
      <p:par>
        <p:cTn id="657" dur="indefinite" restart="never" nodeType="tmRoot">
          <p:childTnLst>
            <p:seq>
              <p:cTn id="658" dur="indefinite" nodeType="mainSeq">
                <p:childTnLst>
                  <p:par>
                    <p:cTn id="659" fill="hold">
                      <p:stCondLst>
                        <p:cond delay="indefinite"/>
                      </p:stCondLst>
                      <p:childTnLst>
                        <p:par>
                          <p:cTn id="660" fill="hold">
                            <p:stCondLst>
                              <p:cond delay="0"/>
                            </p:stCondLst>
                            <p:childTnLst>
                              <p:par>
                                <p:cTn id="661" presetID="9" presetClass="entr" fill="hold" nodeType="clickEffect">
                                  <p:stCondLst>
                                    <p:cond delay="0"/>
                                  </p:stCondLst>
                                  <p:iterate type="el">
                                    <p:tmAbs val="0"/>
                                  </p:iterate>
                                  <p:childTnLst>
                                    <p:set>
                                      <p:cBhvr>
                                        <p:cTn id="662" fill="hold"/>
                                        <p:tgtEl>
                                          <p:spTgt spid="107"/>
                                        </p:tgtEl>
                                        <p:attrNameLst>
                                          <p:attrName>style.visibility</p:attrName>
                                        </p:attrNameLst>
                                      </p:cBhvr>
                                      <p:to>
                                        <p:strVal val="visible"/>
                                      </p:to>
                                    </p:set>
                                    <p:animEffect transition="in" filter="dissolve">
                                      <p:cBhvr additive="repl">
                                        <p:cTn id="663" dur="500"/>
                                        <p:tgtEl>
                                          <p:spTgt spid="107"/>
                                        </p:tgtEl>
                                      </p:cBhvr>
                                    </p:animEffect>
                                  </p:childTnLst>
                                </p:cTn>
                              </p:par>
                              <p:par>
                                <p:cTn id="664" presetID="9" presetClass="entr" fill="hold" nodeType="withEffect">
                                  <p:stCondLst>
                                    <p:cond delay="0"/>
                                  </p:stCondLst>
                                  <p:iterate type="el">
                                    <p:tmAbs val="0"/>
                                  </p:iterate>
                                  <p:childTnLst>
                                    <p:set>
                                      <p:cBhvr>
                                        <p:cTn id="665" fill="hold"/>
                                        <p:tgtEl>
                                          <p:spTgt spid="107">
                                            <p:txEl>
                                              <p:pRg st="0" end="0"/>
                                            </p:txEl>
                                          </p:spTgt>
                                        </p:tgtEl>
                                        <p:attrNameLst>
                                          <p:attrName>style.visibility</p:attrName>
                                        </p:attrNameLst>
                                      </p:cBhvr>
                                      <p:to>
                                        <p:strVal val="visible"/>
                                      </p:to>
                                    </p:set>
                                    <p:animEffect transition="in" filter="dissolve">
                                      <p:cBhvr additive="repl">
                                        <p:cTn id="666" dur="500"/>
                                        <p:tgtEl>
                                          <p:spTgt spid="107">
                                            <p:txEl>
                                              <p:pRg st="0" end="0"/>
                                            </p:txEl>
                                          </p:spTgt>
                                        </p:tgtEl>
                                      </p:cBhvr>
                                    </p:animEffect>
                                  </p:childTnLst>
                                </p:cTn>
                              </p:par>
                            </p:childTnLst>
                          </p:cTn>
                        </p:par>
                      </p:childTnLst>
                    </p:cTn>
                  </p:par>
                  <p:par>
                    <p:cTn id="667" fill="hold">
                      <p:stCondLst>
                        <p:cond delay="indefinite"/>
                      </p:stCondLst>
                      <p:childTnLst>
                        <p:par>
                          <p:cTn id="668" fill="hold">
                            <p:stCondLst>
                              <p:cond delay="0"/>
                            </p:stCondLst>
                            <p:childTnLst>
                              <p:par>
                                <p:cTn id="669" presetID="9" presetClass="entr" fill="hold" nodeType="clickEffect">
                                  <p:stCondLst>
                                    <p:cond delay="0"/>
                                  </p:stCondLst>
                                  <p:iterate type="el">
                                    <p:tmAbs val="0"/>
                                  </p:iterate>
                                  <p:childTnLst>
                                    <p:set>
                                      <p:cBhvr>
                                        <p:cTn id="670" fill="hold"/>
                                        <p:tgtEl>
                                          <p:spTgt spid="107">
                                            <p:txEl>
                                              <p:pRg st="1" end="1"/>
                                            </p:txEl>
                                          </p:spTgt>
                                        </p:tgtEl>
                                        <p:attrNameLst>
                                          <p:attrName>style.visibility</p:attrName>
                                        </p:attrNameLst>
                                      </p:cBhvr>
                                      <p:to>
                                        <p:strVal val="visible"/>
                                      </p:to>
                                    </p:set>
                                    <p:animEffect transition="in" filter="dissolve">
                                      <p:cBhvr additive="repl">
                                        <p:cTn id="671" dur="500"/>
                                        <p:tgtEl>
                                          <p:spTgt spid="107">
                                            <p:txEl>
                                              <p:pRg st="1" end="1"/>
                                            </p:txEl>
                                          </p:spTgt>
                                        </p:tgtEl>
                                      </p:cBhvr>
                                    </p:animEffect>
                                  </p:childTnLst>
                                </p:cTn>
                              </p:par>
                            </p:childTnLst>
                          </p:cTn>
                        </p:par>
                      </p:childTnLst>
                    </p:cTn>
                  </p:par>
                  <p:par>
                    <p:cTn id="672" fill="hold">
                      <p:stCondLst>
                        <p:cond delay="indefinite"/>
                      </p:stCondLst>
                      <p:childTnLst>
                        <p:par>
                          <p:cTn id="673" fill="hold">
                            <p:stCondLst>
                              <p:cond delay="0"/>
                            </p:stCondLst>
                            <p:childTnLst>
                              <p:par>
                                <p:cTn id="674" presetID="9" presetClass="entr" fill="hold" nodeType="clickEffect">
                                  <p:stCondLst>
                                    <p:cond delay="0"/>
                                  </p:stCondLst>
                                  <p:iterate type="el">
                                    <p:tmAbs val="0"/>
                                  </p:iterate>
                                  <p:childTnLst>
                                    <p:set>
                                      <p:cBhvr>
                                        <p:cTn id="675" fill="hold"/>
                                        <p:tgtEl>
                                          <p:spTgt spid="107">
                                            <p:txEl>
                                              <p:pRg st="2" end="2"/>
                                            </p:txEl>
                                          </p:spTgt>
                                        </p:tgtEl>
                                        <p:attrNameLst>
                                          <p:attrName>style.visibility</p:attrName>
                                        </p:attrNameLst>
                                      </p:cBhvr>
                                      <p:to>
                                        <p:strVal val="visible"/>
                                      </p:to>
                                    </p:set>
                                    <p:animEffect transition="in" filter="dissolve">
                                      <p:cBhvr additive="repl">
                                        <p:cTn id="676" dur="500"/>
                                        <p:tgtEl>
                                          <p:spTgt spid="107">
                                            <p:txEl>
                                              <p:pRg st="2" end="2"/>
                                            </p:txEl>
                                          </p:spTgt>
                                        </p:tgtEl>
                                      </p:cBhvr>
                                    </p:animEffect>
                                  </p:childTnLst>
                                </p:cTn>
                              </p:par>
                            </p:childTnLst>
                          </p:cTn>
                        </p:par>
                      </p:childTnLst>
                    </p:cTn>
                  </p:par>
                  <p:par>
                    <p:cTn id="677" fill="hold">
                      <p:stCondLst>
                        <p:cond delay="indefinite"/>
                      </p:stCondLst>
                      <p:childTnLst>
                        <p:par>
                          <p:cTn id="678" fill="hold">
                            <p:stCondLst>
                              <p:cond delay="0"/>
                            </p:stCondLst>
                            <p:childTnLst>
                              <p:par>
                                <p:cTn id="679" presetID="9" presetClass="entr" fill="hold" nodeType="clickEffect">
                                  <p:stCondLst>
                                    <p:cond delay="0"/>
                                  </p:stCondLst>
                                  <p:iterate type="el">
                                    <p:tmAbs val="0"/>
                                  </p:iterate>
                                  <p:childTnLst>
                                    <p:set>
                                      <p:cBhvr>
                                        <p:cTn id="680" fill="hold"/>
                                        <p:tgtEl>
                                          <p:spTgt spid="107">
                                            <p:txEl>
                                              <p:pRg st="3" end="3"/>
                                            </p:txEl>
                                          </p:spTgt>
                                        </p:tgtEl>
                                        <p:attrNameLst>
                                          <p:attrName>style.visibility</p:attrName>
                                        </p:attrNameLst>
                                      </p:cBhvr>
                                      <p:to>
                                        <p:strVal val="visible"/>
                                      </p:to>
                                    </p:set>
                                    <p:animEffect transition="in" filter="dissolve">
                                      <p:cBhvr additive="repl">
                                        <p:cTn id="681" dur="500"/>
                                        <p:tgtEl>
                                          <p:spTgt spid="107">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 name="PlaceHolder 1"/>
          <p:cNvSpPr>
            <a:spLocks noGrp="1"/>
          </p:cNvSpPr>
          <p:nvPr>
            <p:ph type="title"/>
          </p:nvPr>
        </p:nvSpPr>
        <p:spPr>
          <a:xfrm>
            <a:off x="1653120" y="1145880"/>
            <a:ext cx="6226560" cy="1295640"/>
          </a:xfrm>
          <a:prstGeom prst="rect">
            <a:avLst/>
          </a:prstGeom>
          <a:noFill/>
          <a:ln w="12600">
            <a:noFill/>
          </a:ln>
        </p:spPr>
        <p:txBody>
          <a:bodyPr lIns="0" tIns="0" rIns="0" bIns="0" anchor="t">
            <a:normAutofit/>
          </a:bodyPr>
          <a:p>
            <a:pPr marL="507960" indent="-507960" algn="l" defTabSz="914400">
              <a:lnSpc>
                <a:spcPct val="100000"/>
              </a:lnSpc>
              <a:buNone/>
              <a:tabLst>
                <a:tab pos="0" algn="l"/>
              </a:tabLst>
            </a:pPr>
            <a:r>
              <a:rPr lang="es-ES" sz="4100" b="1" u="none" strike="noStrike">
                <a:solidFill>
                  <a:srgbClr val="AF0019"/>
                </a:solidFill>
                <a:effectLst/>
                <a:uFillTx/>
                <a:latin typeface="Century Schoolbook"/>
                <a:ea typeface="Century Schoolbook"/>
              </a:rPr>
              <a:t>I. APACENTAR LA GREY DE DIOS</a:t>
            </a:r>
            <a:endParaRPr lang="es-ES" sz="4100" b="0" u="none" strike="noStrike">
              <a:solidFill>
                <a:srgbClr val="000000"/>
              </a:solidFill>
              <a:effectLst/>
              <a:uFillTx/>
              <a:latin typeface="Century Schoolbook"/>
            </a:endParaRPr>
          </a:p>
        </p:txBody>
      </p:sp>
      <p:sp>
        <p:nvSpPr>
          <p:cNvPr id="52" name="PlaceHolder 2"/>
          <p:cNvSpPr>
            <a:spLocks noGrp="1"/>
          </p:cNvSpPr>
          <p:nvPr>
            <p:ph/>
          </p:nvPr>
        </p:nvSpPr>
        <p:spPr>
          <a:xfrm>
            <a:off x="1724760" y="2611800"/>
            <a:ext cx="5694480" cy="2970720"/>
          </a:xfrm>
          <a:prstGeom prst="rect">
            <a:avLst/>
          </a:prstGeom>
          <a:noFill/>
          <a:ln w="12600">
            <a:noFill/>
          </a:ln>
        </p:spPr>
        <p:txBody>
          <a:bodyPr lIns="0" tIns="0" rIns="0" bIns="0" anchor="t">
            <a:normAutofit/>
          </a:bodyPr>
          <a:p>
            <a:pPr indent="0" algn="l" defTabSz="694800">
              <a:lnSpc>
                <a:spcPct val="100000"/>
              </a:lnSpc>
              <a:spcBef>
                <a:spcPts val="700"/>
              </a:spcBef>
              <a:buNone/>
              <a:tabLst>
                <a:tab pos="0" algn="l"/>
              </a:tabLst>
            </a:pPr>
            <a:r>
              <a:rPr lang="es-ES" sz="3340" b="0" u="none" strike="noStrike">
                <a:solidFill>
                  <a:srgbClr val="005493"/>
                </a:solidFill>
                <a:effectLst/>
                <a:uFillTx/>
                <a:latin typeface="Century Schoolbook"/>
                <a:ea typeface="Century Schoolbook"/>
              </a:rPr>
              <a:t>“</a:t>
            </a:r>
            <a:r>
              <a:rPr lang="es-ES" sz="3340" b="0" i="1" u="none" strike="noStrike">
                <a:solidFill>
                  <a:srgbClr val="005493"/>
                </a:solidFill>
                <a:effectLst/>
                <a:uFillTx/>
                <a:latin typeface="Century Schoolbook"/>
                <a:ea typeface="Century Schoolbook"/>
              </a:rPr>
              <a:t>Ruego a los ancianos que están entre vosotros…  </a:t>
            </a:r>
            <a:r>
              <a:rPr lang="es-ES" sz="3340" b="1" i="1" u="sng" strike="noStrike">
                <a:solidFill>
                  <a:srgbClr val="005493"/>
                </a:solidFill>
                <a:effectLst/>
                <a:uFillTx/>
                <a:latin typeface="Century Schoolbook"/>
                <a:ea typeface="Century Schoolbook"/>
              </a:rPr>
              <a:t>Apacentad la grey de Dios que está entre vosotros</a:t>
            </a:r>
            <a:r>
              <a:rPr lang="es-ES" sz="3340" b="0" i="1" u="none" strike="noStrike">
                <a:solidFill>
                  <a:srgbClr val="005493"/>
                </a:solidFill>
                <a:effectLst/>
                <a:uFillTx/>
                <a:latin typeface="Century Schoolbook"/>
                <a:ea typeface="Century Schoolbook"/>
              </a:rPr>
              <a:t>”.</a:t>
            </a:r>
            <a:endParaRPr lang="es-ES" sz="3340" b="0" u="none" strike="noStrike">
              <a:solidFill>
                <a:srgbClr val="000000"/>
              </a:solidFill>
              <a:effectLst/>
              <a:uFillTx/>
              <a:latin typeface="Century Schoolbook"/>
            </a:endParaRPr>
          </a:p>
          <a:p>
            <a:pPr indent="0" algn="l" defTabSz="694800">
              <a:lnSpc>
                <a:spcPct val="100000"/>
              </a:lnSpc>
              <a:spcBef>
                <a:spcPts val="700"/>
              </a:spcBef>
              <a:buNone/>
              <a:tabLst>
                <a:tab pos="0" algn="l"/>
              </a:tabLst>
            </a:pPr>
            <a:r>
              <a:rPr lang="es-ES" sz="3340" b="0" i="1" u="none" strike="noStrike">
                <a:solidFill>
                  <a:srgbClr val="FF2600"/>
                </a:solidFill>
                <a:effectLst/>
                <a:uFillTx/>
                <a:latin typeface="Century Schoolbook"/>
                <a:ea typeface="Century Schoolbook"/>
              </a:rPr>
              <a:t>1 Pedro 5:1-2</a:t>
            </a:r>
            <a:endParaRPr lang="es-ES" sz="3340" b="0" u="none" strike="noStrike">
              <a:solidFill>
                <a:srgbClr val="000000"/>
              </a:solidFill>
              <a:effectLst/>
              <a:uFillTx/>
              <a:latin typeface="Century Schoolbook"/>
            </a:endParaRPr>
          </a:p>
        </p:txBody>
      </p:sp>
    </p:spTree>
  </p:cSld>
  <p:timing>
    <p:tnLst>
      <p:par>
        <p:cTn id="8" dur="indefinite" restart="never" nodeType="tmRoot">
          <p:childTnLst>
            <p:seq>
              <p:cTn id="9" dur="indefinite" nodeType="mainSeq">
                <p:childTnLst>
                  <p:par>
                    <p:cTn id="10" fill="hold">
                      <p:stCondLst>
                        <p:cond delay="indefinite"/>
                      </p:stCondLst>
                      <p:childTnLst>
                        <p:par>
                          <p:cTn id="11" fill="hold">
                            <p:stCondLst>
                              <p:cond delay="0"/>
                            </p:stCondLst>
                            <p:childTnLst>
                              <p:par>
                                <p:cTn id="12" presetID="9" presetClass="entr" fill="hold" nodeType="clickEffect">
                                  <p:stCondLst>
                                    <p:cond delay="0"/>
                                  </p:stCondLst>
                                  <p:iterate type="el">
                                    <p:tmAbs val="0"/>
                                  </p:iterate>
                                  <p:childTnLst>
                                    <p:set>
                                      <p:cBhvr>
                                        <p:cTn id="13" fill="hold"/>
                                        <p:tgtEl>
                                          <p:spTgt spid="52"/>
                                        </p:tgtEl>
                                        <p:attrNameLst>
                                          <p:attrName>style.visibility</p:attrName>
                                        </p:attrNameLst>
                                      </p:cBhvr>
                                      <p:to>
                                        <p:strVal val="visible"/>
                                      </p:to>
                                    </p:set>
                                    <p:animEffect transition="in" filter="dissolve">
                                      <p:cBhvr additive="repl">
                                        <p:cTn id="14" dur="500"/>
                                        <p:tgtEl>
                                          <p:spTgt spid="52"/>
                                        </p:tgtEl>
                                      </p:cBhvr>
                                    </p:animEffect>
                                  </p:childTnLst>
                                </p:cTn>
                              </p:par>
                              <p:par>
                                <p:cTn id="15" presetID="9" presetClass="entr" fill="hold" nodeType="withEffect">
                                  <p:stCondLst>
                                    <p:cond delay="0"/>
                                  </p:stCondLst>
                                  <p:iterate type="el">
                                    <p:tmAbs val="0"/>
                                  </p:iterate>
                                  <p:childTnLst>
                                    <p:set>
                                      <p:cBhvr>
                                        <p:cTn id="16" fill="hold"/>
                                        <p:tgtEl>
                                          <p:spTgt spid="52">
                                            <p:txEl>
                                              <p:pRg st="0" end="0"/>
                                            </p:txEl>
                                          </p:spTgt>
                                        </p:tgtEl>
                                        <p:attrNameLst>
                                          <p:attrName>style.visibility</p:attrName>
                                        </p:attrNameLst>
                                      </p:cBhvr>
                                      <p:to>
                                        <p:strVal val="visible"/>
                                      </p:to>
                                    </p:set>
                                    <p:animEffect transition="in" filter="dissolve">
                                      <p:cBhvr additive="repl">
                                        <p:cTn id="17" dur="500"/>
                                        <p:tgtEl>
                                          <p:spTgt spid="5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fill="hold" nodeType="clickEffect">
                                  <p:stCondLst>
                                    <p:cond delay="0"/>
                                  </p:stCondLst>
                                  <p:iterate type="el">
                                    <p:tmAbs val="0"/>
                                  </p:iterate>
                                  <p:childTnLst>
                                    <p:set>
                                      <p:cBhvr>
                                        <p:cTn id="21" fill="hold"/>
                                        <p:tgtEl>
                                          <p:spTgt spid="52">
                                            <p:txEl>
                                              <p:pRg st="1" end="1"/>
                                            </p:txEl>
                                          </p:spTgt>
                                        </p:tgtEl>
                                        <p:attrNameLst>
                                          <p:attrName>style.visibility</p:attrName>
                                        </p:attrNameLst>
                                      </p:cBhvr>
                                      <p:to>
                                        <p:strVal val="visible"/>
                                      </p:to>
                                    </p:set>
                                    <p:animEffect transition="in" filter="dissolve">
                                      <p:cBhvr additive="repl">
                                        <p:cTn id="22" dur="500"/>
                                        <p:tgtEl>
                                          <p:spTgt spid="52">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PlaceHolder 1"/>
          <p:cNvSpPr>
            <a:spLocks noGrp="1"/>
          </p:cNvSpPr>
          <p:nvPr>
            <p:ph/>
          </p:nvPr>
        </p:nvSpPr>
        <p:spPr>
          <a:xfrm>
            <a:off x="1397160" y="1307520"/>
            <a:ext cx="6233040" cy="4577040"/>
          </a:xfrm>
          <a:prstGeom prst="rect">
            <a:avLst/>
          </a:prstGeom>
          <a:noFill/>
          <a:ln w="12600">
            <a:noFill/>
          </a:ln>
        </p:spPr>
        <p:txBody>
          <a:bodyPr lIns="0" tIns="0" rIns="0" bIns="0" anchor="t">
            <a:normAutofit/>
          </a:bodyPr>
          <a:p>
            <a:pPr marL="281160" indent="-281160" algn="l" defTabSz="749880">
              <a:lnSpc>
                <a:spcPct val="100000"/>
              </a:lnSpc>
              <a:spcBef>
                <a:spcPts val="499"/>
              </a:spcBef>
              <a:buClr>
                <a:srgbClr val="004F8A"/>
              </a:buClr>
              <a:buFont typeface="Arial"/>
              <a:buChar char="•"/>
            </a:pPr>
            <a:r>
              <a:rPr lang="es-ES" sz="2950" b="0" u="none" strike="noStrike">
                <a:solidFill>
                  <a:srgbClr val="004F8A"/>
                </a:solidFill>
                <a:effectLst/>
                <a:uFillTx/>
                <a:latin typeface="Century Schoolbook"/>
                <a:ea typeface="Century Schoolbook"/>
              </a:rPr>
              <a:t>A los amigos se les </a:t>
            </a:r>
            <a:r>
              <a:rPr lang="es-ES" sz="2950" b="1" u="sng" strike="noStrike">
                <a:solidFill>
                  <a:srgbClr val="004F8A"/>
                </a:solidFill>
                <a:effectLst/>
                <a:uFillTx/>
                <a:latin typeface="Century Schoolbook"/>
                <a:ea typeface="Century Schoolbook"/>
              </a:rPr>
              <a:t>imita</a:t>
            </a:r>
            <a:r>
              <a:rPr lang="es-ES" sz="2950" b="0" u="none" strike="noStrike">
                <a:solidFill>
                  <a:srgbClr val="004F8A"/>
                </a:solidFill>
                <a:effectLst/>
                <a:uFillTx/>
                <a:latin typeface="Century Schoolbook"/>
                <a:ea typeface="Century Schoolbook"/>
              </a:rPr>
              <a:t>.</a:t>
            </a:r>
            <a:endParaRPr lang="es-ES" sz="2950" b="0" u="none" strike="noStrike">
              <a:solidFill>
                <a:srgbClr val="000000"/>
              </a:solidFill>
              <a:effectLst/>
              <a:uFillTx/>
              <a:latin typeface="Century Schoolbook"/>
            </a:endParaRPr>
          </a:p>
          <a:p>
            <a:pPr marL="281160" indent="-281160" algn="l" defTabSz="749880">
              <a:lnSpc>
                <a:spcPct val="100000"/>
              </a:lnSpc>
              <a:spcBef>
                <a:spcPts val="499"/>
              </a:spcBef>
              <a:buClr>
                <a:srgbClr val="004F8A"/>
              </a:buClr>
              <a:buFont typeface="Arial"/>
              <a:buChar char="•"/>
            </a:pPr>
            <a:r>
              <a:rPr lang="es-ES" sz="2950" b="0" u="none" strike="noStrike">
                <a:solidFill>
                  <a:srgbClr val="004F8A"/>
                </a:solidFill>
                <a:effectLst/>
                <a:uFillTx/>
                <a:latin typeface="Century Schoolbook"/>
                <a:ea typeface="Century Schoolbook"/>
              </a:rPr>
              <a:t>Si son amigos de Jesús, serán </a:t>
            </a:r>
            <a:r>
              <a:rPr lang="es-ES" sz="2950" b="1" u="sng" strike="noStrike">
                <a:solidFill>
                  <a:srgbClr val="004F8A"/>
                </a:solidFill>
                <a:effectLst/>
                <a:uFillTx/>
                <a:latin typeface="Century Schoolbook"/>
                <a:ea typeface="Century Schoolbook"/>
              </a:rPr>
              <a:t>amigos de los otros líderes</a:t>
            </a:r>
            <a:r>
              <a:rPr lang="es-ES" sz="2950" b="0" u="none" strike="noStrike">
                <a:solidFill>
                  <a:srgbClr val="004F8A"/>
                </a:solidFill>
                <a:effectLst/>
                <a:uFillTx/>
                <a:latin typeface="Century Schoolbook"/>
                <a:ea typeface="Century Schoolbook"/>
              </a:rPr>
              <a:t> de la iglesia.</a:t>
            </a:r>
            <a:endParaRPr lang="es-ES" sz="2950" b="0" u="none" strike="noStrike">
              <a:solidFill>
                <a:srgbClr val="000000"/>
              </a:solidFill>
              <a:effectLst/>
              <a:uFillTx/>
              <a:latin typeface="Century Schoolbook"/>
            </a:endParaRPr>
          </a:p>
          <a:p>
            <a:pPr marL="281160" indent="-281160" algn="l" defTabSz="749880">
              <a:lnSpc>
                <a:spcPct val="100000"/>
              </a:lnSpc>
              <a:spcBef>
                <a:spcPts val="499"/>
              </a:spcBef>
              <a:buClr>
                <a:srgbClr val="004F8A"/>
              </a:buClr>
              <a:buFont typeface="Arial"/>
              <a:buChar char="•"/>
            </a:pPr>
            <a:r>
              <a:rPr lang="es-ES" sz="2950" b="0" u="none" strike="noStrike">
                <a:solidFill>
                  <a:srgbClr val="004F8A"/>
                </a:solidFill>
                <a:effectLst/>
                <a:uFillTx/>
                <a:latin typeface="Century Schoolbook"/>
                <a:ea typeface="Century Schoolbook"/>
              </a:rPr>
              <a:t>Si contemplan la vida de su amigo Jesús, Él los </a:t>
            </a:r>
            <a:r>
              <a:rPr lang="es-ES" sz="2950" b="1" u="sng" strike="noStrike">
                <a:solidFill>
                  <a:srgbClr val="004F8A"/>
                </a:solidFill>
                <a:effectLst/>
                <a:uFillTx/>
                <a:latin typeface="Century Schoolbook"/>
                <a:ea typeface="Century Schoolbook"/>
              </a:rPr>
              <a:t>transformará</a:t>
            </a:r>
            <a:r>
              <a:rPr lang="es-ES" sz="2950" b="0" i="1" u="none" strike="noStrike">
                <a:solidFill>
                  <a:srgbClr val="004F8A"/>
                </a:solidFill>
                <a:effectLst/>
                <a:uFillTx/>
                <a:latin typeface="Century Schoolbook"/>
                <a:ea typeface="Century Schoolbook"/>
              </a:rPr>
              <a:t>.</a:t>
            </a:r>
            <a:endParaRPr lang="es-ES" sz="2950" b="0" u="none" strike="noStrike">
              <a:solidFill>
                <a:srgbClr val="000000"/>
              </a:solidFill>
              <a:effectLst/>
              <a:uFillTx/>
              <a:latin typeface="Century Schoolbook"/>
            </a:endParaRPr>
          </a:p>
          <a:p>
            <a:pPr marL="281160" indent="-281160" algn="l" defTabSz="749880">
              <a:lnSpc>
                <a:spcPct val="100000"/>
              </a:lnSpc>
              <a:spcBef>
                <a:spcPts val="499"/>
              </a:spcBef>
              <a:buClr>
                <a:srgbClr val="004F8A"/>
              </a:buClr>
              <a:buFont typeface="Arial"/>
              <a:buChar char="•"/>
            </a:pPr>
            <a:r>
              <a:rPr lang="es-ES" sz="2950" b="0" u="none" strike="noStrike">
                <a:solidFill>
                  <a:srgbClr val="004F8A"/>
                </a:solidFill>
                <a:effectLst/>
                <a:uFillTx/>
                <a:latin typeface="Century Schoolbook"/>
                <a:ea typeface="Century Schoolbook"/>
              </a:rPr>
              <a:t>Si pasan mucho tiempo con Cristo, llegarán a </a:t>
            </a:r>
            <a:r>
              <a:rPr lang="es-ES" sz="2950" b="1" u="sng" strike="noStrike">
                <a:solidFill>
                  <a:srgbClr val="004F8A"/>
                </a:solidFill>
                <a:effectLst/>
                <a:uFillTx/>
                <a:latin typeface="Century Schoolbook"/>
                <a:ea typeface="Century Schoolbook"/>
              </a:rPr>
              <a:t>ser como Jesús</a:t>
            </a:r>
            <a:r>
              <a:rPr lang="es-ES" sz="2950" b="0" u="none" strike="noStrike">
                <a:solidFill>
                  <a:srgbClr val="004F8A"/>
                </a:solidFill>
                <a:effectLst/>
                <a:uFillTx/>
                <a:latin typeface="Century Schoolbook"/>
                <a:ea typeface="Century Schoolbook"/>
              </a:rPr>
              <a:t>.</a:t>
            </a:r>
            <a:endParaRPr lang="es-ES" sz="2950" b="0" u="none" strike="noStrike">
              <a:solidFill>
                <a:srgbClr val="000000"/>
              </a:solidFill>
              <a:effectLst/>
              <a:uFillTx/>
              <a:latin typeface="Century Schoolbook"/>
            </a:endParaRPr>
          </a:p>
        </p:txBody>
      </p:sp>
    </p:spTree>
  </p:cSld>
  <p:timing>
    <p:tnLst>
      <p:par>
        <p:cTn id="682" dur="indefinite" restart="never" nodeType="tmRoot">
          <p:childTnLst>
            <p:seq>
              <p:cTn id="683" dur="indefinite" nodeType="mainSeq">
                <p:childTnLst>
                  <p:par>
                    <p:cTn id="684" fill="hold">
                      <p:stCondLst>
                        <p:cond delay="indefinite"/>
                      </p:stCondLst>
                      <p:childTnLst>
                        <p:par>
                          <p:cTn id="685" fill="hold">
                            <p:stCondLst>
                              <p:cond delay="0"/>
                            </p:stCondLst>
                            <p:childTnLst>
                              <p:par>
                                <p:cTn id="686" presetID="9" presetClass="entr" fill="hold" nodeType="clickEffect">
                                  <p:stCondLst>
                                    <p:cond delay="0"/>
                                  </p:stCondLst>
                                  <p:iterate type="el">
                                    <p:tmAbs val="0"/>
                                  </p:iterate>
                                  <p:childTnLst>
                                    <p:set>
                                      <p:cBhvr>
                                        <p:cTn id="687" fill="hold"/>
                                        <p:tgtEl>
                                          <p:spTgt spid="108"/>
                                        </p:tgtEl>
                                        <p:attrNameLst>
                                          <p:attrName>style.visibility</p:attrName>
                                        </p:attrNameLst>
                                      </p:cBhvr>
                                      <p:to>
                                        <p:strVal val="visible"/>
                                      </p:to>
                                    </p:set>
                                    <p:animEffect transition="in" filter="dissolve">
                                      <p:cBhvr additive="repl">
                                        <p:cTn id="688" dur="500"/>
                                        <p:tgtEl>
                                          <p:spTgt spid="108"/>
                                        </p:tgtEl>
                                      </p:cBhvr>
                                    </p:animEffect>
                                  </p:childTnLst>
                                </p:cTn>
                              </p:par>
                              <p:par>
                                <p:cTn id="689" presetID="9" presetClass="entr" fill="hold" nodeType="withEffect">
                                  <p:stCondLst>
                                    <p:cond delay="0"/>
                                  </p:stCondLst>
                                  <p:iterate type="el">
                                    <p:tmAbs val="0"/>
                                  </p:iterate>
                                  <p:childTnLst>
                                    <p:set>
                                      <p:cBhvr>
                                        <p:cTn id="690" fill="hold"/>
                                        <p:tgtEl>
                                          <p:spTgt spid="108">
                                            <p:txEl>
                                              <p:pRg st="0" end="0"/>
                                            </p:txEl>
                                          </p:spTgt>
                                        </p:tgtEl>
                                        <p:attrNameLst>
                                          <p:attrName>style.visibility</p:attrName>
                                        </p:attrNameLst>
                                      </p:cBhvr>
                                      <p:to>
                                        <p:strVal val="visible"/>
                                      </p:to>
                                    </p:set>
                                    <p:animEffect transition="in" filter="dissolve">
                                      <p:cBhvr additive="repl">
                                        <p:cTn id="691" dur="500"/>
                                        <p:tgtEl>
                                          <p:spTgt spid="108">
                                            <p:txEl>
                                              <p:pRg st="0" end="0"/>
                                            </p:txEl>
                                          </p:spTgt>
                                        </p:tgtEl>
                                      </p:cBhvr>
                                    </p:animEffect>
                                  </p:childTnLst>
                                </p:cTn>
                              </p:par>
                            </p:childTnLst>
                          </p:cTn>
                        </p:par>
                      </p:childTnLst>
                    </p:cTn>
                  </p:par>
                  <p:par>
                    <p:cTn id="692" fill="hold">
                      <p:stCondLst>
                        <p:cond delay="indefinite"/>
                      </p:stCondLst>
                      <p:childTnLst>
                        <p:par>
                          <p:cTn id="693" fill="hold">
                            <p:stCondLst>
                              <p:cond delay="0"/>
                            </p:stCondLst>
                            <p:childTnLst>
                              <p:par>
                                <p:cTn id="694" presetID="9" presetClass="entr" fill="hold" nodeType="clickEffect">
                                  <p:stCondLst>
                                    <p:cond delay="0"/>
                                  </p:stCondLst>
                                  <p:iterate type="el">
                                    <p:tmAbs val="0"/>
                                  </p:iterate>
                                  <p:childTnLst>
                                    <p:set>
                                      <p:cBhvr>
                                        <p:cTn id="695" fill="hold"/>
                                        <p:tgtEl>
                                          <p:spTgt spid="108">
                                            <p:txEl>
                                              <p:pRg st="1" end="1"/>
                                            </p:txEl>
                                          </p:spTgt>
                                        </p:tgtEl>
                                        <p:attrNameLst>
                                          <p:attrName>style.visibility</p:attrName>
                                        </p:attrNameLst>
                                      </p:cBhvr>
                                      <p:to>
                                        <p:strVal val="visible"/>
                                      </p:to>
                                    </p:set>
                                    <p:animEffect transition="in" filter="dissolve">
                                      <p:cBhvr additive="repl">
                                        <p:cTn id="696" dur="500"/>
                                        <p:tgtEl>
                                          <p:spTgt spid="108">
                                            <p:txEl>
                                              <p:pRg st="1" end="1"/>
                                            </p:txEl>
                                          </p:spTgt>
                                        </p:tgtEl>
                                      </p:cBhvr>
                                    </p:animEffect>
                                  </p:childTnLst>
                                </p:cTn>
                              </p:par>
                            </p:childTnLst>
                          </p:cTn>
                        </p:par>
                      </p:childTnLst>
                    </p:cTn>
                  </p:par>
                  <p:par>
                    <p:cTn id="697" fill="hold">
                      <p:stCondLst>
                        <p:cond delay="indefinite"/>
                      </p:stCondLst>
                      <p:childTnLst>
                        <p:par>
                          <p:cTn id="698" fill="hold">
                            <p:stCondLst>
                              <p:cond delay="0"/>
                            </p:stCondLst>
                            <p:childTnLst>
                              <p:par>
                                <p:cTn id="699" presetID="9" presetClass="entr" fill="hold" nodeType="clickEffect">
                                  <p:stCondLst>
                                    <p:cond delay="0"/>
                                  </p:stCondLst>
                                  <p:iterate type="el">
                                    <p:tmAbs val="0"/>
                                  </p:iterate>
                                  <p:childTnLst>
                                    <p:set>
                                      <p:cBhvr>
                                        <p:cTn id="700" fill="hold"/>
                                        <p:tgtEl>
                                          <p:spTgt spid="108">
                                            <p:txEl>
                                              <p:pRg st="2" end="2"/>
                                            </p:txEl>
                                          </p:spTgt>
                                        </p:tgtEl>
                                        <p:attrNameLst>
                                          <p:attrName>style.visibility</p:attrName>
                                        </p:attrNameLst>
                                      </p:cBhvr>
                                      <p:to>
                                        <p:strVal val="visible"/>
                                      </p:to>
                                    </p:set>
                                    <p:animEffect transition="in" filter="dissolve">
                                      <p:cBhvr additive="repl">
                                        <p:cTn id="701" dur="500"/>
                                        <p:tgtEl>
                                          <p:spTgt spid="108">
                                            <p:txEl>
                                              <p:pRg st="2" end="2"/>
                                            </p:txEl>
                                          </p:spTgt>
                                        </p:tgtEl>
                                      </p:cBhvr>
                                    </p:animEffect>
                                  </p:childTnLst>
                                </p:cTn>
                              </p:par>
                            </p:childTnLst>
                          </p:cTn>
                        </p:par>
                      </p:childTnLst>
                    </p:cTn>
                  </p:par>
                  <p:par>
                    <p:cTn id="702" fill="hold">
                      <p:stCondLst>
                        <p:cond delay="indefinite"/>
                      </p:stCondLst>
                      <p:childTnLst>
                        <p:par>
                          <p:cTn id="703" fill="hold">
                            <p:stCondLst>
                              <p:cond delay="0"/>
                            </p:stCondLst>
                            <p:childTnLst>
                              <p:par>
                                <p:cTn id="704" presetID="9" presetClass="entr" fill="hold" nodeType="clickEffect">
                                  <p:stCondLst>
                                    <p:cond delay="0"/>
                                  </p:stCondLst>
                                  <p:iterate type="el">
                                    <p:tmAbs val="0"/>
                                  </p:iterate>
                                  <p:childTnLst>
                                    <p:set>
                                      <p:cBhvr>
                                        <p:cTn id="705" fill="hold"/>
                                        <p:tgtEl>
                                          <p:spTgt spid="108">
                                            <p:txEl>
                                              <p:pRg st="3" end="3"/>
                                            </p:txEl>
                                          </p:spTgt>
                                        </p:tgtEl>
                                        <p:attrNameLst>
                                          <p:attrName>style.visibility</p:attrName>
                                        </p:attrNameLst>
                                      </p:cBhvr>
                                      <p:to>
                                        <p:strVal val="visible"/>
                                      </p:to>
                                    </p:set>
                                    <p:animEffect transition="in" filter="dissolve">
                                      <p:cBhvr additive="repl">
                                        <p:cTn id="706" dur="500"/>
                                        <p:tgtEl>
                                          <p:spTgt spid="108">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 name="PlaceHolder 1"/>
          <p:cNvSpPr>
            <a:spLocks noGrp="1"/>
          </p:cNvSpPr>
          <p:nvPr>
            <p:ph/>
          </p:nvPr>
        </p:nvSpPr>
        <p:spPr>
          <a:xfrm>
            <a:off x="1409760" y="1576440"/>
            <a:ext cx="6628680" cy="3704760"/>
          </a:xfrm>
          <a:prstGeom prst="rect">
            <a:avLst/>
          </a:prstGeom>
          <a:noFill/>
          <a:ln w="12600">
            <a:noFill/>
          </a:ln>
        </p:spPr>
        <p:txBody>
          <a:bodyPr lIns="0" tIns="0" rIns="0" bIns="0" anchor="t">
            <a:normAutofit/>
          </a:bodyPr>
          <a:p>
            <a:pPr indent="0" algn="l" defTabSz="914400">
              <a:lnSpc>
                <a:spcPct val="100000"/>
              </a:lnSpc>
              <a:spcBef>
                <a:spcPts val="901"/>
              </a:spcBef>
              <a:buNone/>
              <a:tabLst>
                <a:tab pos="0" algn="l"/>
              </a:tabLst>
            </a:pPr>
            <a:r>
              <a:rPr lang="es-ES" sz="4000" b="0" i="1" u="none" strike="noStrike">
                <a:solidFill>
                  <a:srgbClr val="004F8A"/>
                </a:solidFill>
                <a:effectLst/>
                <a:uFillTx/>
                <a:latin typeface="Century Schoolbook"/>
                <a:ea typeface="Century Schoolbook"/>
              </a:rPr>
              <a:t>“Nadie tiene mayor amor que éste, que uno ponga su vida por sus amigos. Vosotros sois mis amigos, si hacéis lo que yo os mando”.</a:t>
            </a:r>
            <a:endParaRPr lang="es-ES" sz="4000" b="0" u="none" strike="noStrike">
              <a:solidFill>
                <a:srgbClr val="000000"/>
              </a:solidFill>
              <a:effectLst/>
              <a:uFillTx/>
              <a:latin typeface="Century Schoolbook"/>
            </a:endParaRPr>
          </a:p>
          <a:p>
            <a:pPr indent="0" algn="l" defTabSz="914400">
              <a:lnSpc>
                <a:spcPct val="100000"/>
              </a:lnSpc>
              <a:buNone/>
              <a:tabLst>
                <a:tab pos="0" algn="l"/>
              </a:tabLst>
            </a:pPr>
            <a:r>
              <a:rPr lang="es-ES" sz="4000" b="0" i="1" u="none" strike="noStrike">
                <a:solidFill>
                  <a:srgbClr val="FF2600"/>
                </a:solidFill>
                <a:effectLst/>
                <a:uFillTx/>
                <a:latin typeface="Century Schoolbook"/>
                <a:ea typeface="Century Schoolbook"/>
              </a:rPr>
              <a:t>Juan 15:13-14</a:t>
            </a:r>
            <a:endParaRPr lang="es-ES" sz="4000" b="0" u="none" strike="noStrike">
              <a:solidFill>
                <a:srgbClr val="000000"/>
              </a:solidFill>
              <a:effectLst/>
              <a:uFillTx/>
              <a:latin typeface="Century Schoolbook"/>
            </a:endParaRPr>
          </a:p>
        </p:txBody>
      </p:sp>
    </p:spTree>
  </p:cSld>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 name="PlaceHolder 1"/>
          <p:cNvSpPr>
            <a:spLocks noGrp="1"/>
          </p:cNvSpPr>
          <p:nvPr>
            <p:ph/>
          </p:nvPr>
        </p:nvSpPr>
        <p:spPr>
          <a:xfrm>
            <a:off x="1076040" y="1277640"/>
            <a:ext cx="6991200" cy="5038200"/>
          </a:xfrm>
          <a:prstGeom prst="rect">
            <a:avLst/>
          </a:prstGeom>
          <a:noFill/>
          <a:ln w="12600">
            <a:noFill/>
          </a:ln>
        </p:spPr>
        <p:txBody>
          <a:bodyPr lIns="0" tIns="0" rIns="0" bIns="0" anchor="t">
            <a:normAutofit/>
          </a:bodyPr>
          <a:p>
            <a:pPr indent="0" algn="l" defTabSz="878040">
              <a:lnSpc>
                <a:spcPct val="90000"/>
              </a:lnSpc>
              <a:spcBef>
                <a:spcPts val="499"/>
              </a:spcBef>
              <a:buNone/>
              <a:tabLst>
                <a:tab pos="0" algn="l"/>
              </a:tabLst>
            </a:pPr>
            <a:r>
              <a:rPr lang="es-ES" sz="2910" b="1" i="1" u="none" strike="noStrike">
                <a:solidFill>
                  <a:srgbClr val="004F8A"/>
                </a:solidFill>
                <a:effectLst/>
                <a:uFillTx/>
                <a:latin typeface="Century Schoolbook"/>
                <a:ea typeface="Century Schoolbook"/>
              </a:rPr>
              <a:t>“</a:t>
            </a:r>
            <a:r>
              <a:rPr lang="es-ES" sz="2910" b="1" i="1" u="sng" strike="noStrike">
                <a:solidFill>
                  <a:srgbClr val="004F8A"/>
                </a:solidFill>
                <a:effectLst/>
                <a:uFillTx/>
                <a:latin typeface="Century Schoolbook"/>
                <a:ea typeface="Century Schoolbook"/>
              </a:rPr>
              <a:t>Ruego a los ancianos que están entre vosotros… Apacentad la grey de Dios que está entre vosotros</a:t>
            </a:r>
            <a:r>
              <a:rPr lang="es-ES" sz="2910" b="0" i="1" u="none" strike="noStrike">
                <a:solidFill>
                  <a:srgbClr val="004F8A"/>
                </a:solidFill>
                <a:effectLst/>
                <a:uFillTx/>
                <a:latin typeface="Century Schoolbook"/>
                <a:ea typeface="Century Schoolbook"/>
              </a:rPr>
              <a:t>, cuidando de ella, no por fuerza, sino voluntariamente; no por ganancia deshonesta, sino con ánimo pronto; no como teniendo señorío sobre los que están a vuestro cuidado, sino siendo ejemplo de la grey. Y cuando aparezca el Príncipe de los pastores, vosotros recibiréis la corona incorruptible de gloria.” </a:t>
            </a:r>
            <a:endParaRPr lang="es-ES" sz="2910" b="0" u="none" strike="noStrike">
              <a:solidFill>
                <a:srgbClr val="000000"/>
              </a:solidFill>
              <a:effectLst/>
              <a:uFillTx/>
              <a:latin typeface="Century Schoolbook"/>
            </a:endParaRPr>
          </a:p>
          <a:p>
            <a:pPr indent="0" algn="l" defTabSz="878040">
              <a:lnSpc>
                <a:spcPct val="90000"/>
              </a:lnSpc>
              <a:buNone/>
              <a:tabLst>
                <a:tab pos="0" algn="l"/>
              </a:tabLst>
            </a:pPr>
            <a:r>
              <a:rPr lang="es-ES" sz="2910" b="0" i="1" u="none" strike="noStrike">
                <a:solidFill>
                  <a:srgbClr val="FF2600"/>
                </a:solidFill>
                <a:effectLst/>
                <a:uFillTx/>
                <a:latin typeface="Century Schoolbook"/>
                <a:ea typeface="Century Schoolbook"/>
              </a:rPr>
              <a:t>1 Pedro 5:1-4</a:t>
            </a:r>
            <a:endParaRPr lang="es-ES" sz="2910" b="0" u="none" strike="noStrike">
              <a:solidFill>
                <a:srgbClr val="000000"/>
              </a:solidFill>
              <a:effectLst/>
              <a:uFillTx/>
              <a:latin typeface="Century Schoolbook"/>
            </a:endParaRPr>
          </a:p>
        </p:txBody>
      </p:sp>
      <p:sp>
        <p:nvSpPr>
          <p:cNvPr id="111" name="Shape 234"/>
          <p:cNvSpPr/>
          <p:nvPr/>
        </p:nvSpPr>
        <p:spPr>
          <a:xfrm>
            <a:off x="2572200" y="307080"/>
            <a:ext cx="3812400" cy="853200"/>
          </a:xfrm>
          <a:prstGeom prst="rect">
            <a:avLst/>
          </a:prstGeom>
          <a:noFill/>
          <a:ln w="12700">
            <a:noFill/>
          </a:ln>
        </p:spPr>
        <p:style>
          <a:lnRef idx="0"/>
          <a:fillRef idx="0"/>
          <a:effectRef idx="0"/>
          <a:fontRef idx="minor"/>
        </p:style>
        <p:txBody>
          <a:bodyPr lIns="45720" rIns="45720" anchor="t">
            <a:spAutoFit/>
          </a:bodyPr>
          <a:p>
            <a:pPr algn="ctr" defTabSz="914400">
              <a:lnSpc>
                <a:spcPct val="100000"/>
              </a:lnSpc>
              <a:tabLst>
                <a:tab pos="0" algn="l"/>
              </a:tabLst>
            </a:pPr>
            <a:r>
              <a:rPr lang="es-ES" sz="5000" b="0" u="none" strike="noStrike">
                <a:solidFill>
                  <a:srgbClr val="C00000"/>
                </a:solidFill>
                <a:effectLst/>
                <a:uFillTx/>
                <a:latin typeface="Century Schoolbook"/>
                <a:ea typeface="Century Schoolbook"/>
              </a:rPr>
              <a:t>Conclusión</a:t>
            </a:r>
            <a:endParaRPr lang="es-ES" sz="5000" b="0" u="none" strike="noStrike">
              <a:solidFill>
                <a:srgbClr val="000000"/>
              </a:solidFill>
              <a:effectLst/>
              <a:uFillTx/>
              <a:latin typeface="Arial"/>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 name="PlaceHolder 1"/>
          <p:cNvSpPr>
            <a:spLocks noGrp="1"/>
          </p:cNvSpPr>
          <p:nvPr>
            <p:ph/>
          </p:nvPr>
        </p:nvSpPr>
        <p:spPr>
          <a:xfrm>
            <a:off x="1851480" y="1016280"/>
            <a:ext cx="5440320" cy="5020560"/>
          </a:xfrm>
          <a:prstGeom prst="rect">
            <a:avLst/>
          </a:prstGeom>
          <a:noFill/>
          <a:ln w="12600">
            <a:noFill/>
          </a:ln>
        </p:spPr>
        <p:txBody>
          <a:bodyPr lIns="0" tIns="0" rIns="0" bIns="0" anchor="t">
            <a:normAutofit/>
          </a:bodyPr>
          <a:p>
            <a:pPr marL="548640" indent="-548640" algn="l" defTabSz="822960">
              <a:lnSpc>
                <a:spcPct val="100000"/>
              </a:lnSpc>
              <a:spcBef>
                <a:spcPts val="601"/>
              </a:spcBef>
              <a:buClr>
                <a:srgbClr val="004F8A"/>
              </a:buClr>
              <a:buFont typeface="Arial"/>
              <a:buChar char="•"/>
            </a:pPr>
            <a:r>
              <a:rPr lang="es-ES" sz="2880" b="0" u="none" strike="noStrike">
                <a:solidFill>
                  <a:srgbClr val="004F8A"/>
                </a:solidFill>
                <a:effectLst/>
                <a:uFillTx/>
                <a:latin typeface="Century Schoolbook"/>
                <a:ea typeface="Century Schoolbook"/>
              </a:rPr>
              <a:t>Deben interesarse por la salud física y </a:t>
            </a:r>
            <a:r>
              <a:rPr lang="es-ES" sz="2880" b="1" u="sng" strike="noStrike">
                <a:solidFill>
                  <a:srgbClr val="004F8A"/>
                </a:solidFill>
                <a:effectLst/>
                <a:uFillTx/>
                <a:latin typeface="Century Schoolbook"/>
                <a:ea typeface="Century Schoolbook"/>
              </a:rPr>
              <a:t>espiritual</a:t>
            </a:r>
            <a:r>
              <a:rPr lang="es-ES" sz="2880" b="1" u="none" strike="noStrike">
                <a:solidFill>
                  <a:srgbClr val="004F8A"/>
                </a:solidFill>
                <a:effectLst/>
                <a:uFillTx/>
                <a:latin typeface="Century Schoolbook"/>
                <a:ea typeface="Century Schoolbook"/>
              </a:rPr>
              <a:t> </a:t>
            </a:r>
            <a:r>
              <a:rPr lang="es-ES" sz="2880" b="0" u="none" strike="noStrike">
                <a:solidFill>
                  <a:srgbClr val="004F8A"/>
                </a:solidFill>
                <a:effectLst/>
                <a:uFillTx/>
                <a:latin typeface="Century Schoolbook"/>
                <a:ea typeface="Century Schoolbook"/>
              </a:rPr>
              <a:t>de la iglesia.</a:t>
            </a:r>
            <a:endParaRPr lang="es-ES" sz="2880" b="0" u="none" strike="noStrike">
              <a:solidFill>
                <a:srgbClr val="000000"/>
              </a:solidFill>
              <a:effectLst/>
              <a:uFillTx/>
              <a:latin typeface="Century Schoolbook"/>
            </a:endParaRPr>
          </a:p>
          <a:p>
            <a:pPr marL="548640" indent="-548640" algn="l" defTabSz="822960">
              <a:lnSpc>
                <a:spcPct val="100000"/>
              </a:lnSpc>
              <a:spcBef>
                <a:spcPts val="601"/>
              </a:spcBef>
              <a:buClr>
                <a:srgbClr val="004F8A"/>
              </a:buClr>
              <a:buFont typeface="Arial"/>
              <a:buChar char="•"/>
            </a:pPr>
            <a:r>
              <a:rPr lang="es-ES" sz="2880" b="0" u="none" strike="noStrike">
                <a:solidFill>
                  <a:srgbClr val="004F8A"/>
                </a:solidFill>
                <a:effectLst/>
                <a:uFillTx/>
                <a:latin typeface="Century Schoolbook"/>
                <a:ea typeface="Century Schoolbook"/>
              </a:rPr>
              <a:t>Deben preocuparse por </a:t>
            </a:r>
            <a:r>
              <a:rPr lang="es-ES" sz="2880" b="1" u="sng" strike="noStrike">
                <a:solidFill>
                  <a:srgbClr val="004F8A"/>
                </a:solidFill>
                <a:effectLst/>
                <a:uFillTx/>
                <a:latin typeface="Century Schoolbook"/>
                <a:ea typeface="Century Schoolbook"/>
              </a:rPr>
              <a:t>alimentar</a:t>
            </a:r>
            <a:r>
              <a:rPr lang="es-ES" sz="2880" b="1" u="none" strike="noStrike">
                <a:solidFill>
                  <a:srgbClr val="004F8A"/>
                </a:solidFill>
                <a:effectLst/>
                <a:uFillTx/>
                <a:latin typeface="Century Schoolbook"/>
                <a:ea typeface="Century Schoolbook"/>
              </a:rPr>
              <a:t> </a:t>
            </a:r>
            <a:r>
              <a:rPr lang="es-ES" sz="2880" b="0" u="none" strike="noStrike">
                <a:solidFill>
                  <a:srgbClr val="004F8A"/>
                </a:solidFill>
                <a:effectLst/>
                <a:uFillTx/>
                <a:latin typeface="Century Schoolbook"/>
                <a:ea typeface="Century Schoolbook"/>
              </a:rPr>
              <a:t>bien a las ovejas.</a:t>
            </a:r>
            <a:endParaRPr lang="es-ES" sz="2880" b="0" u="none" strike="noStrike">
              <a:solidFill>
                <a:srgbClr val="000000"/>
              </a:solidFill>
              <a:effectLst/>
              <a:uFillTx/>
              <a:latin typeface="Century Schoolbook"/>
            </a:endParaRPr>
          </a:p>
          <a:p>
            <a:pPr marL="548640" indent="-548640" algn="l" defTabSz="822960">
              <a:lnSpc>
                <a:spcPct val="100000"/>
              </a:lnSpc>
              <a:spcBef>
                <a:spcPts val="601"/>
              </a:spcBef>
              <a:buClr>
                <a:srgbClr val="004F8A"/>
              </a:buClr>
              <a:buFont typeface="Arial"/>
              <a:buChar char="•"/>
            </a:pPr>
            <a:r>
              <a:rPr lang="es-ES" sz="2880" b="0" u="none" strike="noStrike">
                <a:solidFill>
                  <a:srgbClr val="004F8A"/>
                </a:solidFill>
                <a:effectLst/>
                <a:uFillTx/>
                <a:latin typeface="Century Schoolbook"/>
                <a:ea typeface="Century Schoolbook"/>
              </a:rPr>
              <a:t>No permitirán que las ovejas se </a:t>
            </a:r>
            <a:r>
              <a:rPr lang="es-ES" sz="2880" b="1" u="sng" strike="noStrike">
                <a:solidFill>
                  <a:srgbClr val="004F8A"/>
                </a:solidFill>
                <a:effectLst/>
                <a:uFillTx/>
                <a:latin typeface="Century Schoolbook"/>
                <a:ea typeface="Century Schoolbook"/>
              </a:rPr>
              <a:t>desnutran</a:t>
            </a:r>
            <a:r>
              <a:rPr lang="es-ES" sz="2880" b="1" u="none" strike="noStrike">
                <a:solidFill>
                  <a:srgbClr val="004F8A"/>
                </a:solidFill>
                <a:effectLst/>
                <a:uFillTx/>
                <a:latin typeface="Century Schoolbook"/>
                <a:ea typeface="Century Schoolbook"/>
              </a:rPr>
              <a:t> </a:t>
            </a:r>
            <a:r>
              <a:rPr lang="es-ES" sz="2880" b="0" u="none" strike="noStrike">
                <a:solidFill>
                  <a:srgbClr val="004F8A"/>
                </a:solidFill>
                <a:effectLst/>
                <a:uFillTx/>
                <a:latin typeface="Century Schoolbook"/>
                <a:ea typeface="Century Schoolbook"/>
              </a:rPr>
              <a:t>espiritualmente.</a:t>
            </a:r>
            <a:endParaRPr lang="es-ES" sz="2880" b="0" u="none" strike="noStrike">
              <a:solidFill>
                <a:srgbClr val="000000"/>
              </a:solidFill>
              <a:effectLst/>
              <a:uFillTx/>
              <a:latin typeface="Century Schoolbook"/>
            </a:endParaRPr>
          </a:p>
          <a:p>
            <a:pPr marL="548640" indent="-548640" algn="l" defTabSz="822960">
              <a:lnSpc>
                <a:spcPct val="100000"/>
              </a:lnSpc>
              <a:spcBef>
                <a:spcPts val="601"/>
              </a:spcBef>
              <a:buClr>
                <a:srgbClr val="004F8A"/>
              </a:buClr>
              <a:buFont typeface="Arial"/>
              <a:buChar char="•"/>
            </a:pPr>
            <a:r>
              <a:rPr lang="es-ES" sz="2880" b="0" u="none" strike="noStrike">
                <a:solidFill>
                  <a:srgbClr val="004F8A"/>
                </a:solidFill>
                <a:effectLst/>
                <a:uFillTx/>
                <a:latin typeface="Century Schoolbook"/>
                <a:ea typeface="Century Schoolbook"/>
              </a:rPr>
              <a:t>Evitarán que las ovejas vayan a alimentarse a otros </a:t>
            </a:r>
            <a:r>
              <a:rPr lang="es-ES" sz="2880" b="1" u="sng" strike="noStrike">
                <a:solidFill>
                  <a:srgbClr val="004F8A"/>
                </a:solidFill>
                <a:effectLst/>
                <a:uFillTx/>
                <a:latin typeface="Century Schoolbook"/>
                <a:ea typeface="Century Schoolbook"/>
              </a:rPr>
              <a:t>pastos</a:t>
            </a:r>
            <a:r>
              <a:rPr lang="es-ES" sz="2880" b="0" u="none" strike="noStrike">
                <a:solidFill>
                  <a:srgbClr val="004F8A"/>
                </a:solidFill>
                <a:effectLst/>
                <a:uFillTx/>
                <a:latin typeface="Century Schoolbook"/>
                <a:ea typeface="Century Schoolbook"/>
              </a:rPr>
              <a:t>.</a:t>
            </a:r>
            <a:endParaRPr lang="es-ES" sz="2880" b="0" u="none" strike="noStrike">
              <a:solidFill>
                <a:srgbClr val="000000"/>
              </a:solidFill>
              <a:effectLst/>
              <a:uFillTx/>
              <a:latin typeface="Century Schoolbook"/>
            </a:endParaRPr>
          </a:p>
        </p:txBody>
      </p:sp>
    </p:spTree>
  </p:cSld>
  <p:timing>
    <p:tnLst>
      <p:par>
        <p:cTn id="23" dur="indefinite" restart="never" nodeType="tmRoot">
          <p:childTnLst>
            <p:seq>
              <p:cTn id="24" dur="indefinite" nodeType="mainSeq">
                <p:childTnLst>
                  <p:par>
                    <p:cTn id="25" fill="hold">
                      <p:stCondLst>
                        <p:cond delay="indefinite"/>
                      </p:stCondLst>
                      <p:childTnLst>
                        <p:par>
                          <p:cTn id="26" fill="hold">
                            <p:stCondLst>
                              <p:cond delay="0"/>
                            </p:stCondLst>
                            <p:childTnLst>
                              <p:par>
                                <p:cTn id="27" presetID="9" presetClass="entr" fill="hold" nodeType="clickEffect">
                                  <p:stCondLst>
                                    <p:cond delay="0"/>
                                  </p:stCondLst>
                                  <p:iterate type="el">
                                    <p:tmAbs val="0"/>
                                  </p:iterate>
                                  <p:childTnLst>
                                    <p:set>
                                      <p:cBhvr>
                                        <p:cTn id="28" fill="hold"/>
                                        <p:tgtEl>
                                          <p:spTgt spid="53"/>
                                        </p:tgtEl>
                                        <p:attrNameLst>
                                          <p:attrName>style.visibility</p:attrName>
                                        </p:attrNameLst>
                                      </p:cBhvr>
                                      <p:to>
                                        <p:strVal val="visible"/>
                                      </p:to>
                                    </p:set>
                                    <p:animEffect transition="in" filter="dissolve">
                                      <p:cBhvr additive="repl">
                                        <p:cTn id="29" dur="500"/>
                                        <p:tgtEl>
                                          <p:spTgt spid="53"/>
                                        </p:tgtEl>
                                      </p:cBhvr>
                                    </p:animEffect>
                                  </p:childTnLst>
                                </p:cTn>
                              </p:par>
                              <p:par>
                                <p:cTn id="30" presetID="9" presetClass="entr" fill="hold" nodeType="withEffect">
                                  <p:stCondLst>
                                    <p:cond delay="0"/>
                                  </p:stCondLst>
                                  <p:iterate type="el">
                                    <p:tmAbs val="0"/>
                                  </p:iterate>
                                  <p:childTnLst>
                                    <p:set>
                                      <p:cBhvr>
                                        <p:cTn id="31" fill="hold"/>
                                        <p:tgtEl>
                                          <p:spTgt spid="53">
                                            <p:txEl>
                                              <p:pRg st="0" end="0"/>
                                            </p:txEl>
                                          </p:spTgt>
                                        </p:tgtEl>
                                        <p:attrNameLst>
                                          <p:attrName>style.visibility</p:attrName>
                                        </p:attrNameLst>
                                      </p:cBhvr>
                                      <p:to>
                                        <p:strVal val="visible"/>
                                      </p:to>
                                    </p:set>
                                    <p:animEffect transition="in" filter="dissolve">
                                      <p:cBhvr additive="repl">
                                        <p:cTn id="32" dur="500"/>
                                        <p:tgtEl>
                                          <p:spTgt spid="5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fill="hold" nodeType="clickEffect">
                                  <p:stCondLst>
                                    <p:cond delay="0"/>
                                  </p:stCondLst>
                                  <p:iterate type="el">
                                    <p:tmAbs val="0"/>
                                  </p:iterate>
                                  <p:childTnLst>
                                    <p:set>
                                      <p:cBhvr>
                                        <p:cTn id="36" fill="hold"/>
                                        <p:tgtEl>
                                          <p:spTgt spid="53">
                                            <p:txEl>
                                              <p:pRg st="1" end="1"/>
                                            </p:txEl>
                                          </p:spTgt>
                                        </p:tgtEl>
                                        <p:attrNameLst>
                                          <p:attrName>style.visibility</p:attrName>
                                        </p:attrNameLst>
                                      </p:cBhvr>
                                      <p:to>
                                        <p:strVal val="visible"/>
                                      </p:to>
                                    </p:set>
                                    <p:animEffect transition="in" filter="dissolve">
                                      <p:cBhvr additive="repl">
                                        <p:cTn id="37" dur="500"/>
                                        <p:tgtEl>
                                          <p:spTgt spid="53">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fill="hold" nodeType="clickEffect">
                                  <p:stCondLst>
                                    <p:cond delay="0"/>
                                  </p:stCondLst>
                                  <p:iterate type="el">
                                    <p:tmAbs val="0"/>
                                  </p:iterate>
                                  <p:childTnLst>
                                    <p:set>
                                      <p:cBhvr>
                                        <p:cTn id="41" fill="hold"/>
                                        <p:tgtEl>
                                          <p:spTgt spid="53">
                                            <p:txEl>
                                              <p:pRg st="2" end="2"/>
                                            </p:txEl>
                                          </p:spTgt>
                                        </p:tgtEl>
                                        <p:attrNameLst>
                                          <p:attrName>style.visibility</p:attrName>
                                        </p:attrNameLst>
                                      </p:cBhvr>
                                      <p:to>
                                        <p:strVal val="visible"/>
                                      </p:to>
                                    </p:set>
                                    <p:animEffect transition="in" filter="dissolve">
                                      <p:cBhvr additive="repl">
                                        <p:cTn id="42" dur="500"/>
                                        <p:tgtEl>
                                          <p:spTgt spid="53">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fill="hold" nodeType="clickEffect">
                                  <p:stCondLst>
                                    <p:cond delay="0"/>
                                  </p:stCondLst>
                                  <p:iterate type="el">
                                    <p:tmAbs val="0"/>
                                  </p:iterate>
                                  <p:childTnLst>
                                    <p:set>
                                      <p:cBhvr>
                                        <p:cTn id="46" fill="hold"/>
                                        <p:tgtEl>
                                          <p:spTgt spid="53">
                                            <p:txEl>
                                              <p:pRg st="3" end="3"/>
                                            </p:txEl>
                                          </p:spTgt>
                                        </p:tgtEl>
                                        <p:attrNameLst>
                                          <p:attrName>style.visibility</p:attrName>
                                        </p:attrNameLst>
                                      </p:cBhvr>
                                      <p:to>
                                        <p:strVal val="visible"/>
                                      </p:to>
                                    </p:set>
                                    <p:animEffect transition="in" filter="dissolve">
                                      <p:cBhvr additive="repl">
                                        <p:cTn id="47" dur="500"/>
                                        <p:tgtEl>
                                          <p:spTgt spid="53">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 name="PlaceHolder 1"/>
          <p:cNvSpPr>
            <a:spLocks noGrp="1"/>
          </p:cNvSpPr>
          <p:nvPr>
            <p:ph/>
          </p:nvPr>
        </p:nvSpPr>
        <p:spPr>
          <a:xfrm>
            <a:off x="1702440" y="977040"/>
            <a:ext cx="5738400" cy="4682160"/>
          </a:xfrm>
          <a:prstGeom prst="rect">
            <a:avLst/>
          </a:prstGeom>
          <a:noFill/>
          <a:ln w="12600">
            <a:noFill/>
          </a:ln>
        </p:spPr>
        <p:txBody>
          <a:bodyPr lIns="0" tIns="0" rIns="0" bIns="0" anchor="t">
            <a:normAutofit/>
          </a:bodyPr>
          <a:p>
            <a:pPr marL="439920" indent="-439920" algn="l" defTabSz="804600">
              <a:lnSpc>
                <a:spcPct val="100000"/>
              </a:lnSpc>
              <a:spcBef>
                <a:spcPts val="499"/>
              </a:spcBef>
              <a:buClr>
                <a:srgbClr val="004F8A"/>
              </a:buClr>
              <a:buFont typeface="Arial"/>
              <a:buChar char="•"/>
            </a:pPr>
            <a:r>
              <a:rPr lang="es-ES" sz="2640" b="0" u="none" strike="noStrike">
                <a:solidFill>
                  <a:srgbClr val="004F8A"/>
                </a:solidFill>
                <a:effectLst/>
                <a:uFillTx/>
                <a:latin typeface="Century Schoolbook"/>
                <a:ea typeface="Century Schoolbook"/>
              </a:rPr>
              <a:t>Velarán para que las familias de la iglesia realicen el </a:t>
            </a:r>
            <a:r>
              <a:rPr lang="es-ES" sz="2640" b="1" u="sng" strike="noStrike">
                <a:solidFill>
                  <a:srgbClr val="004F8A"/>
                </a:solidFill>
                <a:effectLst/>
                <a:uFillTx/>
                <a:latin typeface="Century Schoolbook"/>
                <a:ea typeface="Century Schoolbook"/>
              </a:rPr>
              <a:t>culto familiar</a:t>
            </a:r>
            <a:r>
              <a:rPr lang="es-ES" sz="2640" b="0" u="none" strike="noStrike">
                <a:solidFill>
                  <a:srgbClr val="004F8A"/>
                </a:solidFill>
                <a:effectLst/>
                <a:uFillTx/>
                <a:latin typeface="Century Schoolbook"/>
                <a:ea typeface="Century Schoolbook"/>
              </a:rPr>
              <a:t>.</a:t>
            </a:r>
            <a:endParaRPr lang="es-ES" sz="2640" b="0" u="none" strike="noStrike">
              <a:solidFill>
                <a:srgbClr val="000000"/>
              </a:solidFill>
              <a:effectLst/>
              <a:uFillTx/>
              <a:latin typeface="Century Schoolbook"/>
            </a:endParaRPr>
          </a:p>
          <a:p>
            <a:pPr marL="263880" indent="-263880" algn="l" defTabSz="804600">
              <a:lnSpc>
                <a:spcPct val="100000"/>
              </a:lnSpc>
              <a:spcBef>
                <a:spcPts val="499"/>
              </a:spcBef>
              <a:buClr>
                <a:srgbClr val="004F8A"/>
              </a:buClr>
              <a:buFont typeface="Arial"/>
              <a:buChar char="•"/>
            </a:pPr>
            <a:r>
              <a:rPr lang="es-ES" sz="2640" b="0" u="none" strike="noStrike">
                <a:solidFill>
                  <a:srgbClr val="004F8A"/>
                </a:solidFill>
                <a:effectLst/>
                <a:uFillTx/>
                <a:latin typeface="Century Schoolbook"/>
                <a:ea typeface="Century Schoolbook"/>
              </a:rPr>
              <a:t>Evaluarán la vida </a:t>
            </a:r>
            <a:r>
              <a:rPr lang="es-ES" sz="2640" b="1" u="sng" strike="noStrike">
                <a:solidFill>
                  <a:srgbClr val="004F8A"/>
                </a:solidFill>
                <a:effectLst/>
                <a:uFillTx/>
                <a:latin typeface="Century Schoolbook"/>
                <a:ea typeface="Century Schoolbook"/>
              </a:rPr>
              <a:t>espiritual</a:t>
            </a:r>
            <a:r>
              <a:rPr lang="es-ES" sz="2640" b="1" u="none" strike="noStrike">
                <a:solidFill>
                  <a:srgbClr val="004F8A"/>
                </a:solidFill>
                <a:effectLst/>
                <a:uFillTx/>
                <a:latin typeface="Century Schoolbook"/>
                <a:ea typeface="Century Schoolbook"/>
              </a:rPr>
              <a:t> </a:t>
            </a:r>
            <a:r>
              <a:rPr lang="es-ES" sz="2640" b="0" u="none" strike="noStrike">
                <a:solidFill>
                  <a:srgbClr val="004F8A"/>
                </a:solidFill>
                <a:effectLst/>
                <a:uFillTx/>
                <a:latin typeface="Century Schoolbook"/>
                <a:ea typeface="Century Schoolbook"/>
              </a:rPr>
              <a:t>de su iglesia.</a:t>
            </a:r>
            <a:endParaRPr lang="es-ES" sz="2640" b="0" u="none" strike="noStrike">
              <a:solidFill>
                <a:srgbClr val="000000"/>
              </a:solidFill>
              <a:effectLst/>
              <a:uFillTx/>
              <a:latin typeface="Century Schoolbook"/>
            </a:endParaRPr>
          </a:p>
          <a:p>
            <a:pPr marL="263880" indent="-263880" algn="l" defTabSz="804600">
              <a:lnSpc>
                <a:spcPct val="100000"/>
              </a:lnSpc>
              <a:spcBef>
                <a:spcPts val="499"/>
              </a:spcBef>
              <a:buClr>
                <a:srgbClr val="004F8A"/>
              </a:buClr>
              <a:buFont typeface="Arial"/>
              <a:buChar char="•"/>
            </a:pPr>
            <a:r>
              <a:rPr lang="es-ES" sz="2640" b="0" u="none" strike="noStrike">
                <a:solidFill>
                  <a:srgbClr val="004F8A"/>
                </a:solidFill>
                <a:effectLst/>
                <a:uFillTx/>
                <a:latin typeface="Century Schoolbook"/>
                <a:ea typeface="Century Schoolbook"/>
              </a:rPr>
              <a:t>No presentarán sermones mediocres a los cuales no les han dedicado </a:t>
            </a:r>
            <a:r>
              <a:rPr lang="es-ES" sz="2640" b="1" u="sng" strike="noStrike">
                <a:solidFill>
                  <a:srgbClr val="004F8A"/>
                </a:solidFill>
                <a:effectLst/>
                <a:uFillTx/>
                <a:latin typeface="Century Schoolbook"/>
                <a:ea typeface="Century Schoolbook"/>
              </a:rPr>
              <a:t>tiempo</a:t>
            </a:r>
            <a:r>
              <a:rPr lang="es-ES" sz="2640" b="1" u="none" strike="noStrike">
                <a:solidFill>
                  <a:srgbClr val="004F8A"/>
                </a:solidFill>
                <a:effectLst/>
                <a:uFillTx/>
                <a:latin typeface="Century Schoolbook"/>
                <a:ea typeface="Century Schoolbook"/>
              </a:rPr>
              <a:t> </a:t>
            </a:r>
            <a:r>
              <a:rPr lang="es-ES" sz="2640" b="0" u="none" strike="noStrike">
                <a:solidFill>
                  <a:srgbClr val="004F8A"/>
                </a:solidFill>
                <a:effectLst/>
                <a:uFillTx/>
                <a:latin typeface="Century Schoolbook"/>
                <a:ea typeface="Century Schoolbook"/>
              </a:rPr>
              <a:t>suficiente de preparación.</a:t>
            </a:r>
            <a:endParaRPr lang="es-ES" sz="2640" b="0" u="none" strike="noStrike">
              <a:solidFill>
                <a:srgbClr val="000000"/>
              </a:solidFill>
              <a:effectLst/>
              <a:uFillTx/>
              <a:latin typeface="Century Schoolbook"/>
            </a:endParaRPr>
          </a:p>
          <a:p>
            <a:pPr marL="263880" indent="-263880" algn="l" defTabSz="804600">
              <a:lnSpc>
                <a:spcPct val="100000"/>
              </a:lnSpc>
              <a:spcBef>
                <a:spcPts val="499"/>
              </a:spcBef>
              <a:buClr>
                <a:srgbClr val="004F8A"/>
              </a:buClr>
              <a:buFont typeface="Arial"/>
              <a:buChar char="•"/>
            </a:pPr>
            <a:r>
              <a:rPr lang="es-ES" sz="2640" b="0" u="none" strike="noStrike">
                <a:solidFill>
                  <a:srgbClr val="004F8A"/>
                </a:solidFill>
                <a:effectLst/>
                <a:uFillTx/>
                <a:latin typeface="Century Schoolbook"/>
                <a:ea typeface="Century Schoolbook"/>
              </a:rPr>
              <a:t>Pondrán en marcha programas que enriquezcan la vida </a:t>
            </a:r>
            <a:r>
              <a:rPr lang="es-ES" sz="2640" b="1" u="sng" strike="noStrike">
                <a:solidFill>
                  <a:srgbClr val="004F8A"/>
                </a:solidFill>
                <a:effectLst/>
                <a:uFillTx/>
                <a:latin typeface="Century Schoolbook"/>
                <a:ea typeface="Century Schoolbook"/>
              </a:rPr>
              <a:t>espiritual</a:t>
            </a:r>
            <a:r>
              <a:rPr lang="es-ES" sz="2640" b="0" u="none" strike="noStrike">
                <a:solidFill>
                  <a:srgbClr val="004F8A"/>
                </a:solidFill>
                <a:effectLst/>
                <a:uFillTx/>
                <a:latin typeface="Century Schoolbook"/>
                <a:ea typeface="Century Schoolbook"/>
              </a:rPr>
              <a:t> de su iglesia.</a:t>
            </a:r>
            <a:endParaRPr lang="es-ES" sz="2640" b="0" u="none" strike="noStrike">
              <a:solidFill>
                <a:srgbClr val="000000"/>
              </a:solidFill>
              <a:effectLst/>
              <a:uFillTx/>
              <a:latin typeface="Century Schoolbook"/>
            </a:endParaRPr>
          </a:p>
        </p:txBody>
      </p:sp>
    </p:spTree>
  </p:cSld>
  <p:timing>
    <p:tnLst>
      <p:par>
        <p:cTn id="48" dur="indefinite" restart="never" nodeType="tmRoot">
          <p:childTnLst>
            <p:seq>
              <p:cTn id="49" dur="indefinite" nodeType="mainSeq">
                <p:childTnLst>
                  <p:par>
                    <p:cTn id="50" fill="hold">
                      <p:stCondLst>
                        <p:cond delay="indefinite"/>
                      </p:stCondLst>
                      <p:childTnLst>
                        <p:par>
                          <p:cTn id="51" fill="hold">
                            <p:stCondLst>
                              <p:cond delay="0"/>
                            </p:stCondLst>
                            <p:childTnLst>
                              <p:par>
                                <p:cTn id="52" presetID="9" presetClass="entr" fill="hold" nodeType="clickEffect">
                                  <p:stCondLst>
                                    <p:cond delay="0"/>
                                  </p:stCondLst>
                                  <p:iterate type="el">
                                    <p:tmAbs val="0"/>
                                  </p:iterate>
                                  <p:childTnLst>
                                    <p:set>
                                      <p:cBhvr>
                                        <p:cTn id="53" fill="hold"/>
                                        <p:tgtEl>
                                          <p:spTgt spid="54"/>
                                        </p:tgtEl>
                                        <p:attrNameLst>
                                          <p:attrName>style.visibility</p:attrName>
                                        </p:attrNameLst>
                                      </p:cBhvr>
                                      <p:to>
                                        <p:strVal val="visible"/>
                                      </p:to>
                                    </p:set>
                                    <p:animEffect transition="in" filter="dissolve">
                                      <p:cBhvr additive="repl">
                                        <p:cTn id="54" dur="500"/>
                                        <p:tgtEl>
                                          <p:spTgt spid="54"/>
                                        </p:tgtEl>
                                      </p:cBhvr>
                                    </p:animEffect>
                                  </p:childTnLst>
                                </p:cTn>
                              </p:par>
                              <p:par>
                                <p:cTn id="55" presetID="9" presetClass="entr" fill="hold" nodeType="withEffect">
                                  <p:stCondLst>
                                    <p:cond delay="0"/>
                                  </p:stCondLst>
                                  <p:iterate type="el">
                                    <p:tmAbs val="0"/>
                                  </p:iterate>
                                  <p:childTnLst>
                                    <p:set>
                                      <p:cBhvr>
                                        <p:cTn id="56" fill="hold"/>
                                        <p:tgtEl>
                                          <p:spTgt spid="54">
                                            <p:txEl>
                                              <p:pRg st="0" end="0"/>
                                            </p:txEl>
                                          </p:spTgt>
                                        </p:tgtEl>
                                        <p:attrNameLst>
                                          <p:attrName>style.visibility</p:attrName>
                                        </p:attrNameLst>
                                      </p:cBhvr>
                                      <p:to>
                                        <p:strVal val="visible"/>
                                      </p:to>
                                    </p:set>
                                    <p:animEffect transition="in" filter="dissolve">
                                      <p:cBhvr additive="repl">
                                        <p:cTn id="57" dur="500"/>
                                        <p:tgtEl>
                                          <p:spTgt spid="54">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fill="hold" nodeType="clickEffect">
                                  <p:stCondLst>
                                    <p:cond delay="0"/>
                                  </p:stCondLst>
                                  <p:iterate type="el">
                                    <p:tmAbs val="0"/>
                                  </p:iterate>
                                  <p:childTnLst>
                                    <p:set>
                                      <p:cBhvr>
                                        <p:cTn id="61" fill="hold"/>
                                        <p:tgtEl>
                                          <p:spTgt spid="54">
                                            <p:txEl>
                                              <p:pRg st="1" end="1"/>
                                            </p:txEl>
                                          </p:spTgt>
                                        </p:tgtEl>
                                        <p:attrNameLst>
                                          <p:attrName>style.visibility</p:attrName>
                                        </p:attrNameLst>
                                      </p:cBhvr>
                                      <p:to>
                                        <p:strVal val="visible"/>
                                      </p:to>
                                    </p:set>
                                    <p:animEffect transition="in" filter="dissolve">
                                      <p:cBhvr additive="repl">
                                        <p:cTn id="62" dur="500"/>
                                        <p:tgtEl>
                                          <p:spTgt spid="54">
                                            <p:txEl>
                                              <p:pRg st="1" end="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fill="hold" nodeType="clickEffect">
                                  <p:stCondLst>
                                    <p:cond delay="0"/>
                                  </p:stCondLst>
                                  <p:iterate type="el">
                                    <p:tmAbs val="0"/>
                                  </p:iterate>
                                  <p:childTnLst>
                                    <p:set>
                                      <p:cBhvr>
                                        <p:cTn id="66" fill="hold"/>
                                        <p:tgtEl>
                                          <p:spTgt spid="54">
                                            <p:txEl>
                                              <p:pRg st="2" end="2"/>
                                            </p:txEl>
                                          </p:spTgt>
                                        </p:tgtEl>
                                        <p:attrNameLst>
                                          <p:attrName>style.visibility</p:attrName>
                                        </p:attrNameLst>
                                      </p:cBhvr>
                                      <p:to>
                                        <p:strVal val="visible"/>
                                      </p:to>
                                    </p:set>
                                    <p:animEffect transition="in" filter="dissolve">
                                      <p:cBhvr additive="repl">
                                        <p:cTn id="67" dur="500"/>
                                        <p:tgtEl>
                                          <p:spTgt spid="54">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9" presetClass="entr" fill="hold" nodeType="clickEffect">
                                  <p:stCondLst>
                                    <p:cond delay="0"/>
                                  </p:stCondLst>
                                  <p:iterate type="el">
                                    <p:tmAbs val="0"/>
                                  </p:iterate>
                                  <p:childTnLst>
                                    <p:set>
                                      <p:cBhvr>
                                        <p:cTn id="71" fill="hold"/>
                                        <p:tgtEl>
                                          <p:spTgt spid="54">
                                            <p:txEl>
                                              <p:pRg st="3" end="3"/>
                                            </p:txEl>
                                          </p:spTgt>
                                        </p:tgtEl>
                                        <p:attrNameLst>
                                          <p:attrName>style.visibility</p:attrName>
                                        </p:attrNameLst>
                                      </p:cBhvr>
                                      <p:to>
                                        <p:strVal val="visible"/>
                                      </p:to>
                                    </p:set>
                                    <p:animEffect transition="in" filter="dissolve">
                                      <p:cBhvr additive="repl">
                                        <p:cTn id="72" dur="500"/>
                                        <p:tgtEl>
                                          <p:spTgt spid="54">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 name="PlaceHolder 1"/>
          <p:cNvSpPr>
            <a:spLocks noGrp="1"/>
          </p:cNvSpPr>
          <p:nvPr>
            <p:ph type="title"/>
          </p:nvPr>
        </p:nvSpPr>
        <p:spPr>
          <a:xfrm>
            <a:off x="2072160" y="1099080"/>
            <a:ext cx="5278320" cy="1142640"/>
          </a:xfrm>
          <a:prstGeom prst="rect">
            <a:avLst/>
          </a:prstGeom>
          <a:noFill/>
          <a:ln w="12600">
            <a:noFill/>
          </a:ln>
        </p:spPr>
        <p:txBody>
          <a:bodyPr lIns="0" tIns="0" rIns="0" bIns="0" anchor="t">
            <a:normAutofit lnSpcReduction="9999"/>
          </a:bodyPr>
          <a:p>
            <a:pPr indent="0" algn="ctr" defTabSz="563400">
              <a:lnSpc>
                <a:spcPct val="100000"/>
              </a:lnSpc>
              <a:buNone/>
              <a:tabLst>
                <a:tab pos="0" algn="l"/>
              </a:tabLst>
            </a:pPr>
            <a:r>
              <a:rPr lang="es-ES" sz="3790" b="1" u="none" strike="noStrike">
                <a:solidFill>
                  <a:srgbClr val="AF0019"/>
                </a:solidFill>
                <a:effectLst/>
                <a:uFillTx/>
                <a:latin typeface="Century Schoolbook"/>
                <a:ea typeface="Century Schoolbook"/>
              </a:rPr>
              <a:t>El consejo bíblico nos ilustra:</a:t>
            </a:r>
            <a:endParaRPr lang="es-ES" sz="3790" b="0" u="none" strike="noStrike">
              <a:solidFill>
                <a:srgbClr val="000000"/>
              </a:solidFill>
              <a:effectLst/>
              <a:uFillTx/>
              <a:latin typeface="Century Schoolbook"/>
            </a:endParaRPr>
          </a:p>
        </p:txBody>
      </p:sp>
      <p:sp>
        <p:nvSpPr>
          <p:cNvPr id="56" name="PlaceHolder 2"/>
          <p:cNvSpPr>
            <a:spLocks noGrp="1"/>
          </p:cNvSpPr>
          <p:nvPr>
            <p:ph/>
          </p:nvPr>
        </p:nvSpPr>
        <p:spPr>
          <a:xfrm>
            <a:off x="1271880" y="2692080"/>
            <a:ext cx="6295680" cy="2618640"/>
          </a:xfrm>
          <a:prstGeom prst="rect">
            <a:avLst/>
          </a:prstGeom>
          <a:noFill/>
          <a:ln w="12600">
            <a:noFill/>
          </a:ln>
        </p:spPr>
        <p:txBody>
          <a:bodyPr lIns="0" tIns="0" rIns="0" bIns="0" anchor="t">
            <a:normAutofit lnSpcReduction="9999"/>
          </a:bodyPr>
          <a:p>
            <a:pPr indent="0" algn="l" defTabSz="786240">
              <a:lnSpc>
                <a:spcPct val="100000"/>
              </a:lnSpc>
              <a:spcBef>
                <a:spcPts val="700"/>
              </a:spcBef>
              <a:buNone/>
              <a:tabLst>
                <a:tab pos="0" algn="l"/>
              </a:tabLst>
            </a:pPr>
            <a:r>
              <a:rPr lang="es-ES" sz="3440" b="0" i="1" u="none" strike="noStrike">
                <a:solidFill>
                  <a:srgbClr val="004F8A"/>
                </a:solidFill>
                <a:effectLst/>
                <a:uFillTx/>
                <a:latin typeface="Century Schoolbook"/>
                <a:ea typeface="Century Schoolbook"/>
              </a:rPr>
              <a:t>“Y los apacentó conforme a la integridad de su corazón, los pastoreó con la pericia de sus manos”.</a:t>
            </a:r>
            <a:endParaRPr lang="es-ES" sz="3440" b="0" u="none" strike="noStrike">
              <a:solidFill>
                <a:srgbClr val="000000"/>
              </a:solidFill>
              <a:effectLst/>
              <a:uFillTx/>
              <a:latin typeface="Century Schoolbook"/>
            </a:endParaRPr>
          </a:p>
          <a:p>
            <a:pPr indent="0" algn="l" defTabSz="786240">
              <a:lnSpc>
                <a:spcPct val="100000"/>
              </a:lnSpc>
              <a:buNone/>
              <a:tabLst>
                <a:tab pos="0" algn="l"/>
              </a:tabLst>
            </a:pPr>
            <a:r>
              <a:rPr lang="es-ES" sz="3440" b="0" i="1" u="none" strike="noStrike">
                <a:solidFill>
                  <a:srgbClr val="FF2600"/>
                </a:solidFill>
                <a:effectLst/>
                <a:uFillTx/>
                <a:latin typeface="Century Schoolbook"/>
                <a:ea typeface="Century Schoolbook"/>
              </a:rPr>
              <a:t>Salmo 78:72</a:t>
            </a:r>
            <a:endParaRPr lang="es-ES" sz="3440" b="0" u="none" strike="noStrike">
              <a:solidFill>
                <a:srgbClr val="000000"/>
              </a:solidFill>
              <a:effectLst/>
              <a:uFillTx/>
              <a:latin typeface="Century Schoolbook"/>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 name="PlaceHolder 1"/>
          <p:cNvSpPr>
            <a:spLocks noGrp="1"/>
          </p:cNvSpPr>
          <p:nvPr>
            <p:ph/>
          </p:nvPr>
        </p:nvSpPr>
        <p:spPr>
          <a:xfrm>
            <a:off x="1860120" y="1925280"/>
            <a:ext cx="5952600" cy="3283560"/>
          </a:xfrm>
          <a:prstGeom prst="rect">
            <a:avLst/>
          </a:prstGeom>
          <a:noFill/>
          <a:ln w="12600">
            <a:noFill/>
          </a:ln>
        </p:spPr>
        <p:txBody>
          <a:bodyPr lIns="0" tIns="0" rIns="0" bIns="0" anchor="t">
            <a:normAutofit/>
          </a:bodyPr>
          <a:p>
            <a:pPr indent="0" algn="l" defTabSz="850320">
              <a:lnSpc>
                <a:spcPct val="100000"/>
              </a:lnSpc>
              <a:buNone/>
              <a:tabLst>
                <a:tab pos="0" algn="l"/>
              </a:tabLst>
            </a:pPr>
            <a:r>
              <a:rPr lang="es-ES" sz="4090" b="0" i="1" u="none" strike="noStrike">
                <a:solidFill>
                  <a:srgbClr val="004F8A"/>
                </a:solidFill>
                <a:effectLst/>
                <a:uFillTx/>
                <a:latin typeface="Century Schoolbook"/>
                <a:ea typeface="Century Schoolbook"/>
              </a:rPr>
              <a:t>“Y os daré pastores según mi corazón, que os apacienten con ciencia y con inteligencia”.</a:t>
            </a:r>
            <a:endParaRPr lang="es-ES" sz="4090" b="0" u="none" strike="noStrike">
              <a:solidFill>
                <a:srgbClr val="000000"/>
              </a:solidFill>
              <a:effectLst/>
              <a:uFillTx/>
              <a:latin typeface="Century Schoolbook"/>
            </a:endParaRPr>
          </a:p>
          <a:p>
            <a:pPr indent="0" algn="l" defTabSz="850320">
              <a:lnSpc>
                <a:spcPct val="100000"/>
              </a:lnSpc>
              <a:buNone/>
              <a:tabLst>
                <a:tab pos="0" algn="l"/>
              </a:tabLst>
            </a:pPr>
            <a:r>
              <a:rPr lang="es-ES" sz="4090" b="0" i="1" u="none" strike="noStrike">
                <a:solidFill>
                  <a:srgbClr val="FF2600"/>
                </a:solidFill>
                <a:effectLst/>
                <a:uFillTx/>
                <a:latin typeface="Century Schoolbook"/>
                <a:ea typeface="Century Schoolbook"/>
              </a:rPr>
              <a:t>Jeremías 3:15</a:t>
            </a:r>
            <a:endParaRPr lang="es-ES" sz="4090" b="0" u="none" strike="noStrike">
              <a:solidFill>
                <a:srgbClr val="000000"/>
              </a:solidFill>
              <a:effectLst/>
              <a:uFillTx/>
              <a:latin typeface="Century Schoolbook"/>
            </a:endParaRPr>
          </a:p>
        </p:txBody>
      </p:sp>
    </p:spTree>
  </p:cSld>
</p:sld>
</file>

<file path=ppt/theme/theme1.xml><?xml version="1.0" encoding="utf-8"?>
<a:theme xmlns:a="http://schemas.openxmlformats.org/drawingml/2006/main" xmlns:r="http://schemas.openxmlformats.org/officeDocument/2006/relationships" name="Default">
  <a:themeElements>
    <a:clrScheme name="Default">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Default">
      <a:majorFont>
        <a:latin typeface="Helvetica" pitchFamily="0" charset="1"/>
        <a:ea typeface="Helvetica" pitchFamily="0" charset="1"/>
        <a:cs typeface="Helvetica" pitchFamily="0" charset="1"/>
      </a:majorFont>
      <a:minorFont>
        <a:latin typeface="Helvetica Neue" pitchFamily="0" charset="1"/>
        <a:ea typeface="Helvetica Neue" pitchFamily="0" charset="1"/>
        <a:cs typeface="Helvetica Neue"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LibreOffice/26.2.5.2$MacOSX_AARCH64 LibreOffice_project/cd7284b4cbbfeb507e630c1aac019f4157393acb</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es-ES</dc:language>
  <cp:lastModifiedBy/>
  <cp:revision>0</cp:revision>
  <dc:subject/>
  <dc:title/>
</cp:coreProperties>
</file>