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9.xml" ContentType="application/vnd.openxmlformats-officedocument.presentationml.slide+xml"/>
  <Override PartName="/ppt/slides/slide37.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35.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26.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24.xml" ContentType="application/vnd.openxmlformats-officedocument.presentationml.slide+xml"/>
  <Override PartName="/ppt/slides/slide32.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10.xml" ContentType="application/vnd.openxmlformats-officedocument.presentationml.slide+xml"/>
  <Override PartName="/ppt/slides/slide3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de título">
    <p:bg>
      <p:bgPr>
        <a:solidFill>
          <a:srgbClr val="FFFFFF"/>
        </a:solidFill>
      </p:bgPr>
    </p:bg>
    <p:spTree>
      <p:nvGrpSpPr>
        <p:cNvPr id="1" name=""/>
        <p:cNvGrpSpPr/>
        <p:nvPr/>
      </p:nvGrpSpPr>
      <p:grpSpPr>
        <a:xfrm>
          <a:off x="0" y="0"/>
          <a:ext cx="0" cy="0"/>
          <a:chOff x="0" y="0"/>
          <a:chExt cx="0" cy="0"/>
        </a:xfrm>
      </p:grpSpPr>
      <p:pic>
        <p:nvPicPr>
          <p:cNvPr id="2" name="image1.jpeg"/>
          <p:cNvPicPr/>
          <p:nvPr/>
        </p:nvPicPr>
        <p:blipFill>
          <a:blip r:embed="rId2"/>
          <a:stretch/>
        </p:blipFill>
        <p:spPr>
          <a:xfrm>
            <a:off x="0" y="0"/>
            <a:ext cx="9143640" cy="6857640"/>
          </a:xfrm>
          <a:prstGeom prst="rect">
            <a:avLst/>
          </a:prstGeom>
          <a:noFill/>
          <a:ln w="12700">
            <a:noFill/>
          </a:ln>
        </p:spPr>
      </p:pic>
      <p:sp>
        <p:nvSpPr>
          <p:cNvPr id="3" name="PlaceHolder 1"/>
          <p:cNvSpPr>
            <a:spLocks noGrp="1"/>
          </p:cNvSpPr>
          <p:nvPr>
            <p:ph type="title"/>
          </p:nvPr>
        </p:nvSpPr>
        <p:spPr>
          <a:xfrm>
            <a:off x="685800" y="2130480"/>
            <a:ext cx="7772040" cy="17553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4" name="PlaceHolder 2"/>
          <p:cNvSpPr>
            <a:spLocks noGrp="1"/>
          </p:cNvSpPr>
          <p:nvPr>
            <p:ph type="body"/>
          </p:nvPr>
        </p:nvSpPr>
        <p:spPr>
          <a:xfrm>
            <a:off x="1371600" y="3886200"/>
            <a:ext cx="6400440" cy="2971440"/>
          </a:xfrm>
          <a:prstGeom prst="rect">
            <a:avLst/>
          </a:prstGeom>
          <a:noFill/>
          <a:ln w="12600">
            <a:noFill/>
          </a:ln>
        </p:spPr>
        <p:txBody>
          <a:bodyPr lIns="45720" tIns="45720" rIns="45720" bIns="4572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5" name="PlaceHolder 3"/>
          <p:cNvSpPr>
            <a:spLocks noGrp="1"/>
          </p:cNvSpPr>
          <p:nvPr>
            <p:ph type="sldNum" idx="1"/>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A3614526-2EC1-4660-8E3C-1792050AAF1B}"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38" name="image1.jpeg"/>
          <p:cNvPicPr/>
          <p:nvPr/>
        </p:nvPicPr>
        <p:blipFill>
          <a:blip r:embed="rId2"/>
          <a:stretch/>
        </p:blipFill>
        <p:spPr>
          <a:xfrm>
            <a:off x="0" y="0"/>
            <a:ext cx="9143640" cy="6857640"/>
          </a:xfrm>
          <a:prstGeom prst="rect">
            <a:avLst/>
          </a:prstGeom>
          <a:noFill/>
          <a:ln w="12700">
            <a:noFill/>
          </a:ln>
        </p:spPr>
      </p:pic>
      <p:sp>
        <p:nvSpPr>
          <p:cNvPr id="39" name="PlaceHolder 1"/>
          <p:cNvSpPr>
            <a:spLocks noGrp="1"/>
          </p:cNvSpPr>
          <p:nvPr>
            <p:ph type="title"/>
          </p:nvPr>
        </p:nvSpPr>
        <p:spPr>
          <a:xfrm>
            <a:off x="457200" y="274680"/>
            <a:ext cx="8229240" cy="13251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40" name="PlaceHolder 2"/>
          <p:cNvSpPr>
            <a:spLocks noGrp="1"/>
          </p:cNvSpPr>
          <p:nvPr>
            <p:ph type="body"/>
          </p:nvPr>
        </p:nvSpPr>
        <p:spPr>
          <a:xfrm>
            <a:off x="457200" y="1600200"/>
            <a:ext cx="4038120" cy="5257440"/>
          </a:xfrm>
          <a:prstGeom prst="rect">
            <a:avLst/>
          </a:prstGeom>
          <a:noFill/>
          <a:ln w="12600">
            <a:noFill/>
          </a:ln>
        </p:spPr>
        <p:txBody>
          <a:bodyPr lIns="45720" tIns="45720" rIns="45720" bIns="4572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One</a:t>
            </a:r>
            <a:endParaRPr lang="es-ES" sz="2800" b="0" u="none" strike="noStrike">
              <a:solidFill>
                <a:srgbClr val="000000"/>
              </a:solidFill>
              <a:effectLst/>
              <a:uFillTx/>
              <a:latin typeface="Candara"/>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Two</a:t>
            </a:r>
            <a:endParaRPr lang="es-ES" sz="2800" b="0" u="none" strike="noStrike">
              <a:solidFill>
                <a:srgbClr val="000000"/>
              </a:solidFill>
              <a:effectLst/>
              <a:uFillTx/>
              <a:latin typeface="Candara"/>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Three</a:t>
            </a:r>
            <a:endParaRPr lang="es-ES" sz="2800" b="0" u="none" strike="noStrike">
              <a:solidFill>
                <a:srgbClr val="000000"/>
              </a:solidFill>
              <a:effectLst/>
              <a:uFillTx/>
              <a:latin typeface="Candara"/>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Four</a:t>
            </a:r>
            <a:endParaRPr lang="es-ES" sz="2800" b="0" u="none" strike="noStrike">
              <a:solidFill>
                <a:srgbClr val="000000"/>
              </a:solidFill>
              <a:effectLst/>
              <a:uFillTx/>
              <a:latin typeface="Candara"/>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Five</a:t>
            </a:r>
            <a:endParaRPr lang="es-ES" sz="2800" b="0" u="none" strike="noStrike">
              <a:solidFill>
                <a:srgbClr val="000000"/>
              </a:solidFill>
              <a:effectLst/>
              <a:uFillTx/>
              <a:latin typeface="Candara"/>
            </a:endParaRPr>
          </a:p>
        </p:txBody>
      </p:sp>
      <p:sp>
        <p:nvSpPr>
          <p:cNvPr id="41" name="PlaceHolder 3"/>
          <p:cNvSpPr>
            <a:spLocks noGrp="1"/>
          </p:cNvSpPr>
          <p:nvPr>
            <p:ph type="sldNum" idx="10"/>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6ED15EF1-1895-4AB3-8A94-9440EF4962E0}"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42" name="image1.jpeg"/>
          <p:cNvPicPr/>
          <p:nvPr/>
        </p:nvPicPr>
        <p:blipFill>
          <a:blip r:embed="rId2"/>
          <a:stretch/>
        </p:blipFill>
        <p:spPr>
          <a:xfrm>
            <a:off x="0" y="0"/>
            <a:ext cx="9143640" cy="6857640"/>
          </a:xfrm>
          <a:prstGeom prst="rect">
            <a:avLst/>
          </a:prstGeom>
          <a:noFill/>
          <a:ln w="12700">
            <a:noFill/>
          </a:ln>
        </p:spPr>
      </p:pic>
      <p:sp>
        <p:nvSpPr>
          <p:cNvPr id="43" name="PlaceHolder 1"/>
          <p:cNvSpPr>
            <a:spLocks noGrp="1"/>
          </p:cNvSpPr>
          <p:nvPr>
            <p:ph type="title"/>
          </p:nvPr>
        </p:nvSpPr>
        <p:spPr>
          <a:xfrm>
            <a:off x="457200" y="274680"/>
            <a:ext cx="8229240" cy="12045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44" name="PlaceHolder 2"/>
          <p:cNvSpPr>
            <a:spLocks noGrp="1"/>
          </p:cNvSpPr>
          <p:nvPr>
            <p:ph type="body"/>
          </p:nvPr>
        </p:nvSpPr>
        <p:spPr>
          <a:xfrm>
            <a:off x="457200" y="1479600"/>
            <a:ext cx="4039920" cy="694800"/>
          </a:xfrm>
          <a:prstGeom prst="rect">
            <a:avLst/>
          </a:prstGeom>
          <a:noFill/>
          <a:ln w="12600">
            <a:noFill/>
          </a:ln>
        </p:spPr>
        <p:txBody>
          <a:bodyPr lIns="45720" tIns="45720" rIns="45720" bIns="4572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1pPr>
            <a:lvl2pPr indent="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2pPr>
            <a:lvl3pPr indent="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3pPr>
            <a:lvl4pPr indent="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4pPr>
            <a:lvl5pPr indent="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One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Two</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Three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Four</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Five</a:t>
            </a:r>
            <a:endParaRPr lang="es-ES" sz="2400" b="1" u="none" strike="noStrike">
              <a:solidFill>
                <a:srgbClr val="000000"/>
              </a:solidFill>
              <a:effectLst/>
              <a:uFillTx/>
              <a:latin typeface="Candara"/>
            </a:endParaRPr>
          </a:p>
        </p:txBody>
      </p:sp>
      <p:sp>
        <p:nvSpPr>
          <p:cNvPr id="45" name="PlaceHolder 3"/>
          <p:cNvSpPr>
            <a:spLocks noGrp="1"/>
          </p:cNvSpPr>
          <p:nvPr>
            <p:ph type="sldNum" idx="11"/>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1F0A51B8-9089-4C93-8F1A-F52FD8E84AB8}"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46" name="image1.jpeg"/>
          <p:cNvPicPr/>
          <p:nvPr/>
        </p:nvPicPr>
        <p:blipFill>
          <a:blip r:embed="rId2"/>
          <a:stretch/>
        </p:blipFill>
        <p:spPr>
          <a:xfrm>
            <a:off x="0" y="0"/>
            <a:ext cx="9143640" cy="6857640"/>
          </a:xfrm>
          <a:prstGeom prst="rect">
            <a:avLst/>
          </a:prstGeom>
          <a:noFill/>
          <a:ln w="12700">
            <a:noFill/>
          </a:ln>
        </p:spPr>
      </p:pic>
      <p:sp>
        <p:nvSpPr>
          <p:cNvPr id="47" name="PlaceHolder 1"/>
          <p:cNvSpPr>
            <a:spLocks noGrp="1"/>
          </p:cNvSpPr>
          <p:nvPr>
            <p:ph type="title"/>
          </p:nvPr>
        </p:nvSpPr>
        <p:spPr>
          <a:xfrm>
            <a:off x="457200" y="274680"/>
            <a:ext cx="8229240" cy="13251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48" name="PlaceHolder 2"/>
          <p:cNvSpPr>
            <a:spLocks noGrp="1"/>
          </p:cNvSpPr>
          <p:nvPr>
            <p:ph type="sldNum" idx="12"/>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39A7BCE6-71CD-41FC-A6CF-0FF0D3FBB697}"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49" name="image1.jpeg"/>
          <p:cNvPicPr/>
          <p:nvPr/>
        </p:nvPicPr>
        <p:blipFill>
          <a:blip r:embed="rId2"/>
          <a:stretch/>
        </p:blipFill>
        <p:spPr>
          <a:xfrm>
            <a:off x="0" y="0"/>
            <a:ext cx="9143640" cy="6857640"/>
          </a:xfrm>
          <a:prstGeom prst="rect">
            <a:avLst/>
          </a:prstGeom>
          <a:noFill/>
          <a:ln w="12700">
            <a:noFill/>
          </a:ln>
        </p:spPr>
      </p:pic>
      <p:sp>
        <p:nvSpPr>
          <p:cNvPr id="50" name="PlaceHolder 1"/>
          <p:cNvSpPr>
            <a:spLocks noGrp="1"/>
          </p:cNvSpPr>
          <p:nvPr>
            <p:ph type="sldNum" idx="13"/>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514E0ADA-768E-40FB-A718-95A509B5B1D7}"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51" name="image1.jpeg"/>
          <p:cNvPicPr/>
          <p:nvPr/>
        </p:nvPicPr>
        <p:blipFill>
          <a:blip r:embed="rId2"/>
          <a:stretch/>
        </p:blipFill>
        <p:spPr>
          <a:xfrm>
            <a:off x="0" y="0"/>
            <a:ext cx="9143640" cy="6857640"/>
          </a:xfrm>
          <a:prstGeom prst="rect">
            <a:avLst/>
          </a:prstGeom>
          <a:noFill/>
          <a:ln w="12700">
            <a:noFill/>
          </a:ln>
        </p:spPr>
      </p:pic>
      <p:sp>
        <p:nvSpPr>
          <p:cNvPr id="52" name="PlaceHolder 1"/>
          <p:cNvSpPr>
            <a:spLocks noGrp="1"/>
          </p:cNvSpPr>
          <p:nvPr>
            <p:ph type="title"/>
          </p:nvPr>
        </p:nvSpPr>
        <p:spPr>
          <a:xfrm>
            <a:off x="457200" y="0"/>
            <a:ext cx="3007800" cy="1434600"/>
          </a:xfrm>
          <a:prstGeom prst="rect">
            <a:avLst/>
          </a:prstGeom>
          <a:noFill/>
          <a:ln w="12600">
            <a:noFill/>
          </a:ln>
        </p:spPr>
        <p:txBody>
          <a:bodyPr lIns="45720" tIns="45720" rIns="45720" bIns="4572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53" name="PlaceHolder 2"/>
          <p:cNvSpPr>
            <a:spLocks noGrp="1"/>
          </p:cNvSpPr>
          <p:nvPr>
            <p:ph type="body"/>
          </p:nvPr>
        </p:nvSpPr>
        <p:spPr>
          <a:xfrm>
            <a:off x="3575160" y="272880"/>
            <a:ext cx="5111280" cy="658476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54" name="PlaceHolder 3"/>
          <p:cNvSpPr>
            <a:spLocks noGrp="1"/>
          </p:cNvSpPr>
          <p:nvPr>
            <p:ph type="sldNum" idx="14"/>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2D991CB3-56E7-4D0E-BBDA-830AE3C8F89C}"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55" name="image1.jpeg"/>
          <p:cNvPicPr/>
          <p:nvPr/>
        </p:nvPicPr>
        <p:blipFill>
          <a:blip r:embed="rId2"/>
          <a:stretch/>
        </p:blipFill>
        <p:spPr>
          <a:xfrm>
            <a:off x="0" y="0"/>
            <a:ext cx="9143640" cy="6857640"/>
          </a:xfrm>
          <a:prstGeom prst="rect">
            <a:avLst/>
          </a:prstGeom>
          <a:noFill/>
          <a:ln w="12700">
            <a:noFill/>
          </a:ln>
        </p:spPr>
      </p:pic>
      <p:sp>
        <p:nvSpPr>
          <p:cNvPr id="56" name="PlaceHolder 1"/>
          <p:cNvSpPr>
            <a:spLocks noGrp="1"/>
          </p:cNvSpPr>
          <p:nvPr>
            <p:ph type="title"/>
          </p:nvPr>
        </p:nvSpPr>
        <p:spPr>
          <a:xfrm>
            <a:off x="1792440" y="3086280"/>
            <a:ext cx="5486040" cy="2280960"/>
          </a:xfrm>
          <a:prstGeom prst="rect">
            <a:avLst/>
          </a:prstGeom>
          <a:noFill/>
          <a:ln w="12600">
            <a:noFill/>
          </a:ln>
        </p:spPr>
        <p:txBody>
          <a:bodyPr lIns="45720" tIns="45720" rIns="45720" bIns="4572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57" name="PlaceHolder 2"/>
          <p:cNvSpPr>
            <a:spLocks noGrp="1"/>
          </p:cNvSpPr>
          <p:nvPr>
            <p:ph type="body"/>
          </p:nvPr>
        </p:nvSpPr>
        <p:spPr>
          <a:xfrm>
            <a:off x="1792440" y="5367240"/>
            <a:ext cx="5486040" cy="1490400"/>
          </a:xfrm>
          <a:prstGeom prst="rect">
            <a:avLst/>
          </a:prstGeom>
          <a:noFill/>
          <a:ln w="12600">
            <a:noFill/>
          </a:ln>
        </p:spPr>
        <p:txBody>
          <a:bodyPr lIns="45720" tIns="45720" rIns="45720" bIns="4572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1pPr>
            <a:lvl2pPr indent="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2pPr>
            <a:lvl3pPr indent="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3pPr>
            <a:lvl4pPr indent="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4pPr>
            <a:lvl5pPr indent="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One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Two</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Three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Four</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Five</a:t>
            </a:r>
            <a:endParaRPr lang="es-ES" sz="1400" b="0" u="none" strike="noStrike">
              <a:solidFill>
                <a:srgbClr val="000000"/>
              </a:solidFill>
              <a:effectLst/>
              <a:uFillTx/>
              <a:latin typeface="Candara"/>
            </a:endParaRPr>
          </a:p>
        </p:txBody>
      </p:sp>
      <p:sp>
        <p:nvSpPr>
          <p:cNvPr id="58" name="PlaceHolder 3"/>
          <p:cNvSpPr>
            <a:spLocks noGrp="1"/>
          </p:cNvSpPr>
          <p:nvPr>
            <p:ph type="sldNum" idx="15"/>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5BF3F449-3440-4B3D-906E-93E2B7309A23}"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6" name="image1.jpeg"/>
          <p:cNvPicPr/>
          <p:nvPr/>
        </p:nvPicPr>
        <p:blipFill>
          <a:blip r:embed="rId2"/>
          <a:stretch/>
        </p:blipFill>
        <p:spPr>
          <a:xfrm>
            <a:off x="0" y="0"/>
            <a:ext cx="9143640" cy="6857640"/>
          </a:xfrm>
          <a:prstGeom prst="rect">
            <a:avLst/>
          </a:prstGeom>
          <a:noFill/>
          <a:ln w="12700">
            <a:noFill/>
          </a:ln>
        </p:spPr>
      </p:pic>
      <p:sp>
        <p:nvSpPr>
          <p:cNvPr id="7" name="PlaceHolder 1"/>
          <p:cNvSpPr>
            <a:spLocks noGrp="1"/>
          </p:cNvSpPr>
          <p:nvPr>
            <p:ph type="title"/>
          </p:nvPr>
        </p:nvSpPr>
        <p:spPr>
          <a:xfrm>
            <a:off x="457200" y="274680"/>
            <a:ext cx="8229240" cy="13251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8" name="PlaceHolder 2"/>
          <p:cNvSpPr>
            <a:spLocks noGrp="1"/>
          </p:cNvSpPr>
          <p:nvPr>
            <p:ph type="body"/>
          </p:nvPr>
        </p:nvSpPr>
        <p:spPr>
          <a:xfrm>
            <a:off x="457200" y="1600200"/>
            <a:ext cx="8229240" cy="525744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9" name="PlaceHolder 3"/>
          <p:cNvSpPr>
            <a:spLocks noGrp="1"/>
          </p:cNvSpPr>
          <p:nvPr>
            <p:ph type="sldNum" idx="2"/>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2B3A790F-75D4-41FB-8B3B-CDFF864E4E02}"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0" name="image1.jpeg"/>
          <p:cNvPicPr/>
          <p:nvPr/>
        </p:nvPicPr>
        <p:blipFill>
          <a:blip r:embed="rId2"/>
          <a:stretch/>
        </p:blipFill>
        <p:spPr>
          <a:xfrm>
            <a:off x="0" y="0"/>
            <a:ext cx="9143640" cy="6857640"/>
          </a:xfrm>
          <a:prstGeom prst="rect">
            <a:avLst/>
          </a:prstGeom>
          <a:noFill/>
          <a:ln w="12700">
            <a:noFill/>
          </a:ln>
        </p:spPr>
      </p:pic>
      <p:sp>
        <p:nvSpPr>
          <p:cNvPr id="11" name="PlaceHolder 1"/>
          <p:cNvSpPr>
            <a:spLocks noGrp="1"/>
          </p:cNvSpPr>
          <p:nvPr>
            <p:ph type="title"/>
          </p:nvPr>
        </p:nvSpPr>
        <p:spPr>
          <a:xfrm>
            <a:off x="6629400" y="274680"/>
            <a:ext cx="2057040" cy="65829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12" name="PlaceHolder 2"/>
          <p:cNvSpPr>
            <a:spLocks noGrp="1"/>
          </p:cNvSpPr>
          <p:nvPr>
            <p:ph type="body"/>
          </p:nvPr>
        </p:nvSpPr>
        <p:spPr>
          <a:xfrm>
            <a:off x="457200" y="274680"/>
            <a:ext cx="6019560" cy="658296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13" name="PlaceHolder 3"/>
          <p:cNvSpPr>
            <a:spLocks noGrp="1"/>
          </p:cNvSpPr>
          <p:nvPr>
            <p:ph type="sldNum" idx="3"/>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B6F299C3-1314-4C3A-A91E-C6037D97F946}"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14" name="image1.jpeg"/>
          <p:cNvPicPr/>
          <p:nvPr/>
        </p:nvPicPr>
        <p:blipFill>
          <a:blip r:embed="rId2"/>
          <a:stretch/>
        </p:blipFill>
        <p:spPr>
          <a:xfrm>
            <a:off x="0" y="0"/>
            <a:ext cx="9143640" cy="6857640"/>
          </a:xfrm>
          <a:prstGeom prst="rect">
            <a:avLst/>
          </a:prstGeom>
          <a:noFill/>
          <a:ln w="12700">
            <a:noFill/>
          </a:ln>
        </p:spPr>
      </p:pic>
      <p:sp>
        <p:nvSpPr>
          <p:cNvPr id="15" name="PlaceHolder 1"/>
          <p:cNvSpPr>
            <a:spLocks noGrp="1"/>
          </p:cNvSpPr>
          <p:nvPr>
            <p:ph type="title"/>
          </p:nvPr>
        </p:nvSpPr>
        <p:spPr>
          <a:xfrm>
            <a:off x="457200" y="274680"/>
            <a:ext cx="8229240" cy="13251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16" name="PlaceHolder 2"/>
          <p:cNvSpPr>
            <a:spLocks noGrp="1"/>
          </p:cNvSpPr>
          <p:nvPr>
            <p:ph type="body"/>
          </p:nvPr>
        </p:nvSpPr>
        <p:spPr>
          <a:xfrm>
            <a:off x="457200" y="1600200"/>
            <a:ext cx="8229240" cy="525744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17" name="PlaceHolder 3"/>
          <p:cNvSpPr>
            <a:spLocks noGrp="1"/>
          </p:cNvSpPr>
          <p:nvPr>
            <p:ph type="sldNum" idx="4"/>
          </p:nvPr>
        </p:nvSpPr>
        <p:spPr>
          <a:xfrm>
            <a:off x="6553080" y="6356520"/>
            <a:ext cx="213336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FB629892-AF0D-4E01-B299-AA6DCF6A2D7E}"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pic>
        <p:nvPicPr>
          <p:cNvPr id="18" name="image1.jpeg"/>
          <p:cNvPicPr/>
          <p:nvPr/>
        </p:nvPicPr>
        <p:blipFill>
          <a:blip r:embed="rId2"/>
          <a:stretch/>
        </p:blipFill>
        <p:spPr>
          <a:xfrm>
            <a:off x="0" y="0"/>
            <a:ext cx="9143640" cy="6857640"/>
          </a:xfrm>
          <a:prstGeom prst="rect">
            <a:avLst/>
          </a:prstGeom>
          <a:noFill/>
          <a:ln w="12700">
            <a:noFill/>
          </a:ln>
        </p:spPr>
      </p:pic>
      <p:sp>
        <p:nvSpPr>
          <p:cNvPr id="19" name="PlaceHolder 1"/>
          <p:cNvSpPr>
            <a:spLocks noGrp="1"/>
          </p:cNvSpPr>
          <p:nvPr>
            <p:ph type="title"/>
          </p:nvPr>
        </p:nvSpPr>
        <p:spPr>
          <a:xfrm>
            <a:off x="685800" y="2130480"/>
            <a:ext cx="7772040" cy="17553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0" name="PlaceHolder 2"/>
          <p:cNvSpPr>
            <a:spLocks noGrp="1"/>
          </p:cNvSpPr>
          <p:nvPr>
            <p:ph type="body"/>
          </p:nvPr>
        </p:nvSpPr>
        <p:spPr>
          <a:xfrm>
            <a:off x="1371600" y="3886200"/>
            <a:ext cx="6400440" cy="2971440"/>
          </a:xfrm>
          <a:prstGeom prst="rect">
            <a:avLst/>
          </a:prstGeom>
          <a:noFill/>
          <a:ln w="12600">
            <a:noFill/>
          </a:ln>
        </p:spPr>
        <p:txBody>
          <a:bodyPr lIns="45720" tIns="45720" rIns="45720" bIns="4572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21" name="PlaceHolder 3"/>
          <p:cNvSpPr>
            <a:spLocks noGrp="1"/>
          </p:cNvSpPr>
          <p:nvPr>
            <p:ph type="sldNum" idx="5"/>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BD25BF21-46F5-4027-A236-A04043E657F3}"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bg>
      <p:bgPr>
        <a:solidFill>
          <a:srgbClr val="FFFFFF"/>
        </a:solidFill>
      </p:bgPr>
    </p:bg>
    <p:spTree>
      <p:nvGrpSpPr>
        <p:cNvPr id="1" name=""/>
        <p:cNvGrpSpPr/>
        <p:nvPr/>
      </p:nvGrpSpPr>
      <p:grpSpPr>
        <a:xfrm>
          <a:off x="0" y="0"/>
          <a:ext cx="0" cy="0"/>
          <a:chOff x="0" y="0"/>
          <a:chExt cx="0" cy="0"/>
        </a:xfrm>
      </p:grpSpPr>
      <p:pic>
        <p:nvPicPr>
          <p:cNvPr id="22" name="image1.jpeg"/>
          <p:cNvPicPr/>
          <p:nvPr/>
        </p:nvPicPr>
        <p:blipFill>
          <a:blip r:embed="rId2"/>
          <a:stretch/>
        </p:blipFill>
        <p:spPr>
          <a:xfrm>
            <a:off x="0" y="0"/>
            <a:ext cx="9143640" cy="6857640"/>
          </a:xfrm>
          <a:prstGeom prst="rect">
            <a:avLst/>
          </a:prstGeom>
          <a:noFill/>
          <a:ln w="12700">
            <a:noFill/>
          </a:ln>
        </p:spPr>
      </p:pic>
      <p:sp>
        <p:nvSpPr>
          <p:cNvPr id="23" name="PlaceHolder 1"/>
          <p:cNvSpPr>
            <a:spLocks noGrp="1"/>
          </p:cNvSpPr>
          <p:nvPr>
            <p:ph type="title"/>
          </p:nvPr>
        </p:nvSpPr>
        <p:spPr>
          <a:xfrm>
            <a:off x="457200" y="274680"/>
            <a:ext cx="8229240" cy="13251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4" name="PlaceHolder 2"/>
          <p:cNvSpPr>
            <a:spLocks noGrp="1"/>
          </p:cNvSpPr>
          <p:nvPr>
            <p:ph type="body"/>
          </p:nvPr>
        </p:nvSpPr>
        <p:spPr>
          <a:xfrm>
            <a:off x="457200" y="1600200"/>
            <a:ext cx="8229240" cy="525744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25" name="PlaceHolder 3"/>
          <p:cNvSpPr>
            <a:spLocks noGrp="1"/>
          </p:cNvSpPr>
          <p:nvPr>
            <p:ph type="sldNum" idx="6"/>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50E1607C-3611-4579-923B-B72422A73C8C}"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26" name="image1.jpeg" hidden="1"/>
          <p:cNvPicPr/>
          <p:nvPr/>
        </p:nvPicPr>
        <p:blipFill>
          <a:blip r:embed="rId2"/>
          <a:stretch/>
        </p:blipFill>
        <p:spPr>
          <a:xfrm>
            <a:off x="0" y="0"/>
            <a:ext cx="9143640" cy="6857640"/>
          </a:xfrm>
          <a:prstGeom prst="rect">
            <a:avLst/>
          </a:prstGeom>
          <a:noFill/>
          <a:ln w="12700">
            <a:noFill/>
          </a:ln>
        </p:spPr>
      </p:pic>
      <p:sp>
        <p:nvSpPr>
          <p:cNvPr id="27"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28"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29" name="PlaceHolder 3"/>
          <p:cNvSpPr>
            <a:spLocks noGrp="1"/>
          </p:cNvSpPr>
          <p:nvPr>
            <p:ph type="sldNum" idx="7"/>
          </p:nvPr>
        </p:nvSpPr>
        <p:spPr>
          <a:xfrm>
            <a:off x="4440600" y="6505200"/>
            <a:ext cx="253080" cy="24876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12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fld id="{2363E441-69A7-44CB-B29E-1A19222C04F3}" type="slidenum">
              <a:rPr lang="es-ES" sz="1200" b="0" u="none" strike="noStrike">
                <a:solidFill>
                  <a:srgbClr val="000000"/>
                </a:solidFill>
                <a:effectLst/>
                <a:uFillTx/>
                <a:latin typeface="Helvetica Light"/>
                <a:ea typeface="Helvetica Light"/>
              </a:rPr>
              <a:t>&lt;number&gt;</a:t>
            </a:fld>
            <a:endParaRPr lang="es-ES"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2">
    <p:bg>
      <p:bgPr>
        <a:solidFill>
          <a:srgbClr val="FFFFFF"/>
        </a:solidFill>
      </p:bgPr>
    </p:bg>
    <p:spTree>
      <p:nvGrpSpPr>
        <p:cNvPr id="1" name=""/>
        <p:cNvGrpSpPr/>
        <p:nvPr/>
      </p:nvGrpSpPr>
      <p:grpSpPr>
        <a:xfrm>
          <a:off x="0" y="0"/>
          <a:ext cx="0" cy="0"/>
          <a:chOff x="0" y="0"/>
          <a:chExt cx="0" cy="0"/>
        </a:xfrm>
      </p:grpSpPr>
      <p:pic>
        <p:nvPicPr>
          <p:cNvPr id="30" name="image1.jpeg"/>
          <p:cNvPicPr/>
          <p:nvPr/>
        </p:nvPicPr>
        <p:blipFill>
          <a:blip r:embed="rId2"/>
          <a:stretch/>
        </p:blipFill>
        <p:spPr>
          <a:xfrm>
            <a:off x="0" y="0"/>
            <a:ext cx="9143640" cy="6857640"/>
          </a:xfrm>
          <a:prstGeom prst="rect">
            <a:avLst/>
          </a:prstGeom>
          <a:noFill/>
          <a:ln w="12700">
            <a:noFill/>
          </a:ln>
        </p:spPr>
      </p:pic>
      <p:sp>
        <p:nvSpPr>
          <p:cNvPr id="31" name="PlaceHolder 1"/>
          <p:cNvSpPr>
            <a:spLocks noGrp="1"/>
          </p:cNvSpPr>
          <p:nvPr>
            <p:ph type="title"/>
          </p:nvPr>
        </p:nvSpPr>
        <p:spPr>
          <a:xfrm>
            <a:off x="457200" y="274680"/>
            <a:ext cx="8229240" cy="13251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32" name="PlaceHolder 2"/>
          <p:cNvSpPr>
            <a:spLocks noGrp="1"/>
          </p:cNvSpPr>
          <p:nvPr>
            <p:ph type="body"/>
          </p:nvPr>
        </p:nvSpPr>
        <p:spPr>
          <a:xfrm>
            <a:off x="457200" y="1600200"/>
            <a:ext cx="8229240" cy="525744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33" name="PlaceHolder 3"/>
          <p:cNvSpPr>
            <a:spLocks noGrp="1"/>
          </p:cNvSpPr>
          <p:nvPr>
            <p:ph type="sldNum" idx="8"/>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5DC9E8E9-F0B5-4F85-87B5-5A2B17D8F37D}"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34" name="image1.jpeg"/>
          <p:cNvPicPr/>
          <p:nvPr/>
        </p:nvPicPr>
        <p:blipFill>
          <a:blip r:embed="rId2"/>
          <a:stretch/>
        </p:blipFill>
        <p:spPr>
          <a:xfrm>
            <a:off x="0" y="0"/>
            <a:ext cx="9143640" cy="6857640"/>
          </a:xfrm>
          <a:prstGeom prst="rect">
            <a:avLst/>
          </a:prstGeom>
          <a:noFill/>
          <a:ln w="12700">
            <a:noFill/>
          </a:ln>
        </p:spPr>
      </p:pic>
      <p:sp>
        <p:nvSpPr>
          <p:cNvPr id="35" name="PlaceHolder 1"/>
          <p:cNvSpPr>
            <a:spLocks noGrp="1"/>
          </p:cNvSpPr>
          <p:nvPr>
            <p:ph type="title"/>
          </p:nvPr>
        </p:nvSpPr>
        <p:spPr>
          <a:xfrm>
            <a:off x="722160" y="4406760"/>
            <a:ext cx="7772040" cy="245088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andara"/>
                <a:ea typeface="Candara"/>
              </a:defRPr>
            </a:lvl1pPr>
          </a:lstStyle>
          <a:p>
            <a:pPr indent="0" algn="l" defTabSz="914400">
              <a:lnSpc>
                <a:spcPct val="100000"/>
              </a:lnSpc>
              <a:buNone/>
              <a:tabLst>
                <a:tab pos="0" algn="l"/>
              </a:tabLst>
            </a:pPr>
            <a:r>
              <a:rPr lang="es-ES" sz="4000" b="1" u="none" strike="noStrike" cap="all">
                <a:solidFill>
                  <a:srgbClr val="000000"/>
                </a:solidFill>
                <a:effectLst/>
                <a:uFillTx/>
                <a:latin typeface="Candara"/>
                <a:ea typeface="Candara"/>
              </a:rPr>
              <a:t>Title Text</a:t>
            </a:r>
            <a:endParaRPr lang="es-ES" sz="4000" b="1" u="none" strike="noStrike" cap="all">
              <a:solidFill>
                <a:srgbClr val="000000"/>
              </a:solidFill>
              <a:effectLst/>
              <a:uFillTx/>
              <a:latin typeface="Candara"/>
            </a:endParaRPr>
          </a:p>
        </p:txBody>
      </p:sp>
      <p:sp>
        <p:nvSpPr>
          <p:cNvPr id="36" name="PlaceHolder 2"/>
          <p:cNvSpPr>
            <a:spLocks noGrp="1"/>
          </p:cNvSpPr>
          <p:nvPr>
            <p:ph type="body"/>
          </p:nvPr>
        </p:nvSpPr>
        <p:spPr>
          <a:xfrm>
            <a:off x="722160" y="1192320"/>
            <a:ext cx="7772040" cy="3214440"/>
          </a:xfrm>
          <a:prstGeom prst="rect">
            <a:avLst/>
          </a:prstGeom>
          <a:noFill/>
          <a:ln w="12600">
            <a:noFill/>
          </a:ln>
        </p:spPr>
        <p:txBody>
          <a:bodyPr lIns="45720" tIns="45720" rIns="45720" bIns="4572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1pPr>
            <a:lvl2pPr indent="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2pPr>
            <a:lvl3pPr indent="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3pPr>
            <a:lvl4pPr indent="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4pPr>
            <a:lvl5pPr indent="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One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Two</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Three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Four</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Five</a:t>
            </a:r>
            <a:endParaRPr lang="es-ES" sz="2000" b="0" u="none" strike="noStrike">
              <a:solidFill>
                <a:srgbClr val="888888"/>
              </a:solidFill>
              <a:effectLst/>
              <a:uFillTx/>
              <a:latin typeface="Candara"/>
            </a:endParaRPr>
          </a:p>
        </p:txBody>
      </p:sp>
      <p:sp>
        <p:nvSpPr>
          <p:cNvPr id="37" name="PlaceHolder 3"/>
          <p:cNvSpPr>
            <a:spLocks noGrp="1"/>
          </p:cNvSpPr>
          <p:nvPr>
            <p:ph type="sldNum" idx="9"/>
          </p:nvPr>
        </p:nvSpPr>
        <p:spPr>
          <a:xfrm>
            <a:off x="6553080" y="6356520"/>
            <a:ext cx="343440" cy="35784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1800" b="0" u="none" strike="noStrike">
                <a:solidFill>
                  <a:srgbClr val="000000"/>
                </a:solidFill>
                <a:effectLst/>
                <a:uFillTx/>
                <a:latin typeface="Candara"/>
                <a:ea typeface="Candara"/>
              </a:defRPr>
            </a:lvl1pPr>
          </a:lstStyle>
          <a:p>
            <a:pPr indent="0" algn="l" defTabSz="914400">
              <a:lnSpc>
                <a:spcPct val="100000"/>
              </a:lnSpc>
              <a:buNone/>
              <a:tabLst>
                <a:tab pos="0" algn="l"/>
              </a:tabLst>
            </a:pPr>
            <a:fld id="{5652576D-FDD0-4B60-8405-697CF30F60D3}" type="slidenum">
              <a:rPr lang="es-ES" sz="1800" b="0" u="none" strike="noStrike">
                <a:solidFill>
                  <a:srgbClr val="000000"/>
                </a:solidFill>
                <a:effectLst/>
                <a:uFillTx/>
                <a:latin typeface="Candara"/>
                <a:ea typeface="Candara"/>
              </a:rPr>
              <a:t>&lt;number&gt;</a:t>
            </a:fld>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7.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1.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1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8.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1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5.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3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pasted-image.pdf"/>
          <p:cNvPicPr/>
          <p:nvPr/>
        </p:nvPicPr>
        <p:blipFill>
          <a:blip r:embed="rId1"/>
          <a:stretch/>
        </p:blipFill>
        <p:spPr>
          <a:xfrm>
            <a:off x="0" y="0"/>
            <a:ext cx="9143640" cy="6857640"/>
          </a:xfrm>
          <a:prstGeom prst="rect">
            <a:avLst/>
          </a:prstGeom>
          <a:noFill/>
          <a:ln w="12700">
            <a:noFill/>
          </a:ln>
        </p:spPr>
      </p:pic>
      <p:sp>
        <p:nvSpPr>
          <p:cNvPr id="78" name="PlaceHolder 1"/>
          <p:cNvSpPr>
            <a:spLocks noGrp="1"/>
          </p:cNvSpPr>
          <p:nvPr>
            <p:ph/>
          </p:nvPr>
        </p:nvSpPr>
        <p:spPr>
          <a:xfrm>
            <a:off x="1215000" y="1160640"/>
            <a:ext cx="6714000" cy="4536000"/>
          </a:xfrm>
          <a:prstGeom prst="rect">
            <a:avLst/>
          </a:prstGeom>
          <a:noFill/>
          <a:ln w="12600">
            <a:noFill/>
          </a:ln>
        </p:spPr>
        <p:txBody>
          <a:bodyPr lIns="0" tIns="0" rIns="0" bIns="0" anchor="t">
            <a:noAutofit/>
          </a:bodyPr>
          <a:p>
            <a:pPr marL="389880" indent="-389880" algn="l" defTabSz="831960">
              <a:lnSpc>
                <a:spcPct val="100000"/>
              </a:lnSpc>
              <a:spcBef>
                <a:spcPts val="799"/>
              </a:spcBef>
              <a:buClr>
                <a:srgbClr val="004070"/>
              </a:buClr>
              <a:buFont typeface="Arial"/>
              <a:buChar char="•"/>
              <a:tabLst>
                <a:tab pos="0" algn="l"/>
              </a:tabLst>
            </a:pPr>
            <a:r>
              <a:rPr lang="es-ES" sz="3600" b="0" u="none" strike="noStrike">
                <a:solidFill>
                  <a:srgbClr val="004070"/>
                </a:solidFill>
                <a:effectLst/>
                <a:uFillTx/>
                <a:latin typeface="Candara"/>
                <a:ea typeface="Candara"/>
              </a:rPr>
              <a:t>Organizar semanas de oración para la iglesia con el fin de alimentar suficientemente a la hermandad.</a:t>
            </a:r>
            <a:endParaRPr lang="es-ES" sz="3600" b="0" u="none" strike="noStrike">
              <a:solidFill>
                <a:srgbClr val="000000"/>
              </a:solidFill>
              <a:effectLst/>
              <a:uFillTx/>
              <a:latin typeface="Helvetica Light"/>
            </a:endParaRPr>
          </a:p>
          <a:p>
            <a:pPr marL="389880" indent="-389880" algn="l" defTabSz="831960">
              <a:lnSpc>
                <a:spcPct val="100000"/>
              </a:lnSpc>
              <a:spcBef>
                <a:spcPts val="799"/>
              </a:spcBef>
              <a:buClr>
                <a:srgbClr val="004070"/>
              </a:buClr>
              <a:buFont typeface="Arial"/>
              <a:buChar char="•"/>
              <a:tabLst>
                <a:tab pos="0" algn="l"/>
              </a:tabLst>
            </a:pPr>
            <a:r>
              <a:rPr lang="es-ES" sz="3600" b="0" u="none" strike="noStrike">
                <a:solidFill>
                  <a:srgbClr val="004070"/>
                </a:solidFill>
                <a:effectLst/>
                <a:uFillTx/>
                <a:latin typeface="Candara"/>
                <a:ea typeface="Candara"/>
              </a:rPr>
              <a:t>Desarrollar semanas de mayordomía con el fin de impulsar la fidelidad y la dadivosidad en la iglesia.</a:t>
            </a:r>
            <a:endParaRPr lang="es-ES" sz="36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71" dur="indefinite" restart="never" nodeType="tmRoot">
          <p:childTnLst>
            <p:seq>
              <p:cTn id="72" dur="indefinite" nodeType="mainSeq">
                <p:childTnLst>
                  <p:par>
                    <p:cTn id="73" fill="hold">
                      <p:stCondLst>
                        <p:cond delay="indefinite"/>
                      </p:stCondLst>
                      <p:childTnLst>
                        <p:par>
                          <p:cTn id="74" fill="hold">
                            <p:stCondLst>
                              <p:cond delay="0"/>
                            </p:stCondLst>
                            <p:childTnLst>
                              <p:par>
                                <p:cTn id="75" presetID="9" presetClass="entr" fill="hold" nodeType="clickEffect">
                                  <p:stCondLst>
                                    <p:cond delay="0"/>
                                  </p:stCondLst>
                                  <p:iterate type="el">
                                    <p:tmAbs val="0"/>
                                  </p:iterate>
                                  <p:childTnLst>
                                    <p:set>
                                      <p:cBhvr>
                                        <p:cTn id="76" fill="hold"/>
                                        <p:tgtEl>
                                          <p:spTgt spid="78"/>
                                        </p:tgtEl>
                                        <p:attrNameLst>
                                          <p:attrName>style.visibility</p:attrName>
                                        </p:attrNameLst>
                                      </p:cBhvr>
                                      <p:to>
                                        <p:strVal val="visible"/>
                                      </p:to>
                                    </p:set>
                                    <p:animEffect transition="in" filter="dissolve">
                                      <p:cBhvr additive="repl">
                                        <p:cTn id="77" dur="500"/>
                                        <p:tgtEl>
                                          <p:spTgt spid="78"/>
                                        </p:tgtEl>
                                      </p:cBhvr>
                                    </p:animEffect>
                                  </p:childTnLst>
                                </p:cTn>
                              </p:par>
                              <p:par>
                                <p:cTn id="78" presetID="9" presetClass="entr" fill="hold" nodeType="withEffect">
                                  <p:stCondLst>
                                    <p:cond delay="0"/>
                                  </p:stCondLst>
                                  <p:iterate type="el">
                                    <p:tmAbs val="0"/>
                                  </p:iterate>
                                  <p:childTnLst>
                                    <p:set>
                                      <p:cBhvr>
                                        <p:cTn id="79" fill="hold"/>
                                        <p:tgtEl>
                                          <p:spTgt spid="78">
                                            <p:txEl>
                                              <p:pRg st="0" end="0"/>
                                            </p:txEl>
                                          </p:spTgt>
                                        </p:tgtEl>
                                        <p:attrNameLst>
                                          <p:attrName>style.visibility</p:attrName>
                                        </p:attrNameLst>
                                      </p:cBhvr>
                                      <p:to>
                                        <p:strVal val="visible"/>
                                      </p:to>
                                    </p:set>
                                    <p:animEffect transition="in" filter="dissolve">
                                      <p:cBhvr additive="repl">
                                        <p:cTn id="80" dur="500"/>
                                        <p:tgtEl>
                                          <p:spTgt spid="78">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fill="hold" nodeType="clickEffect">
                                  <p:stCondLst>
                                    <p:cond delay="0"/>
                                  </p:stCondLst>
                                  <p:iterate type="el">
                                    <p:tmAbs val="0"/>
                                  </p:iterate>
                                  <p:childTnLst>
                                    <p:set>
                                      <p:cBhvr>
                                        <p:cTn id="84" fill="hold"/>
                                        <p:tgtEl>
                                          <p:spTgt spid="78">
                                            <p:txEl>
                                              <p:pRg st="1" end="1"/>
                                            </p:txEl>
                                          </p:spTgt>
                                        </p:tgtEl>
                                        <p:attrNameLst>
                                          <p:attrName>style.visibility</p:attrName>
                                        </p:attrNameLst>
                                      </p:cBhvr>
                                      <p:to>
                                        <p:strVal val="visible"/>
                                      </p:to>
                                    </p:set>
                                    <p:animEffect transition="in" filter="dissolve">
                                      <p:cBhvr additive="repl">
                                        <p:cTn id="85" dur="500"/>
                                        <p:tgtEl>
                                          <p:spTgt spid="78">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9" name="pasted-image.pdf"/>
          <p:cNvPicPr/>
          <p:nvPr/>
        </p:nvPicPr>
        <p:blipFill>
          <a:blip r:embed="rId1"/>
          <a:stretch/>
        </p:blipFill>
        <p:spPr>
          <a:xfrm>
            <a:off x="0" y="0"/>
            <a:ext cx="9143640" cy="6857640"/>
          </a:xfrm>
          <a:prstGeom prst="rect">
            <a:avLst/>
          </a:prstGeom>
          <a:noFill/>
          <a:ln w="12700">
            <a:noFill/>
          </a:ln>
        </p:spPr>
      </p:pic>
      <p:sp>
        <p:nvSpPr>
          <p:cNvPr id="80" name="PlaceHolder 1"/>
          <p:cNvSpPr>
            <a:spLocks noGrp="1"/>
          </p:cNvSpPr>
          <p:nvPr>
            <p:ph type="title"/>
          </p:nvPr>
        </p:nvSpPr>
        <p:spPr>
          <a:xfrm>
            <a:off x="1473120" y="2725920"/>
            <a:ext cx="6197400" cy="1805040"/>
          </a:xfrm>
          <a:prstGeom prst="rect">
            <a:avLst/>
          </a:prstGeom>
          <a:noFill/>
          <a:ln w="12600">
            <a:noFill/>
          </a:ln>
        </p:spPr>
        <p:txBody>
          <a:bodyPr lIns="0" tIns="0" rIns="0" bIns="0" anchor="t">
            <a:noAutofit/>
          </a:bodyPr>
          <a:p>
            <a:pPr marL="787320" indent="-787320" algn="l" defTabSz="594360">
              <a:lnSpc>
                <a:spcPct val="100000"/>
              </a:lnSpc>
              <a:buNone/>
              <a:tabLst>
                <a:tab pos="0" algn="l"/>
              </a:tabLst>
            </a:pPr>
            <a:r>
              <a:rPr lang="es-ES" sz="5000" b="1" u="none" strike="noStrike">
                <a:solidFill>
                  <a:srgbClr val="800000"/>
                </a:solidFill>
                <a:effectLst/>
                <a:uFillTx/>
                <a:latin typeface="Candara"/>
                <a:ea typeface="Candara"/>
              </a:rPr>
              <a:t>II. Los ancianos y la Asociación</a:t>
            </a:r>
            <a:endParaRPr lang="es-ES" sz="50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1" name="pasted-image.pdf"/>
          <p:cNvPicPr/>
          <p:nvPr/>
        </p:nvPicPr>
        <p:blipFill>
          <a:blip r:embed="rId1"/>
          <a:stretch/>
        </p:blipFill>
        <p:spPr>
          <a:xfrm>
            <a:off x="0" y="0"/>
            <a:ext cx="9143640" cy="6857640"/>
          </a:xfrm>
          <a:prstGeom prst="rect">
            <a:avLst/>
          </a:prstGeom>
          <a:noFill/>
          <a:ln w="12700">
            <a:noFill/>
          </a:ln>
        </p:spPr>
      </p:pic>
      <p:sp>
        <p:nvSpPr>
          <p:cNvPr id="82" name="PlaceHolder 1"/>
          <p:cNvSpPr>
            <a:spLocks noGrp="1"/>
          </p:cNvSpPr>
          <p:nvPr>
            <p:ph/>
          </p:nvPr>
        </p:nvSpPr>
        <p:spPr>
          <a:xfrm>
            <a:off x="1041480" y="1111680"/>
            <a:ext cx="7257960" cy="4634280"/>
          </a:xfrm>
          <a:prstGeom prst="rect">
            <a:avLst/>
          </a:prstGeom>
          <a:noFill/>
          <a:ln w="12600">
            <a:noFill/>
          </a:ln>
        </p:spPr>
        <p:txBody>
          <a:bodyPr lIns="0" tIns="0" rIns="0" bIns="0" anchor="t">
            <a:noAutofit/>
          </a:bodyPr>
          <a:p>
            <a:pPr indent="0" algn="l" defTabSz="789480">
              <a:lnSpc>
                <a:spcPct val="100000"/>
              </a:lnSpc>
              <a:spcBef>
                <a:spcPts val="700"/>
              </a:spcBef>
              <a:buNone/>
              <a:tabLst>
                <a:tab pos="0" algn="l"/>
              </a:tabLst>
            </a:pPr>
            <a:r>
              <a:rPr lang="es-ES" sz="3880" b="0" i="1" u="none" strike="noStrike">
                <a:solidFill>
                  <a:srgbClr val="004070"/>
                </a:solidFill>
                <a:effectLst/>
                <a:uFillTx/>
                <a:latin typeface="Candara"/>
                <a:ea typeface="Candara"/>
              </a:rPr>
              <a:t>“El pastor, los ancianos y todos los dirigentes de la iglesia tienen el deber de colaborar con los administradores y los directores de los departamentos de la Asociación, en la promoción y desarrollo de todos los planes aprobados. </a:t>
            </a:r>
            <a:endParaRPr lang="es-ES" sz="388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 name="pasted-image.pdf"/>
          <p:cNvPicPr/>
          <p:nvPr/>
        </p:nvPicPr>
        <p:blipFill>
          <a:blip r:embed="rId1"/>
          <a:stretch/>
        </p:blipFill>
        <p:spPr>
          <a:xfrm>
            <a:off x="0" y="0"/>
            <a:ext cx="9143640" cy="6857640"/>
          </a:xfrm>
          <a:prstGeom prst="rect">
            <a:avLst/>
          </a:prstGeom>
          <a:noFill/>
          <a:ln w="12700">
            <a:noFill/>
          </a:ln>
        </p:spPr>
      </p:pic>
      <p:sp>
        <p:nvSpPr>
          <p:cNvPr id="84" name="PlaceHolder 1"/>
          <p:cNvSpPr>
            <a:spLocks noGrp="1"/>
          </p:cNvSpPr>
          <p:nvPr>
            <p:ph/>
          </p:nvPr>
        </p:nvSpPr>
        <p:spPr>
          <a:xfrm>
            <a:off x="1276200" y="1054800"/>
            <a:ext cx="6806520" cy="4748040"/>
          </a:xfrm>
          <a:prstGeom prst="rect">
            <a:avLst/>
          </a:prstGeom>
          <a:noFill/>
          <a:ln w="12600">
            <a:noFill/>
          </a:ln>
        </p:spPr>
        <p:txBody>
          <a:bodyPr lIns="0" tIns="0" rIns="0" bIns="0" anchor="t">
            <a:noAutofit/>
          </a:bodyPr>
          <a:p>
            <a:pPr indent="0" algn="l" defTabSz="813960">
              <a:lnSpc>
                <a:spcPct val="100000"/>
              </a:lnSpc>
              <a:spcBef>
                <a:spcPts val="799"/>
              </a:spcBef>
              <a:buNone/>
              <a:tabLst>
                <a:tab pos="0" algn="l"/>
              </a:tabLst>
            </a:pPr>
            <a:r>
              <a:rPr lang="es-ES" sz="3559" b="0" i="1" u="none" strike="noStrike">
                <a:solidFill>
                  <a:srgbClr val="004070"/>
                </a:solidFill>
                <a:effectLst/>
                <a:uFillTx/>
                <a:latin typeface="Candara"/>
                <a:ea typeface="Candara"/>
              </a:rPr>
              <a:t>Deben mantener informados a los miembros en cuanto a todas las ofrendas regulares y especiales, promover todos los programas y las actividades de la iglesia local y animar a todos los dirigentes a apoyar los planes y los acuerdos de la asociación”.</a:t>
            </a:r>
            <a:endParaRPr lang="es-ES" sz="3559" b="0" u="none" strike="noStrike">
              <a:solidFill>
                <a:srgbClr val="000000"/>
              </a:solidFill>
              <a:effectLst/>
              <a:uFillTx/>
              <a:latin typeface="Helvetica Light"/>
            </a:endParaRPr>
          </a:p>
          <a:p>
            <a:pPr indent="0" algn="l" defTabSz="813960">
              <a:lnSpc>
                <a:spcPct val="100000"/>
              </a:lnSpc>
              <a:buNone/>
              <a:tabLst>
                <a:tab pos="0" algn="l"/>
              </a:tabLst>
            </a:pPr>
            <a:r>
              <a:rPr lang="es-ES" sz="3559" b="0" i="1" u="none" strike="noStrike">
                <a:solidFill>
                  <a:srgbClr val="FF2600"/>
                </a:solidFill>
                <a:effectLst/>
                <a:uFillTx/>
                <a:latin typeface="Candara"/>
                <a:ea typeface="Candara"/>
              </a:rPr>
              <a:t>Ibid.</a:t>
            </a:r>
            <a:endParaRPr lang="es-ES" sz="3559"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5" name="pasted-image.pdf"/>
          <p:cNvPicPr/>
          <p:nvPr/>
        </p:nvPicPr>
        <p:blipFill>
          <a:blip r:embed="rId1"/>
          <a:stretch/>
        </p:blipFill>
        <p:spPr>
          <a:xfrm>
            <a:off x="0" y="0"/>
            <a:ext cx="9143640" cy="6857640"/>
          </a:xfrm>
          <a:prstGeom prst="rect">
            <a:avLst/>
          </a:prstGeom>
          <a:noFill/>
          <a:ln w="12700">
            <a:noFill/>
          </a:ln>
        </p:spPr>
      </p:pic>
      <p:sp>
        <p:nvSpPr>
          <p:cNvPr id="86" name="PlaceHolder 1"/>
          <p:cNvSpPr>
            <a:spLocks noGrp="1"/>
          </p:cNvSpPr>
          <p:nvPr>
            <p:ph type="title"/>
          </p:nvPr>
        </p:nvSpPr>
        <p:spPr>
          <a:xfrm>
            <a:off x="930240" y="857520"/>
            <a:ext cx="7283520" cy="1142640"/>
          </a:xfrm>
          <a:prstGeom prst="rect">
            <a:avLst/>
          </a:prstGeom>
          <a:noFill/>
          <a:ln w="12600">
            <a:noFill/>
          </a:ln>
        </p:spPr>
        <p:txBody>
          <a:bodyPr lIns="0" tIns="0" rIns="0" bIns="0" anchor="t">
            <a:noAutofit/>
          </a:bodyPr>
          <a:p>
            <a:pPr indent="0" algn="ctr" defTabSz="541440">
              <a:lnSpc>
                <a:spcPct val="100000"/>
              </a:lnSpc>
              <a:buNone/>
              <a:tabLst>
                <a:tab pos="0" algn="l"/>
              </a:tabLst>
            </a:pPr>
            <a:r>
              <a:rPr lang="es-ES" sz="3840" b="1" u="none" strike="noStrike">
                <a:solidFill>
                  <a:srgbClr val="800000"/>
                </a:solidFill>
                <a:effectLst/>
                <a:uFillTx/>
                <a:latin typeface="Candara"/>
                <a:ea typeface="Candara"/>
              </a:rPr>
              <a:t>En relación con la Asociación,                       los ancianos deben:</a:t>
            </a:r>
            <a:endParaRPr lang="es-ES" sz="3840" b="0" u="none" strike="noStrike">
              <a:solidFill>
                <a:srgbClr val="000000"/>
              </a:solidFill>
              <a:effectLst/>
              <a:uFillTx/>
              <a:latin typeface="Helvetica Light"/>
            </a:endParaRPr>
          </a:p>
        </p:txBody>
      </p:sp>
      <p:sp>
        <p:nvSpPr>
          <p:cNvPr id="87" name="PlaceHolder 2"/>
          <p:cNvSpPr>
            <a:spLocks noGrp="1"/>
          </p:cNvSpPr>
          <p:nvPr>
            <p:ph/>
          </p:nvPr>
        </p:nvSpPr>
        <p:spPr>
          <a:xfrm>
            <a:off x="1332000" y="2009880"/>
            <a:ext cx="7010280" cy="3922200"/>
          </a:xfrm>
          <a:prstGeom prst="rect">
            <a:avLst/>
          </a:prstGeom>
          <a:noFill/>
          <a:ln w="12600">
            <a:noFill/>
          </a:ln>
        </p:spPr>
        <p:txBody>
          <a:bodyPr lIns="0" tIns="0" rIns="0" bIns="0" anchor="t">
            <a:noAutofit/>
          </a:bodyPr>
          <a:p>
            <a:pPr marL="386640" indent="-386640" algn="l" defTabSz="825120">
              <a:lnSpc>
                <a:spcPct val="100000"/>
              </a:lnSpc>
              <a:spcBef>
                <a:spcPts val="799"/>
              </a:spcBef>
              <a:buClr>
                <a:srgbClr val="004070"/>
              </a:buClr>
              <a:buFont typeface="Arial"/>
              <a:buChar char="•"/>
              <a:tabLst>
                <a:tab pos="0" algn="l"/>
              </a:tabLst>
            </a:pPr>
            <a:r>
              <a:rPr lang="es-ES" sz="3550" b="0" u="none" strike="noStrike">
                <a:solidFill>
                  <a:srgbClr val="004070"/>
                </a:solidFill>
                <a:effectLst/>
                <a:uFillTx/>
                <a:latin typeface="Candara"/>
                <a:ea typeface="Candara"/>
              </a:rPr>
              <a:t>Promover los programas que impulsa la Asociación.</a:t>
            </a:r>
            <a:endParaRPr lang="es-ES" sz="3550" b="0" u="none" strike="noStrike">
              <a:solidFill>
                <a:srgbClr val="000000"/>
              </a:solidFill>
              <a:effectLst/>
              <a:uFillTx/>
              <a:latin typeface="Helvetica Light"/>
            </a:endParaRPr>
          </a:p>
          <a:p>
            <a:pPr marL="386640" indent="-386640" algn="l" defTabSz="825120">
              <a:lnSpc>
                <a:spcPct val="100000"/>
              </a:lnSpc>
              <a:spcBef>
                <a:spcPts val="799"/>
              </a:spcBef>
              <a:buClr>
                <a:srgbClr val="004070"/>
              </a:buClr>
              <a:buFont typeface="Arial"/>
              <a:buChar char="•"/>
              <a:tabLst>
                <a:tab pos="0" algn="l"/>
              </a:tabLst>
            </a:pPr>
            <a:r>
              <a:rPr lang="es-ES" sz="3550" b="0" u="none" strike="noStrike">
                <a:solidFill>
                  <a:srgbClr val="004070"/>
                </a:solidFill>
                <a:effectLst/>
                <a:uFillTx/>
                <a:latin typeface="Candara"/>
                <a:ea typeface="Candara"/>
              </a:rPr>
              <a:t>Velar para que las remesas de tesorería se envíen a tiempo.</a:t>
            </a:r>
            <a:endParaRPr lang="es-ES" sz="3550" b="0" u="none" strike="noStrike">
              <a:solidFill>
                <a:srgbClr val="000000"/>
              </a:solidFill>
              <a:effectLst/>
              <a:uFillTx/>
              <a:latin typeface="Helvetica Light"/>
            </a:endParaRPr>
          </a:p>
          <a:p>
            <a:pPr marL="386640" indent="-386640" algn="l" defTabSz="825120">
              <a:lnSpc>
                <a:spcPct val="100000"/>
              </a:lnSpc>
              <a:spcBef>
                <a:spcPts val="799"/>
              </a:spcBef>
              <a:buClr>
                <a:srgbClr val="004070"/>
              </a:buClr>
              <a:buFont typeface="Arial"/>
              <a:buChar char="•"/>
              <a:tabLst>
                <a:tab pos="0" algn="l"/>
              </a:tabLst>
            </a:pPr>
            <a:r>
              <a:rPr lang="es-ES" sz="3550" b="0" u="none" strike="noStrike">
                <a:solidFill>
                  <a:srgbClr val="004070"/>
                </a:solidFill>
                <a:effectLst/>
                <a:uFillTx/>
                <a:latin typeface="Candara"/>
                <a:ea typeface="Candara"/>
              </a:rPr>
              <a:t>Cuidar para que a los diezmos y a las ofrendas se les dé un uso adecuado dentro de la iglesia.</a:t>
            </a:r>
            <a:endParaRPr lang="es-ES" sz="355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86" dur="indefinite" restart="never" nodeType="tmRoot">
          <p:childTnLst>
            <p:seq>
              <p:cTn id="87" dur="indefinite" nodeType="mainSeq">
                <p:childTnLst>
                  <p:par>
                    <p:cTn id="88" fill="hold">
                      <p:stCondLst>
                        <p:cond delay="indefinite"/>
                      </p:stCondLst>
                      <p:childTnLst>
                        <p:par>
                          <p:cTn id="89" fill="hold">
                            <p:stCondLst>
                              <p:cond delay="0"/>
                            </p:stCondLst>
                            <p:childTnLst>
                              <p:par>
                                <p:cTn id="90" presetID="9" presetClass="entr" fill="hold" nodeType="clickEffect">
                                  <p:stCondLst>
                                    <p:cond delay="0"/>
                                  </p:stCondLst>
                                  <p:iterate type="el">
                                    <p:tmAbs val="0"/>
                                  </p:iterate>
                                  <p:childTnLst>
                                    <p:set>
                                      <p:cBhvr>
                                        <p:cTn id="91" fill="hold"/>
                                        <p:tgtEl>
                                          <p:spTgt spid="87"/>
                                        </p:tgtEl>
                                        <p:attrNameLst>
                                          <p:attrName>style.visibility</p:attrName>
                                        </p:attrNameLst>
                                      </p:cBhvr>
                                      <p:to>
                                        <p:strVal val="visible"/>
                                      </p:to>
                                    </p:set>
                                    <p:animEffect transition="in" filter="dissolve">
                                      <p:cBhvr additive="repl">
                                        <p:cTn id="92" dur="500"/>
                                        <p:tgtEl>
                                          <p:spTgt spid="87"/>
                                        </p:tgtEl>
                                      </p:cBhvr>
                                    </p:animEffect>
                                  </p:childTnLst>
                                </p:cTn>
                              </p:par>
                              <p:par>
                                <p:cTn id="93" presetID="9" presetClass="entr" fill="hold" nodeType="withEffect">
                                  <p:stCondLst>
                                    <p:cond delay="0"/>
                                  </p:stCondLst>
                                  <p:iterate type="el">
                                    <p:tmAbs val="0"/>
                                  </p:iterate>
                                  <p:childTnLst>
                                    <p:set>
                                      <p:cBhvr>
                                        <p:cTn id="94" fill="hold"/>
                                        <p:tgtEl>
                                          <p:spTgt spid="87">
                                            <p:txEl>
                                              <p:pRg st="0" end="0"/>
                                            </p:txEl>
                                          </p:spTgt>
                                        </p:tgtEl>
                                        <p:attrNameLst>
                                          <p:attrName>style.visibility</p:attrName>
                                        </p:attrNameLst>
                                      </p:cBhvr>
                                      <p:to>
                                        <p:strVal val="visible"/>
                                      </p:to>
                                    </p:set>
                                    <p:animEffect transition="in" filter="dissolve">
                                      <p:cBhvr additive="repl">
                                        <p:cTn id="95" dur="500"/>
                                        <p:tgtEl>
                                          <p:spTgt spid="87">
                                            <p:txEl>
                                              <p:pRg st="0" end="0"/>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fill="hold" nodeType="clickEffect">
                                  <p:stCondLst>
                                    <p:cond delay="0"/>
                                  </p:stCondLst>
                                  <p:iterate type="el">
                                    <p:tmAbs val="0"/>
                                  </p:iterate>
                                  <p:childTnLst>
                                    <p:set>
                                      <p:cBhvr>
                                        <p:cTn id="99" fill="hold"/>
                                        <p:tgtEl>
                                          <p:spTgt spid="87">
                                            <p:txEl>
                                              <p:pRg st="1" end="1"/>
                                            </p:txEl>
                                          </p:spTgt>
                                        </p:tgtEl>
                                        <p:attrNameLst>
                                          <p:attrName>style.visibility</p:attrName>
                                        </p:attrNameLst>
                                      </p:cBhvr>
                                      <p:to>
                                        <p:strVal val="visible"/>
                                      </p:to>
                                    </p:set>
                                    <p:animEffect transition="in" filter="dissolve">
                                      <p:cBhvr additive="repl">
                                        <p:cTn id="100" dur="500"/>
                                        <p:tgtEl>
                                          <p:spTgt spid="87">
                                            <p:txEl>
                                              <p:pRg st="1" end="1"/>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9" presetClass="entr" fill="hold" nodeType="clickEffect">
                                  <p:stCondLst>
                                    <p:cond delay="0"/>
                                  </p:stCondLst>
                                  <p:iterate type="el">
                                    <p:tmAbs val="0"/>
                                  </p:iterate>
                                  <p:childTnLst>
                                    <p:set>
                                      <p:cBhvr>
                                        <p:cTn id="104" fill="hold"/>
                                        <p:tgtEl>
                                          <p:spTgt spid="87">
                                            <p:txEl>
                                              <p:pRg st="2" end="2"/>
                                            </p:txEl>
                                          </p:spTgt>
                                        </p:tgtEl>
                                        <p:attrNameLst>
                                          <p:attrName>style.visibility</p:attrName>
                                        </p:attrNameLst>
                                      </p:cBhvr>
                                      <p:to>
                                        <p:strVal val="visible"/>
                                      </p:to>
                                    </p:set>
                                    <p:animEffect transition="in" filter="dissolve">
                                      <p:cBhvr additive="repl">
                                        <p:cTn id="105" dur="500"/>
                                        <p:tgtEl>
                                          <p:spTgt spid="87">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pasted-image.pdf"/>
          <p:cNvPicPr/>
          <p:nvPr/>
        </p:nvPicPr>
        <p:blipFill>
          <a:blip r:embed="rId1"/>
          <a:stretch/>
        </p:blipFill>
        <p:spPr>
          <a:xfrm>
            <a:off x="0" y="0"/>
            <a:ext cx="9143640" cy="6857640"/>
          </a:xfrm>
          <a:prstGeom prst="rect">
            <a:avLst/>
          </a:prstGeom>
          <a:noFill/>
          <a:ln w="12700">
            <a:noFill/>
          </a:ln>
        </p:spPr>
      </p:pic>
      <p:sp>
        <p:nvSpPr>
          <p:cNvPr id="89" name="PlaceHolder 1"/>
          <p:cNvSpPr>
            <a:spLocks noGrp="1"/>
          </p:cNvSpPr>
          <p:nvPr>
            <p:ph/>
          </p:nvPr>
        </p:nvSpPr>
        <p:spPr>
          <a:xfrm>
            <a:off x="1073880" y="929880"/>
            <a:ext cx="6995880" cy="4720320"/>
          </a:xfrm>
          <a:prstGeom prst="rect">
            <a:avLst/>
          </a:prstGeom>
          <a:noFill/>
          <a:ln w="12600">
            <a:noFill/>
          </a:ln>
        </p:spPr>
        <p:txBody>
          <a:bodyPr lIns="0" tIns="0" rIns="0" bIns="0" anchor="t">
            <a:noAutofit/>
          </a:bodyPr>
          <a:p>
            <a:pPr marL="329760" indent="-329760" algn="l" defTabSz="781200">
              <a:lnSpc>
                <a:spcPct val="100000"/>
              </a:lnSpc>
              <a:spcBef>
                <a:spcPts val="700"/>
              </a:spcBef>
              <a:buClr>
                <a:srgbClr val="004070"/>
              </a:buClr>
              <a:buFont typeface="Arial"/>
              <a:buChar char="•"/>
              <a:tabLst>
                <a:tab pos="0" algn="l"/>
              </a:tabLst>
            </a:pPr>
            <a:r>
              <a:rPr lang="es-ES" sz="3020" b="0" u="none" strike="noStrike">
                <a:solidFill>
                  <a:srgbClr val="004070"/>
                </a:solidFill>
                <a:effectLst/>
                <a:uFillTx/>
                <a:latin typeface="Candara"/>
                <a:ea typeface="Candara"/>
              </a:rPr>
              <a:t>Velar para que los informes de secretaría se envíen a tiempo a la Asociación.</a:t>
            </a:r>
            <a:endParaRPr lang="es-ES" sz="3020" b="0" u="none" strike="noStrike">
              <a:solidFill>
                <a:srgbClr val="000000"/>
              </a:solidFill>
              <a:effectLst/>
              <a:uFillTx/>
              <a:latin typeface="Helvetica Light"/>
            </a:endParaRPr>
          </a:p>
          <a:p>
            <a:pPr marL="329760" indent="-329760" algn="l" defTabSz="781200">
              <a:lnSpc>
                <a:spcPct val="100000"/>
              </a:lnSpc>
              <a:spcBef>
                <a:spcPts val="700"/>
              </a:spcBef>
              <a:buClr>
                <a:srgbClr val="004070"/>
              </a:buClr>
              <a:buFont typeface="Arial"/>
              <a:buChar char="•"/>
              <a:tabLst>
                <a:tab pos="0" algn="l"/>
              </a:tabLst>
            </a:pPr>
            <a:r>
              <a:rPr lang="es-ES" sz="3020" b="0" u="none" strike="noStrike">
                <a:solidFill>
                  <a:srgbClr val="004070"/>
                </a:solidFill>
                <a:effectLst/>
                <a:uFillTx/>
                <a:latin typeface="Candara"/>
                <a:ea typeface="Candara"/>
              </a:rPr>
              <a:t>Cuidar para que la iglesia se mantenga dentro de los lineamientos trazados por el Manual de Iglesia.</a:t>
            </a:r>
            <a:endParaRPr lang="es-ES" sz="3020" b="0" u="none" strike="noStrike">
              <a:solidFill>
                <a:srgbClr val="000000"/>
              </a:solidFill>
              <a:effectLst/>
              <a:uFillTx/>
              <a:latin typeface="Helvetica Light"/>
            </a:endParaRPr>
          </a:p>
          <a:p>
            <a:pPr marL="329760" indent="-329760" algn="l" defTabSz="781200">
              <a:lnSpc>
                <a:spcPct val="100000"/>
              </a:lnSpc>
              <a:spcBef>
                <a:spcPts val="700"/>
              </a:spcBef>
              <a:buClr>
                <a:srgbClr val="004070"/>
              </a:buClr>
              <a:buFont typeface="Arial"/>
              <a:buChar char="•"/>
              <a:tabLst>
                <a:tab pos="0" algn="l"/>
              </a:tabLst>
            </a:pPr>
            <a:r>
              <a:rPr lang="es-ES" sz="3020" b="0" u="none" strike="noStrike">
                <a:solidFill>
                  <a:srgbClr val="004070"/>
                </a:solidFill>
                <a:effectLst/>
                <a:uFillTx/>
                <a:latin typeface="Candara"/>
                <a:ea typeface="Candara"/>
              </a:rPr>
              <a:t>Evitar que la iglesia sea afectada por liderazgos negativos que impulsan movimientos separatistas y terminan dividiendo a la iglesia.</a:t>
            </a:r>
            <a:endParaRPr lang="es-ES" sz="302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106" dur="indefinite" restart="never" nodeType="tmRoot">
          <p:childTnLst>
            <p:seq>
              <p:cTn id="107" dur="indefinite" nodeType="mainSeq">
                <p:childTnLst>
                  <p:par>
                    <p:cTn id="108" fill="hold">
                      <p:stCondLst>
                        <p:cond delay="indefinite"/>
                      </p:stCondLst>
                      <p:childTnLst>
                        <p:par>
                          <p:cTn id="109" fill="hold">
                            <p:stCondLst>
                              <p:cond delay="0"/>
                            </p:stCondLst>
                            <p:childTnLst>
                              <p:par>
                                <p:cTn id="110" presetID="9" presetClass="entr" fill="hold" nodeType="clickEffect">
                                  <p:stCondLst>
                                    <p:cond delay="0"/>
                                  </p:stCondLst>
                                  <p:iterate type="el">
                                    <p:tmAbs val="0"/>
                                  </p:iterate>
                                  <p:childTnLst>
                                    <p:set>
                                      <p:cBhvr>
                                        <p:cTn id="111" fill="hold"/>
                                        <p:tgtEl>
                                          <p:spTgt spid="89"/>
                                        </p:tgtEl>
                                        <p:attrNameLst>
                                          <p:attrName>style.visibility</p:attrName>
                                        </p:attrNameLst>
                                      </p:cBhvr>
                                      <p:to>
                                        <p:strVal val="visible"/>
                                      </p:to>
                                    </p:set>
                                    <p:animEffect transition="in" filter="dissolve">
                                      <p:cBhvr additive="repl">
                                        <p:cTn id="112" dur="500"/>
                                        <p:tgtEl>
                                          <p:spTgt spid="89"/>
                                        </p:tgtEl>
                                      </p:cBhvr>
                                    </p:animEffect>
                                  </p:childTnLst>
                                </p:cTn>
                              </p:par>
                              <p:par>
                                <p:cTn id="113" presetID="9" presetClass="entr" fill="hold" nodeType="withEffect">
                                  <p:stCondLst>
                                    <p:cond delay="0"/>
                                  </p:stCondLst>
                                  <p:iterate type="el">
                                    <p:tmAbs val="0"/>
                                  </p:iterate>
                                  <p:childTnLst>
                                    <p:set>
                                      <p:cBhvr>
                                        <p:cTn id="114" fill="hold"/>
                                        <p:tgtEl>
                                          <p:spTgt spid="89">
                                            <p:txEl>
                                              <p:pRg st="0" end="0"/>
                                            </p:txEl>
                                          </p:spTgt>
                                        </p:tgtEl>
                                        <p:attrNameLst>
                                          <p:attrName>style.visibility</p:attrName>
                                        </p:attrNameLst>
                                      </p:cBhvr>
                                      <p:to>
                                        <p:strVal val="visible"/>
                                      </p:to>
                                    </p:set>
                                    <p:animEffect transition="in" filter="dissolve">
                                      <p:cBhvr additive="repl">
                                        <p:cTn id="115" dur="500"/>
                                        <p:tgtEl>
                                          <p:spTgt spid="89">
                                            <p:txEl>
                                              <p:pRg st="0" end="0"/>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9" presetClass="entr" fill="hold" nodeType="clickEffect">
                                  <p:stCondLst>
                                    <p:cond delay="0"/>
                                  </p:stCondLst>
                                  <p:iterate type="el">
                                    <p:tmAbs val="0"/>
                                  </p:iterate>
                                  <p:childTnLst>
                                    <p:set>
                                      <p:cBhvr>
                                        <p:cTn id="119" fill="hold"/>
                                        <p:tgtEl>
                                          <p:spTgt spid="89">
                                            <p:txEl>
                                              <p:pRg st="1" end="1"/>
                                            </p:txEl>
                                          </p:spTgt>
                                        </p:tgtEl>
                                        <p:attrNameLst>
                                          <p:attrName>style.visibility</p:attrName>
                                        </p:attrNameLst>
                                      </p:cBhvr>
                                      <p:to>
                                        <p:strVal val="visible"/>
                                      </p:to>
                                    </p:set>
                                    <p:animEffect transition="in" filter="dissolve">
                                      <p:cBhvr additive="repl">
                                        <p:cTn id="120" dur="500"/>
                                        <p:tgtEl>
                                          <p:spTgt spid="89">
                                            <p:txEl>
                                              <p:pRg st="1" end="1"/>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9" presetClass="entr" fill="hold" nodeType="clickEffect">
                                  <p:stCondLst>
                                    <p:cond delay="0"/>
                                  </p:stCondLst>
                                  <p:iterate type="el">
                                    <p:tmAbs val="0"/>
                                  </p:iterate>
                                  <p:childTnLst>
                                    <p:set>
                                      <p:cBhvr>
                                        <p:cTn id="124" fill="hold"/>
                                        <p:tgtEl>
                                          <p:spTgt spid="89">
                                            <p:txEl>
                                              <p:pRg st="2" end="2"/>
                                            </p:txEl>
                                          </p:spTgt>
                                        </p:tgtEl>
                                        <p:attrNameLst>
                                          <p:attrName>style.visibility</p:attrName>
                                        </p:attrNameLst>
                                      </p:cBhvr>
                                      <p:to>
                                        <p:strVal val="visible"/>
                                      </p:to>
                                    </p:set>
                                    <p:animEffect transition="in" filter="dissolve">
                                      <p:cBhvr additive="repl">
                                        <p:cTn id="125" dur="500"/>
                                        <p:tgtEl>
                                          <p:spTgt spid="89">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0" name="pasted-image.pdf"/>
          <p:cNvPicPr/>
          <p:nvPr/>
        </p:nvPicPr>
        <p:blipFill>
          <a:blip r:embed="rId1"/>
          <a:stretch/>
        </p:blipFill>
        <p:spPr>
          <a:xfrm>
            <a:off x="0" y="0"/>
            <a:ext cx="9143640" cy="6857640"/>
          </a:xfrm>
          <a:prstGeom prst="rect">
            <a:avLst/>
          </a:prstGeom>
          <a:noFill/>
          <a:ln w="12700">
            <a:noFill/>
          </a:ln>
        </p:spPr>
      </p:pic>
      <p:sp>
        <p:nvSpPr>
          <p:cNvPr id="91" name="PlaceHolder 1"/>
          <p:cNvSpPr>
            <a:spLocks noGrp="1"/>
          </p:cNvSpPr>
          <p:nvPr>
            <p:ph/>
          </p:nvPr>
        </p:nvSpPr>
        <p:spPr>
          <a:xfrm>
            <a:off x="1136520" y="1001160"/>
            <a:ext cx="6870600" cy="4855320"/>
          </a:xfrm>
          <a:prstGeom prst="rect">
            <a:avLst/>
          </a:prstGeom>
          <a:noFill/>
          <a:ln w="12600">
            <a:noFill/>
          </a:ln>
        </p:spPr>
        <p:txBody>
          <a:bodyPr lIns="0" tIns="0" rIns="0" bIns="0" anchor="t">
            <a:noAutofit/>
          </a:bodyPr>
          <a:p>
            <a:pPr marL="378720" indent="-378720" algn="l" defTabSz="807840">
              <a:lnSpc>
                <a:spcPct val="100000"/>
              </a:lnSpc>
              <a:spcBef>
                <a:spcPts val="799"/>
              </a:spcBef>
              <a:buClr>
                <a:srgbClr val="004070"/>
              </a:buClr>
              <a:buFont typeface="Arial"/>
              <a:buChar char="•"/>
              <a:tabLst>
                <a:tab pos="0" algn="l"/>
              </a:tabLst>
            </a:pPr>
            <a:r>
              <a:rPr lang="es-ES" sz="3440" b="0" u="none" strike="noStrike">
                <a:solidFill>
                  <a:srgbClr val="004070"/>
                </a:solidFill>
                <a:effectLst/>
                <a:uFillTx/>
                <a:latin typeface="Candara"/>
                <a:ea typeface="Candara"/>
              </a:rPr>
              <a:t>Evitar liderazgos extremistas que conducen a la polarización de la iglesia.</a:t>
            </a:r>
            <a:endParaRPr lang="es-ES" sz="3440" b="0" u="none" strike="noStrike">
              <a:solidFill>
                <a:srgbClr val="000000"/>
              </a:solidFill>
              <a:effectLst/>
              <a:uFillTx/>
              <a:latin typeface="Helvetica Light"/>
            </a:endParaRPr>
          </a:p>
          <a:p>
            <a:pPr marL="378720" indent="-378720" algn="l" defTabSz="807840">
              <a:lnSpc>
                <a:spcPct val="100000"/>
              </a:lnSpc>
              <a:spcBef>
                <a:spcPts val="799"/>
              </a:spcBef>
              <a:buClr>
                <a:srgbClr val="004070"/>
              </a:buClr>
              <a:buFont typeface="Arial"/>
              <a:buChar char="•"/>
              <a:tabLst>
                <a:tab pos="0" algn="l"/>
              </a:tabLst>
            </a:pPr>
            <a:r>
              <a:rPr lang="es-ES" sz="3440" b="0" u="none" strike="noStrike">
                <a:solidFill>
                  <a:srgbClr val="004070"/>
                </a:solidFill>
                <a:effectLst/>
                <a:uFillTx/>
                <a:latin typeface="Candara"/>
                <a:ea typeface="Candara"/>
              </a:rPr>
              <a:t>Promover la lealtad a las instituciones superiores de la iglesia.</a:t>
            </a:r>
            <a:endParaRPr lang="es-ES" sz="3440" b="0" u="none" strike="noStrike">
              <a:solidFill>
                <a:srgbClr val="000000"/>
              </a:solidFill>
              <a:effectLst/>
              <a:uFillTx/>
              <a:latin typeface="Helvetica Light"/>
            </a:endParaRPr>
          </a:p>
          <a:p>
            <a:pPr marL="378720" indent="-378720" algn="l" defTabSz="807840">
              <a:lnSpc>
                <a:spcPct val="100000"/>
              </a:lnSpc>
              <a:spcBef>
                <a:spcPts val="799"/>
              </a:spcBef>
              <a:buClr>
                <a:srgbClr val="004070"/>
              </a:buClr>
              <a:buFont typeface="Arial"/>
              <a:buChar char="•"/>
              <a:tabLst>
                <a:tab pos="0" algn="l"/>
              </a:tabLst>
            </a:pPr>
            <a:r>
              <a:rPr lang="es-ES" sz="3440" b="0" u="none" strike="noStrike">
                <a:solidFill>
                  <a:srgbClr val="004070"/>
                </a:solidFill>
                <a:effectLst/>
                <a:uFillTx/>
                <a:latin typeface="Candara"/>
                <a:ea typeface="Candara"/>
              </a:rPr>
              <a:t>Acoger, de buen agrado, los acuerdos de la Asociación y de las entidades superiores.</a:t>
            </a:r>
            <a:endParaRPr lang="es-ES" sz="344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126" dur="indefinite" restart="never" nodeType="tmRoot">
          <p:childTnLst>
            <p:seq>
              <p:cTn id="127" dur="indefinite" nodeType="mainSeq">
                <p:childTnLst>
                  <p:par>
                    <p:cTn id="128" fill="hold">
                      <p:stCondLst>
                        <p:cond delay="indefinite"/>
                      </p:stCondLst>
                      <p:childTnLst>
                        <p:par>
                          <p:cTn id="129" fill="hold">
                            <p:stCondLst>
                              <p:cond delay="0"/>
                            </p:stCondLst>
                            <p:childTnLst>
                              <p:par>
                                <p:cTn id="130" presetID="9" presetClass="entr" fill="hold" nodeType="clickEffect">
                                  <p:stCondLst>
                                    <p:cond delay="0"/>
                                  </p:stCondLst>
                                  <p:iterate type="el">
                                    <p:tmAbs val="0"/>
                                  </p:iterate>
                                  <p:childTnLst>
                                    <p:set>
                                      <p:cBhvr>
                                        <p:cTn id="131" fill="hold"/>
                                        <p:tgtEl>
                                          <p:spTgt spid="91"/>
                                        </p:tgtEl>
                                        <p:attrNameLst>
                                          <p:attrName>style.visibility</p:attrName>
                                        </p:attrNameLst>
                                      </p:cBhvr>
                                      <p:to>
                                        <p:strVal val="visible"/>
                                      </p:to>
                                    </p:set>
                                    <p:animEffect transition="in" filter="dissolve">
                                      <p:cBhvr additive="repl">
                                        <p:cTn id="132" dur="500"/>
                                        <p:tgtEl>
                                          <p:spTgt spid="91"/>
                                        </p:tgtEl>
                                      </p:cBhvr>
                                    </p:animEffect>
                                  </p:childTnLst>
                                </p:cTn>
                              </p:par>
                              <p:par>
                                <p:cTn id="133" presetID="9" presetClass="entr" fill="hold" nodeType="withEffect">
                                  <p:stCondLst>
                                    <p:cond delay="0"/>
                                  </p:stCondLst>
                                  <p:iterate type="el">
                                    <p:tmAbs val="0"/>
                                  </p:iterate>
                                  <p:childTnLst>
                                    <p:set>
                                      <p:cBhvr>
                                        <p:cTn id="134" fill="hold"/>
                                        <p:tgtEl>
                                          <p:spTgt spid="91">
                                            <p:txEl>
                                              <p:pRg st="0" end="0"/>
                                            </p:txEl>
                                          </p:spTgt>
                                        </p:tgtEl>
                                        <p:attrNameLst>
                                          <p:attrName>style.visibility</p:attrName>
                                        </p:attrNameLst>
                                      </p:cBhvr>
                                      <p:to>
                                        <p:strVal val="visible"/>
                                      </p:to>
                                    </p:set>
                                    <p:animEffect transition="in" filter="dissolve">
                                      <p:cBhvr additive="repl">
                                        <p:cTn id="135" dur="500"/>
                                        <p:tgtEl>
                                          <p:spTgt spid="91">
                                            <p:txEl>
                                              <p:pRg st="0" end="0"/>
                                            </p:txEl>
                                          </p:spTgt>
                                        </p:tgtEl>
                                      </p:cBhvr>
                                    </p:animEffect>
                                  </p:childTnLst>
                                </p:cTn>
                              </p:par>
                            </p:childTnLst>
                          </p:cTn>
                        </p:par>
                      </p:childTnLst>
                    </p:cTn>
                  </p:par>
                  <p:par>
                    <p:cTn id="136" fill="hold">
                      <p:stCondLst>
                        <p:cond delay="indefinite"/>
                      </p:stCondLst>
                      <p:childTnLst>
                        <p:par>
                          <p:cTn id="137" fill="hold">
                            <p:stCondLst>
                              <p:cond delay="0"/>
                            </p:stCondLst>
                            <p:childTnLst>
                              <p:par>
                                <p:cTn id="138" presetID="9" presetClass="entr" fill="hold" nodeType="clickEffect">
                                  <p:stCondLst>
                                    <p:cond delay="0"/>
                                  </p:stCondLst>
                                  <p:iterate type="el">
                                    <p:tmAbs val="0"/>
                                  </p:iterate>
                                  <p:childTnLst>
                                    <p:set>
                                      <p:cBhvr>
                                        <p:cTn id="139" fill="hold"/>
                                        <p:tgtEl>
                                          <p:spTgt spid="91">
                                            <p:txEl>
                                              <p:pRg st="1" end="1"/>
                                            </p:txEl>
                                          </p:spTgt>
                                        </p:tgtEl>
                                        <p:attrNameLst>
                                          <p:attrName>style.visibility</p:attrName>
                                        </p:attrNameLst>
                                      </p:cBhvr>
                                      <p:to>
                                        <p:strVal val="visible"/>
                                      </p:to>
                                    </p:set>
                                    <p:animEffect transition="in" filter="dissolve">
                                      <p:cBhvr additive="repl">
                                        <p:cTn id="140" dur="500"/>
                                        <p:tgtEl>
                                          <p:spTgt spid="91">
                                            <p:txEl>
                                              <p:pRg st="1" end="1"/>
                                            </p:txEl>
                                          </p:spTgt>
                                        </p:tgtEl>
                                      </p:cBhvr>
                                    </p:animEffect>
                                  </p:childTnLst>
                                </p:cTn>
                              </p:par>
                            </p:childTnLst>
                          </p:cTn>
                        </p:par>
                      </p:childTnLst>
                    </p:cTn>
                  </p:par>
                  <p:par>
                    <p:cTn id="141" fill="hold">
                      <p:stCondLst>
                        <p:cond delay="indefinite"/>
                      </p:stCondLst>
                      <p:childTnLst>
                        <p:par>
                          <p:cTn id="142" fill="hold">
                            <p:stCondLst>
                              <p:cond delay="0"/>
                            </p:stCondLst>
                            <p:childTnLst>
                              <p:par>
                                <p:cTn id="143" presetID="9" presetClass="entr" fill="hold" nodeType="clickEffect">
                                  <p:stCondLst>
                                    <p:cond delay="0"/>
                                  </p:stCondLst>
                                  <p:iterate type="el">
                                    <p:tmAbs val="0"/>
                                  </p:iterate>
                                  <p:childTnLst>
                                    <p:set>
                                      <p:cBhvr>
                                        <p:cTn id="144" fill="hold"/>
                                        <p:tgtEl>
                                          <p:spTgt spid="91">
                                            <p:txEl>
                                              <p:pRg st="2" end="2"/>
                                            </p:txEl>
                                          </p:spTgt>
                                        </p:tgtEl>
                                        <p:attrNameLst>
                                          <p:attrName>style.visibility</p:attrName>
                                        </p:attrNameLst>
                                      </p:cBhvr>
                                      <p:to>
                                        <p:strVal val="visible"/>
                                      </p:to>
                                    </p:set>
                                    <p:animEffect transition="in" filter="dissolve">
                                      <p:cBhvr additive="repl">
                                        <p:cTn id="145" dur="500"/>
                                        <p:tgtEl>
                                          <p:spTgt spid="9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2" name="pasted-image.pdf"/>
          <p:cNvPicPr/>
          <p:nvPr/>
        </p:nvPicPr>
        <p:blipFill>
          <a:blip r:embed="rId1"/>
          <a:stretch/>
        </p:blipFill>
        <p:spPr>
          <a:xfrm>
            <a:off x="0" y="0"/>
            <a:ext cx="9143640" cy="6857640"/>
          </a:xfrm>
          <a:prstGeom prst="rect">
            <a:avLst/>
          </a:prstGeom>
          <a:noFill/>
          <a:ln w="12700">
            <a:noFill/>
          </a:ln>
        </p:spPr>
      </p:pic>
      <p:sp>
        <p:nvSpPr>
          <p:cNvPr id="93" name="PlaceHolder 1"/>
          <p:cNvSpPr>
            <a:spLocks noGrp="1"/>
          </p:cNvSpPr>
          <p:nvPr>
            <p:ph/>
          </p:nvPr>
        </p:nvSpPr>
        <p:spPr>
          <a:xfrm>
            <a:off x="1072800" y="1278000"/>
            <a:ext cx="7231680" cy="4301640"/>
          </a:xfrm>
          <a:prstGeom prst="rect">
            <a:avLst/>
          </a:prstGeom>
          <a:noFill/>
          <a:ln w="12600">
            <a:noFill/>
          </a:ln>
        </p:spPr>
        <p:txBody>
          <a:bodyPr lIns="0" tIns="0" rIns="0" bIns="0" anchor="t">
            <a:noAutofit/>
          </a:bodyPr>
          <a:p>
            <a:pPr marL="411480" indent="-411480" algn="l" defTabSz="877680">
              <a:lnSpc>
                <a:spcPct val="100000"/>
              </a:lnSpc>
              <a:spcBef>
                <a:spcPts val="799"/>
              </a:spcBef>
              <a:buClr>
                <a:srgbClr val="004070"/>
              </a:buClr>
              <a:buFont typeface="Arial"/>
              <a:buChar char="•"/>
              <a:tabLst>
                <a:tab pos="0" algn="l"/>
              </a:tabLst>
            </a:pPr>
            <a:r>
              <a:rPr lang="es-ES" sz="3840" b="0" u="none" strike="noStrike">
                <a:solidFill>
                  <a:srgbClr val="004070"/>
                </a:solidFill>
                <a:effectLst/>
                <a:uFillTx/>
                <a:latin typeface="Candara"/>
                <a:ea typeface="Candara"/>
              </a:rPr>
              <a:t>Promover la participación de la iglesia en las actividades programadas por la Asociación.</a:t>
            </a:r>
            <a:endParaRPr lang="es-ES" sz="3840" b="0" u="none" strike="noStrike">
              <a:solidFill>
                <a:srgbClr val="000000"/>
              </a:solidFill>
              <a:effectLst/>
              <a:uFillTx/>
              <a:latin typeface="Helvetica Light"/>
            </a:endParaRPr>
          </a:p>
          <a:p>
            <a:pPr marL="411480" indent="-411480" algn="l" defTabSz="877680">
              <a:lnSpc>
                <a:spcPct val="100000"/>
              </a:lnSpc>
              <a:spcBef>
                <a:spcPts val="799"/>
              </a:spcBef>
              <a:buClr>
                <a:srgbClr val="004070"/>
              </a:buClr>
              <a:buFont typeface="Arial"/>
              <a:buChar char="•"/>
              <a:tabLst>
                <a:tab pos="0" algn="l"/>
              </a:tabLst>
            </a:pPr>
            <a:r>
              <a:rPr lang="es-ES" sz="3840" b="0" u="none" strike="noStrike">
                <a:solidFill>
                  <a:srgbClr val="004070"/>
                </a:solidFill>
                <a:effectLst/>
                <a:uFillTx/>
                <a:latin typeface="Candara"/>
                <a:ea typeface="Candara"/>
              </a:rPr>
              <a:t>Velar para que se elijan los respectivos delegados cuando vienen los congresos de la Asociación.</a:t>
            </a:r>
            <a:endParaRPr lang="es-ES" sz="384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146" dur="indefinite" restart="never" nodeType="tmRoot">
          <p:childTnLst>
            <p:seq>
              <p:cTn id="147" dur="indefinite" nodeType="mainSeq">
                <p:childTnLst>
                  <p:par>
                    <p:cTn id="148" fill="hold">
                      <p:stCondLst>
                        <p:cond delay="indefinite"/>
                      </p:stCondLst>
                      <p:childTnLst>
                        <p:par>
                          <p:cTn id="149" fill="hold">
                            <p:stCondLst>
                              <p:cond delay="0"/>
                            </p:stCondLst>
                            <p:childTnLst>
                              <p:par>
                                <p:cTn id="150" presetID="9" presetClass="entr" fill="hold" nodeType="clickEffect">
                                  <p:stCondLst>
                                    <p:cond delay="0"/>
                                  </p:stCondLst>
                                  <p:iterate type="el">
                                    <p:tmAbs val="0"/>
                                  </p:iterate>
                                  <p:childTnLst>
                                    <p:set>
                                      <p:cBhvr>
                                        <p:cTn id="151" fill="hold"/>
                                        <p:tgtEl>
                                          <p:spTgt spid="93"/>
                                        </p:tgtEl>
                                        <p:attrNameLst>
                                          <p:attrName>style.visibility</p:attrName>
                                        </p:attrNameLst>
                                      </p:cBhvr>
                                      <p:to>
                                        <p:strVal val="visible"/>
                                      </p:to>
                                    </p:set>
                                    <p:animEffect transition="in" filter="dissolve">
                                      <p:cBhvr additive="repl">
                                        <p:cTn id="152" dur="500"/>
                                        <p:tgtEl>
                                          <p:spTgt spid="93"/>
                                        </p:tgtEl>
                                      </p:cBhvr>
                                    </p:animEffect>
                                  </p:childTnLst>
                                </p:cTn>
                              </p:par>
                              <p:par>
                                <p:cTn id="153" presetID="9" presetClass="entr" fill="hold" nodeType="withEffect">
                                  <p:stCondLst>
                                    <p:cond delay="0"/>
                                  </p:stCondLst>
                                  <p:iterate type="el">
                                    <p:tmAbs val="0"/>
                                  </p:iterate>
                                  <p:childTnLst>
                                    <p:set>
                                      <p:cBhvr>
                                        <p:cTn id="154" fill="hold"/>
                                        <p:tgtEl>
                                          <p:spTgt spid="93">
                                            <p:txEl>
                                              <p:pRg st="0" end="0"/>
                                            </p:txEl>
                                          </p:spTgt>
                                        </p:tgtEl>
                                        <p:attrNameLst>
                                          <p:attrName>style.visibility</p:attrName>
                                        </p:attrNameLst>
                                      </p:cBhvr>
                                      <p:to>
                                        <p:strVal val="visible"/>
                                      </p:to>
                                    </p:set>
                                    <p:animEffect transition="in" filter="dissolve">
                                      <p:cBhvr additive="repl">
                                        <p:cTn id="155" dur="500"/>
                                        <p:tgtEl>
                                          <p:spTgt spid="93">
                                            <p:txEl>
                                              <p:pRg st="0" end="0"/>
                                            </p:txEl>
                                          </p:spTgt>
                                        </p:tgtEl>
                                      </p:cBhvr>
                                    </p:animEffect>
                                  </p:childTnLst>
                                </p:cTn>
                              </p:par>
                            </p:childTnLst>
                          </p:cTn>
                        </p:par>
                      </p:childTnLst>
                    </p:cTn>
                  </p:par>
                  <p:par>
                    <p:cTn id="156" fill="hold">
                      <p:stCondLst>
                        <p:cond delay="indefinite"/>
                      </p:stCondLst>
                      <p:childTnLst>
                        <p:par>
                          <p:cTn id="157" fill="hold">
                            <p:stCondLst>
                              <p:cond delay="0"/>
                            </p:stCondLst>
                            <p:childTnLst>
                              <p:par>
                                <p:cTn id="158" presetID="9" presetClass="entr" fill="hold" nodeType="clickEffect">
                                  <p:stCondLst>
                                    <p:cond delay="0"/>
                                  </p:stCondLst>
                                  <p:iterate type="el">
                                    <p:tmAbs val="0"/>
                                  </p:iterate>
                                  <p:childTnLst>
                                    <p:set>
                                      <p:cBhvr>
                                        <p:cTn id="159" fill="hold"/>
                                        <p:tgtEl>
                                          <p:spTgt spid="93">
                                            <p:txEl>
                                              <p:pRg st="1" end="1"/>
                                            </p:txEl>
                                          </p:spTgt>
                                        </p:tgtEl>
                                        <p:attrNameLst>
                                          <p:attrName>style.visibility</p:attrName>
                                        </p:attrNameLst>
                                      </p:cBhvr>
                                      <p:to>
                                        <p:strVal val="visible"/>
                                      </p:to>
                                    </p:set>
                                    <p:animEffect transition="in" filter="dissolve">
                                      <p:cBhvr additive="repl">
                                        <p:cTn id="160" dur="500"/>
                                        <p:tgtEl>
                                          <p:spTgt spid="93">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4" name="pasted-image.pdf"/>
          <p:cNvPicPr/>
          <p:nvPr/>
        </p:nvPicPr>
        <p:blipFill>
          <a:blip r:embed="rId1"/>
          <a:stretch/>
        </p:blipFill>
        <p:spPr>
          <a:xfrm>
            <a:off x="0" y="0"/>
            <a:ext cx="9143640" cy="6857640"/>
          </a:xfrm>
          <a:prstGeom prst="rect">
            <a:avLst/>
          </a:prstGeom>
          <a:noFill/>
          <a:ln w="12700">
            <a:noFill/>
          </a:ln>
        </p:spPr>
      </p:pic>
      <p:sp>
        <p:nvSpPr>
          <p:cNvPr id="95" name="PlaceHolder 1"/>
          <p:cNvSpPr>
            <a:spLocks noGrp="1"/>
          </p:cNvSpPr>
          <p:nvPr>
            <p:ph type="title"/>
          </p:nvPr>
        </p:nvSpPr>
        <p:spPr>
          <a:xfrm>
            <a:off x="958680" y="2324520"/>
            <a:ext cx="7632360" cy="1928880"/>
          </a:xfrm>
          <a:prstGeom prst="rect">
            <a:avLst/>
          </a:prstGeom>
          <a:noFill/>
          <a:ln w="12600">
            <a:noFill/>
          </a:ln>
        </p:spPr>
        <p:txBody>
          <a:bodyPr lIns="0" tIns="0" rIns="0" bIns="0" anchor="t">
            <a:noAutofit/>
          </a:bodyPr>
          <a:p>
            <a:pPr marL="939960" indent="-939960" algn="l" defTabSz="877680">
              <a:lnSpc>
                <a:spcPct val="100000"/>
              </a:lnSpc>
              <a:buNone/>
              <a:tabLst>
                <a:tab pos="0" algn="l"/>
              </a:tabLst>
            </a:pPr>
            <a:r>
              <a:rPr lang="es-ES" sz="5000" b="1" u="none" strike="noStrike">
                <a:solidFill>
                  <a:srgbClr val="800000"/>
                </a:solidFill>
                <a:effectLst/>
                <a:uFillTx/>
                <a:latin typeface="Candara"/>
                <a:ea typeface="Candara"/>
              </a:rPr>
              <a:t>III. Los ancianos y su relación con el pastor</a:t>
            </a:r>
            <a:endParaRPr lang="es-ES" sz="50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6" name="pasted-image.pdf"/>
          <p:cNvPicPr/>
          <p:nvPr/>
        </p:nvPicPr>
        <p:blipFill>
          <a:blip r:embed="rId1"/>
          <a:stretch/>
        </p:blipFill>
        <p:spPr>
          <a:xfrm>
            <a:off x="0" y="0"/>
            <a:ext cx="9143640" cy="6857640"/>
          </a:xfrm>
          <a:prstGeom prst="rect">
            <a:avLst/>
          </a:prstGeom>
          <a:noFill/>
          <a:ln w="12700">
            <a:noFill/>
          </a:ln>
        </p:spPr>
      </p:pic>
      <p:sp>
        <p:nvSpPr>
          <p:cNvPr id="97" name="PlaceHolder 1"/>
          <p:cNvSpPr>
            <a:spLocks noGrp="1"/>
          </p:cNvSpPr>
          <p:nvPr>
            <p:ph/>
          </p:nvPr>
        </p:nvSpPr>
        <p:spPr>
          <a:xfrm>
            <a:off x="1568160" y="1121400"/>
            <a:ext cx="6566040" cy="4614840"/>
          </a:xfrm>
          <a:prstGeom prst="rect">
            <a:avLst/>
          </a:prstGeom>
          <a:noFill/>
          <a:ln w="12600">
            <a:noFill/>
          </a:ln>
        </p:spPr>
        <p:txBody>
          <a:bodyPr lIns="0" tIns="0" rIns="0" bIns="0" anchor="t">
            <a:noAutofit/>
          </a:bodyPr>
          <a:p>
            <a:pPr indent="0" algn="l" defTabSz="804600">
              <a:lnSpc>
                <a:spcPct val="100000"/>
              </a:lnSpc>
              <a:spcBef>
                <a:spcPts val="700"/>
              </a:spcBef>
              <a:buNone/>
              <a:tabLst>
                <a:tab pos="0" algn="l"/>
              </a:tabLst>
            </a:pPr>
            <a:r>
              <a:rPr lang="es-ES" sz="3520" b="0" i="1" u="none" strike="noStrike">
                <a:solidFill>
                  <a:srgbClr val="004070"/>
                </a:solidFill>
                <a:effectLst/>
                <a:uFillTx/>
                <a:latin typeface="Candara"/>
                <a:ea typeface="Candara"/>
              </a:rPr>
              <a:t>“La obra pastoral de la iglesia debe ser compartida por el pastor y los ancianos. Los ancianos, de común acuerdo con el pastor, deben visitar a los miembros de la iglesia, atender a los enfermos, fomentar los ministerios de oración, </a:t>
            </a:r>
            <a:endParaRPr lang="es-ES" sz="352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0" name="pasted-image.pdf"/>
          <p:cNvPicPr/>
          <p:nvPr/>
        </p:nvPicPr>
        <p:blipFill>
          <a:blip r:embed="rId1"/>
          <a:stretch/>
        </p:blipFill>
        <p:spPr>
          <a:xfrm>
            <a:off x="0" y="0"/>
            <a:ext cx="9143640" cy="6857640"/>
          </a:xfrm>
          <a:prstGeom prst="rect">
            <a:avLst/>
          </a:prstGeom>
          <a:noFill/>
          <a:ln w="12700">
            <a:noFill/>
          </a:ln>
        </p:spPr>
      </p:pic>
      <p:sp>
        <p:nvSpPr>
          <p:cNvPr id="61" name="PlaceHolder 1"/>
          <p:cNvSpPr>
            <a:spLocks noGrp="1"/>
          </p:cNvSpPr>
          <p:nvPr>
            <p:ph/>
          </p:nvPr>
        </p:nvSpPr>
        <p:spPr>
          <a:xfrm>
            <a:off x="1102320" y="1219320"/>
            <a:ext cx="6939000" cy="4419360"/>
          </a:xfrm>
          <a:prstGeom prst="rect">
            <a:avLst/>
          </a:prstGeom>
          <a:noFill/>
          <a:ln w="12600">
            <a:noFill/>
          </a:ln>
        </p:spPr>
        <p:txBody>
          <a:bodyPr lIns="0" tIns="0" rIns="0" bIns="0" anchor="t">
            <a:noAutofit/>
          </a:bodyPr>
          <a:p>
            <a:pPr indent="0" algn="l" defTabSz="807480">
              <a:lnSpc>
                <a:spcPct val="100000"/>
              </a:lnSpc>
              <a:spcBef>
                <a:spcPts val="1001"/>
              </a:spcBef>
              <a:buNone/>
              <a:tabLst>
                <a:tab pos="0" algn="l"/>
              </a:tabLst>
            </a:pPr>
            <a:r>
              <a:rPr lang="es-ES" sz="4230" b="0" i="1" u="none" strike="noStrike">
                <a:solidFill>
                  <a:srgbClr val="143740"/>
                </a:solidFill>
                <a:effectLst/>
                <a:uFillTx/>
                <a:latin typeface="Candara"/>
                <a:ea typeface="Candara"/>
              </a:rPr>
              <a:t>“Los ancianos que gobiernan bien, sean tenidos por dignos de doble honor, mayormente los que trabajan en predicar y enseñar”.</a:t>
            </a:r>
            <a:endParaRPr lang="es-ES" sz="4230" b="0" u="none" strike="noStrike">
              <a:solidFill>
                <a:srgbClr val="000000"/>
              </a:solidFill>
              <a:effectLst/>
              <a:uFillTx/>
              <a:latin typeface="Helvetica Light"/>
            </a:endParaRPr>
          </a:p>
          <a:p>
            <a:pPr indent="0" algn="l" defTabSz="807480">
              <a:lnSpc>
                <a:spcPct val="100000"/>
              </a:lnSpc>
              <a:buNone/>
              <a:tabLst>
                <a:tab pos="0" algn="l"/>
              </a:tabLst>
            </a:pPr>
            <a:r>
              <a:rPr lang="es-ES" sz="4230" b="0" i="1" u="none" strike="noStrike">
                <a:solidFill>
                  <a:srgbClr val="FF2600"/>
                </a:solidFill>
                <a:effectLst/>
                <a:uFillTx/>
                <a:latin typeface="Candara"/>
                <a:ea typeface="Candara"/>
              </a:rPr>
              <a:t>1 Timoteo 5:17</a:t>
            </a:r>
            <a:endParaRPr lang="es-ES" sz="423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8" name="pasted-image.pdf"/>
          <p:cNvPicPr/>
          <p:nvPr/>
        </p:nvPicPr>
        <p:blipFill>
          <a:blip r:embed="rId1"/>
          <a:stretch/>
        </p:blipFill>
        <p:spPr>
          <a:xfrm>
            <a:off x="0" y="0"/>
            <a:ext cx="9143640" cy="6857640"/>
          </a:xfrm>
          <a:prstGeom prst="rect">
            <a:avLst/>
          </a:prstGeom>
          <a:noFill/>
          <a:ln w="12700">
            <a:noFill/>
          </a:ln>
        </p:spPr>
      </p:pic>
      <p:sp>
        <p:nvSpPr>
          <p:cNvPr id="99" name="PlaceHolder 1"/>
          <p:cNvSpPr>
            <a:spLocks noGrp="1"/>
          </p:cNvSpPr>
          <p:nvPr>
            <p:ph/>
          </p:nvPr>
        </p:nvSpPr>
        <p:spPr>
          <a:xfrm>
            <a:off x="1335240" y="944640"/>
            <a:ext cx="6844320" cy="4968360"/>
          </a:xfrm>
          <a:prstGeom prst="rect">
            <a:avLst/>
          </a:prstGeom>
          <a:noFill/>
          <a:ln w="12600">
            <a:noFill/>
          </a:ln>
        </p:spPr>
        <p:txBody>
          <a:bodyPr lIns="0" tIns="0" rIns="0" bIns="0" anchor="t">
            <a:noAutofit/>
          </a:bodyPr>
          <a:p>
            <a:pPr indent="0" algn="l" defTabSz="851400">
              <a:lnSpc>
                <a:spcPct val="100000"/>
              </a:lnSpc>
              <a:spcBef>
                <a:spcPts val="799"/>
              </a:spcBef>
              <a:buNone/>
              <a:tabLst>
                <a:tab pos="0" algn="l"/>
              </a:tabLst>
            </a:pPr>
            <a:r>
              <a:rPr lang="es-ES" sz="3530" b="0" i="1" u="none" strike="noStrike">
                <a:solidFill>
                  <a:srgbClr val="004070"/>
                </a:solidFill>
                <a:effectLst/>
                <a:uFillTx/>
                <a:latin typeface="Candara"/>
                <a:ea typeface="Candara"/>
              </a:rPr>
              <a:t>dirigir u oficiar en las ceremonias de ungimiento de enfermos y en la dedicación de niños, alentar a los desanimados y participar en otras responsabilidades pastorales. Como subpastores, los ancianos tienen que velar constantemente por la grey”.</a:t>
            </a:r>
            <a:endParaRPr lang="es-ES" sz="3530" b="0" u="none" strike="noStrike">
              <a:solidFill>
                <a:srgbClr val="000000"/>
              </a:solidFill>
              <a:effectLst/>
              <a:uFillTx/>
              <a:latin typeface="Helvetica Light"/>
            </a:endParaRPr>
          </a:p>
          <a:p>
            <a:pPr marL="319320" indent="-319320" algn="l" defTabSz="851400">
              <a:lnSpc>
                <a:spcPct val="100000"/>
              </a:lnSpc>
              <a:buNone/>
              <a:tabLst>
                <a:tab pos="0" algn="l"/>
              </a:tabLst>
            </a:pPr>
            <a:r>
              <a:rPr lang="es-ES" sz="3530" b="0" i="1" u="none" strike="noStrike">
                <a:solidFill>
                  <a:srgbClr val="FF2600"/>
                </a:solidFill>
                <a:effectLst/>
                <a:uFillTx/>
                <a:latin typeface="Candara"/>
                <a:ea typeface="Candara"/>
              </a:rPr>
              <a:t>Ibid. 66</a:t>
            </a:r>
            <a:endParaRPr lang="es-ES" sz="353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 name="pasted-image.pdf"/>
          <p:cNvPicPr/>
          <p:nvPr/>
        </p:nvPicPr>
        <p:blipFill>
          <a:blip r:embed="rId1"/>
          <a:stretch/>
        </p:blipFill>
        <p:spPr>
          <a:xfrm>
            <a:off x="0" y="0"/>
            <a:ext cx="9143640" cy="6857640"/>
          </a:xfrm>
          <a:prstGeom prst="rect">
            <a:avLst/>
          </a:prstGeom>
          <a:noFill/>
          <a:ln w="12700">
            <a:noFill/>
          </a:ln>
        </p:spPr>
      </p:pic>
      <p:sp>
        <p:nvSpPr>
          <p:cNvPr id="101" name="PlaceHolder 1"/>
          <p:cNvSpPr>
            <a:spLocks noGrp="1"/>
          </p:cNvSpPr>
          <p:nvPr>
            <p:ph/>
          </p:nvPr>
        </p:nvSpPr>
        <p:spPr>
          <a:xfrm>
            <a:off x="1131480" y="1061280"/>
            <a:ext cx="6880320" cy="4917960"/>
          </a:xfrm>
          <a:prstGeom prst="rect">
            <a:avLst/>
          </a:prstGeom>
          <a:noFill/>
          <a:ln w="12600">
            <a:noFill/>
          </a:ln>
        </p:spPr>
        <p:txBody>
          <a:bodyPr lIns="0" tIns="0" rIns="0" bIns="0" anchor="t">
            <a:noAutofit/>
          </a:bodyPr>
          <a:p>
            <a:pPr marL="317160" indent="-317160" algn="l" defTabSz="751320">
              <a:lnSpc>
                <a:spcPct val="100000"/>
              </a:lnSpc>
              <a:spcBef>
                <a:spcPts val="601"/>
              </a:spcBef>
              <a:buClr>
                <a:srgbClr val="004070"/>
              </a:buClr>
              <a:buFont typeface="Arial"/>
              <a:buChar char="•"/>
              <a:tabLst>
                <a:tab pos="0" algn="l"/>
              </a:tabLst>
            </a:pPr>
            <a:r>
              <a:rPr lang="es-ES" sz="2910" b="0" u="none" strike="noStrike">
                <a:solidFill>
                  <a:srgbClr val="004070"/>
                </a:solidFill>
                <a:effectLst/>
                <a:uFillTx/>
                <a:latin typeface="Candara"/>
                <a:ea typeface="Candara"/>
              </a:rPr>
              <a:t>El pastor y los ancianos deben trabajar en plena armonía.</a:t>
            </a:r>
            <a:endParaRPr lang="es-ES" sz="2910" b="0" u="none" strike="noStrike">
              <a:solidFill>
                <a:srgbClr val="000000"/>
              </a:solidFill>
              <a:effectLst/>
              <a:uFillTx/>
              <a:latin typeface="Helvetica Light"/>
            </a:endParaRPr>
          </a:p>
          <a:p>
            <a:pPr marL="317160" indent="-317160" algn="l" defTabSz="751320">
              <a:lnSpc>
                <a:spcPct val="100000"/>
              </a:lnSpc>
              <a:spcBef>
                <a:spcPts val="601"/>
              </a:spcBef>
              <a:buClr>
                <a:srgbClr val="004070"/>
              </a:buClr>
              <a:buFont typeface="Arial"/>
              <a:buChar char="•"/>
              <a:tabLst>
                <a:tab pos="0" algn="l"/>
              </a:tabLst>
            </a:pPr>
            <a:r>
              <a:rPr lang="es-ES" sz="2910" b="0" u="none" strike="noStrike">
                <a:solidFill>
                  <a:srgbClr val="004070"/>
                </a:solidFill>
                <a:effectLst/>
                <a:uFillTx/>
                <a:latin typeface="Candara"/>
                <a:ea typeface="Candara"/>
              </a:rPr>
              <a:t>Los ancianos deben reconocer que el pastor nombrado por la Asociación es el principal líder local que tiene su iglesia.</a:t>
            </a:r>
            <a:endParaRPr lang="es-ES" sz="2910" b="0" u="none" strike="noStrike">
              <a:solidFill>
                <a:srgbClr val="000000"/>
              </a:solidFill>
              <a:effectLst/>
              <a:uFillTx/>
              <a:latin typeface="Helvetica Light"/>
            </a:endParaRPr>
          </a:p>
          <a:p>
            <a:pPr marL="317160" indent="-317160" algn="l" defTabSz="751320">
              <a:lnSpc>
                <a:spcPct val="100000"/>
              </a:lnSpc>
              <a:spcBef>
                <a:spcPts val="601"/>
              </a:spcBef>
              <a:buClr>
                <a:srgbClr val="004070"/>
              </a:buClr>
              <a:buFont typeface="Arial"/>
              <a:buChar char="•"/>
              <a:tabLst>
                <a:tab pos="0" algn="l"/>
              </a:tabLst>
            </a:pPr>
            <a:r>
              <a:rPr lang="es-ES" sz="2910" b="0" u="none" strike="noStrike">
                <a:solidFill>
                  <a:srgbClr val="004070"/>
                </a:solidFill>
                <a:effectLst/>
                <a:uFillTx/>
                <a:latin typeface="Candara"/>
                <a:ea typeface="Candara"/>
              </a:rPr>
              <a:t>El pastor debe reconocer a los ancianos y ancianas como hombres y mujeres apartados por Dios, y debe concederles el lugar que el Señor mismo les ha reservado.</a:t>
            </a:r>
            <a:endParaRPr lang="es-ES" sz="291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161" dur="indefinite" restart="never" nodeType="tmRoot">
          <p:childTnLst>
            <p:seq>
              <p:cTn id="162" dur="indefinite" nodeType="mainSeq">
                <p:childTnLst>
                  <p:par>
                    <p:cTn id="163" fill="hold">
                      <p:stCondLst>
                        <p:cond delay="indefinite"/>
                      </p:stCondLst>
                      <p:childTnLst>
                        <p:par>
                          <p:cTn id="164" fill="hold">
                            <p:stCondLst>
                              <p:cond delay="0"/>
                            </p:stCondLst>
                            <p:childTnLst>
                              <p:par>
                                <p:cTn id="165" presetID="9" presetClass="entr" fill="hold" nodeType="clickEffect">
                                  <p:stCondLst>
                                    <p:cond delay="0"/>
                                  </p:stCondLst>
                                  <p:iterate type="el">
                                    <p:tmAbs val="0"/>
                                  </p:iterate>
                                  <p:childTnLst>
                                    <p:set>
                                      <p:cBhvr>
                                        <p:cTn id="166" fill="hold"/>
                                        <p:tgtEl>
                                          <p:spTgt spid="101"/>
                                        </p:tgtEl>
                                        <p:attrNameLst>
                                          <p:attrName>style.visibility</p:attrName>
                                        </p:attrNameLst>
                                      </p:cBhvr>
                                      <p:to>
                                        <p:strVal val="visible"/>
                                      </p:to>
                                    </p:set>
                                    <p:animEffect transition="in" filter="dissolve">
                                      <p:cBhvr additive="repl">
                                        <p:cTn id="167" dur="500"/>
                                        <p:tgtEl>
                                          <p:spTgt spid="101"/>
                                        </p:tgtEl>
                                      </p:cBhvr>
                                    </p:animEffect>
                                  </p:childTnLst>
                                </p:cTn>
                              </p:par>
                              <p:par>
                                <p:cTn id="168" presetID="9" presetClass="entr" fill="hold" nodeType="withEffect">
                                  <p:stCondLst>
                                    <p:cond delay="0"/>
                                  </p:stCondLst>
                                  <p:iterate type="el">
                                    <p:tmAbs val="0"/>
                                  </p:iterate>
                                  <p:childTnLst>
                                    <p:set>
                                      <p:cBhvr>
                                        <p:cTn id="169" fill="hold"/>
                                        <p:tgtEl>
                                          <p:spTgt spid="101">
                                            <p:txEl>
                                              <p:pRg st="0" end="0"/>
                                            </p:txEl>
                                          </p:spTgt>
                                        </p:tgtEl>
                                        <p:attrNameLst>
                                          <p:attrName>style.visibility</p:attrName>
                                        </p:attrNameLst>
                                      </p:cBhvr>
                                      <p:to>
                                        <p:strVal val="visible"/>
                                      </p:to>
                                    </p:set>
                                    <p:animEffect transition="in" filter="dissolve">
                                      <p:cBhvr additive="repl">
                                        <p:cTn id="170" dur="500"/>
                                        <p:tgtEl>
                                          <p:spTgt spid="101">
                                            <p:txEl>
                                              <p:pRg st="0" end="0"/>
                                            </p:txEl>
                                          </p:spTgt>
                                        </p:tgtEl>
                                      </p:cBhvr>
                                    </p:animEffect>
                                  </p:childTnLst>
                                </p:cTn>
                              </p:par>
                            </p:childTnLst>
                          </p:cTn>
                        </p:par>
                      </p:childTnLst>
                    </p:cTn>
                  </p:par>
                  <p:par>
                    <p:cTn id="171" fill="hold">
                      <p:stCondLst>
                        <p:cond delay="indefinite"/>
                      </p:stCondLst>
                      <p:childTnLst>
                        <p:par>
                          <p:cTn id="172" fill="hold">
                            <p:stCondLst>
                              <p:cond delay="0"/>
                            </p:stCondLst>
                            <p:childTnLst>
                              <p:par>
                                <p:cTn id="173" presetID="9" presetClass="entr" fill="hold" nodeType="clickEffect">
                                  <p:stCondLst>
                                    <p:cond delay="0"/>
                                  </p:stCondLst>
                                  <p:iterate type="el">
                                    <p:tmAbs val="0"/>
                                  </p:iterate>
                                  <p:childTnLst>
                                    <p:set>
                                      <p:cBhvr>
                                        <p:cTn id="174" fill="hold"/>
                                        <p:tgtEl>
                                          <p:spTgt spid="101">
                                            <p:txEl>
                                              <p:pRg st="1" end="1"/>
                                            </p:txEl>
                                          </p:spTgt>
                                        </p:tgtEl>
                                        <p:attrNameLst>
                                          <p:attrName>style.visibility</p:attrName>
                                        </p:attrNameLst>
                                      </p:cBhvr>
                                      <p:to>
                                        <p:strVal val="visible"/>
                                      </p:to>
                                    </p:set>
                                    <p:animEffect transition="in" filter="dissolve">
                                      <p:cBhvr additive="repl">
                                        <p:cTn id="175" dur="500"/>
                                        <p:tgtEl>
                                          <p:spTgt spid="101">
                                            <p:txEl>
                                              <p:pRg st="1" end="1"/>
                                            </p:txEl>
                                          </p:spTgt>
                                        </p:tgtEl>
                                      </p:cBhvr>
                                    </p:animEffect>
                                  </p:childTnLst>
                                </p:cTn>
                              </p:par>
                            </p:childTnLst>
                          </p:cTn>
                        </p:par>
                      </p:childTnLst>
                    </p:cTn>
                  </p:par>
                  <p:par>
                    <p:cTn id="176" fill="hold">
                      <p:stCondLst>
                        <p:cond delay="indefinite"/>
                      </p:stCondLst>
                      <p:childTnLst>
                        <p:par>
                          <p:cTn id="177" fill="hold">
                            <p:stCondLst>
                              <p:cond delay="0"/>
                            </p:stCondLst>
                            <p:childTnLst>
                              <p:par>
                                <p:cTn id="178" presetID="9" presetClass="entr" fill="hold" nodeType="clickEffect">
                                  <p:stCondLst>
                                    <p:cond delay="0"/>
                                  </p:stCondLst>
                                  <p:iterate type="el">
                                    <p:tmAbs val="0"/>
                                  </p:iterate>
                                  <p:childTnLst>
                                    <p:set>
                                      <p:cBhvr>
                                        <p:cTn id="179" fill="hold"/>
                                        <p:tgtEl>
                                          <p:spTgt spid="101">
                                            <p:txEl>
                                              <p:pRg st="2" end="2"/>
                                            </p:txEl>
                                          </p:spTgt>
                                        </p:tgtEl>
                                        <p:attrNameLst>
                                          <p:attrName>style.visibility</p:attrName>
                                        </p:attrNameLst>
                                      </p:cBhvr>
                                      <p:to>
                                        <p:strVal val="visible"/>
                                      </p:to>
                                    </p:set>
                                    <p:animEffect transition="in" filter="dissolve">
                                      <p:cBhvr additive="repl">
                                        <p:cTn id="180" dur="500"/>
                                        <p:tgtEl>
                                          <p:spTgt spid="10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2" name="pasted-image.pdf"/>
          <p:cNvPicPr/>
          <p:nvPr/>
        </p:nvPicPr>
        <p:blipFill>
          <a:blip r:embed="rId1"/>
          <a:stretch/>
        </p:blipFill>
        <p:spPr>
          <a:xfrm>
            <a:off x="0" y="0"/>
            <a:ext cx="9143640" cy="6857640"/>
          </a:xfrm>
          <a:prstGeom prst="rect">
            <a:avLst/>
          </a:prstGeom>
          <a:noFill/>
          <a:ln w="12700">
            <a:noFill/>
          </a:ln>
        </p:spPr>
      </p:pic>
      <p:sp>
        <p:nvSpPr>
          <p:cNvPr id="103" name="PlaceHolder 1"/>
          <p:cNvSpPr>
            <a:spLocks noGrp="1"/>
          </p:cNvSpPr>
          <p:nvPr>
            <p:ph/>
          </p:nvPr>
        </p:nvSpPr>
        <p:spPr>
          <a:xfrm>
            <a:off x="1049040" y="1103400"/>
            <a:ext cx="7045200" cy="4948920"/>
          </a:xfrm>
          <a:prstGeom prst="rect">
            <a:avLst/>
          </a:prstGeom>
          <a:noFill/>
          <a:ln w="12600">
            <a:noFill/>
          </a:ln>
        </p:spPr>
        <p:txBody>
          <a:bodyPr lIns="0" tIns="0" rIns="0" bIns="0" anchor="t">
            <a:noAutofit/>
          </a:bodyPr>
          <a:p>
            <a:pPr marL="325800" indent="-325800" algn="l" defTabSz="772560">
              <a:lnSpc>
                <a:spcPct val="100000"/>
              </a:lnSpc>
              <a:spcBef>
                <a:spcPts val="700"/>
              </a:spcBef>
              <a:buClr>
                <a:srgbClr val="004070"/>
              </a:buClr>
              <a:buFont typeface="Arial"/>
              <a:buChar char="•"/>
              <a:tabLst>
                <a:tab pos="0" algn="l"/>
              </a:tabLst>
            </a:pPr>
            <a:r>
              <a:rPr lang="es-ES" sz="2990" b="0" u="none" strike="noStrike">
                <a:solidFill>
                  <a:srgbClr val="004070"/>
                </a:solidFill>
                <a:effectLst/>
                <a:uFillTx/>
                <a:latin typeface="Candara"/>
                <a:ea typeface="Candara"/>
              </a:rPr>
              <a:t>Es deber del pastor velar por la capacitación de su cuerpo de ancianos.</a:t>
            </a:r>
            <a:endParaRPr lang="es-ES" sz="2990" b="0" u="none" strike="noStrike">
              <a:solidFill>
                <a:srgbClr val="000000"/>
              </a:solidFill>
              <a:effectLst/>
              <a:uFillTx/>
              <a:latin typeface="Helvetica Light"/>
            </a:endParaRPr>
          </a:p>
          <a:p>
            <a:pPr marL="325800" indent="-325800" algn="l" defTabSz="772560">
              <a:lnSpc>
                <a:spcPct val="100000"/>
              </a:lnSpc>
              <a:spcBef>
                <a:spcPts val="700"/>
              </a:spcBef>
              <a:buClr>
                <a:srgbClr val="004070"/>
              </a:buClr>
              <a:buFont typeface="Arial"/>
              <a:buChar char="•"/>
              <a:tabLst>
                <a:tab pos="0" algn="l"/>
              </a:tabLst>
            </a:pPr>
            <a:r>
              <a:rPr lang="es-ES" sz="2990" b="0" u="none" strike="noStrike">
                <a:solidFill>
                  <a:srgbClr val="004070"/>
                </a:solidFill>
                <a:effectLst/>
                <a:uFillTx/>
                <a:latin typeface="Candara"/>
                <a:ea typeface="Candara"/>
              </a:rPr>
              <a:t>Es deber de los ancianos velar por la capacitación de los diferentes líderes de los departamentos.</a:t>
            </a:r>
            <a:endParaRPr lang="es-ES" sz="2990" b="0" u="none" strike="noStrike">
              <a:solidFill>
                <a:srgbClr val="000000"/>
              </a:solidFill>
              <a:effectLst/>
              <a:uFillTx/>
              <a:latin typeface="Helvetica Light"/>
            </a:endParaRPr>
          </a:p>
          <a:p>
            <a:pPr marL="325800" indent="-325800" algn="l" defTabSz="772560">
              <a:lnSpc>
                <a:spcPct val="100000"/>
              </a:lnSpc>
              <a:spcBef>
                <a:spcPts val="700"/>
              </a:spcBef>
              <a:buClr>
                <a:srgbClr val="004070"/>
              </a:buClr>
              <a:buFont typeface="Arial"/>
              <a:buChar char="•"/>
              <a:tabLst>
                <a:tab pos="0" algn="l"/>
              </a:tabLst>
            </a:pPr>
            <a:r>
              <a:rPr lang="es-ES" sz="2990" b="0" u="none" strike="noStrike">
                <a:solidFill>
                  <a:srgbClr val="004070"/>
                </a:solidFill>
                <a:effectLst/>
                <a:uFillTx/>
                <a:latin typeface="Candara"/>
                <a:ea typeface="Candara"/>
              </a:rPr>
              <a:t>El concilio de ancianos debe reunirse periódicamente, bajo la dirección del pastor, para analizar asuntos que tengan que ver con el bienestar de la iglesia.</a:t>
            </a:r>
            <a:endParaRPr lang="es-ES" sz="299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181" dur="indefinite" restart="never" nodeType="tmRoot">
          <p:childTnLst>
            <p:seq>
              <p:cTn id="182" dur="indefinite" nodeType="mainSeq">
                <p:childTnLst>
                  <p:par>
                    <p:cTn id="183" fill="hold">
                      <p:stCondLst>
                        <p:cond delay="indefinite"/>
                      </p:stCondLst>
                      <p:childTnLst>
                        <p:par>
                          <p:cTn id="184" fill="hold">
                            <p:stCondLst>
                              <p:cond delay="0"/>
                            </p:stCondLst>
                            <p:childTnLst>
                              <p:par>
                                <p:cTn id="185" presetID="9" presetClass="entr" fill="hold" nodeType="clickEffect">
                                  <p:stCondLst>
                                    <p:cond delay="0"/>
                                  </p:stCondLst>
                                  <p:iterate type="el">
                                    <p:tmAbs val="0"/>
                                  </p:iterate>
                                  <p:childTnLst>
                                    <p:set>
                                      <p:cBhvr>
                                        <p:cTn id="186" fill="hold"/>
                                        <p:tgtEl>
                                          <p:spTgt spid="103"/>
                                        </p:tgtEl>
                                        <p:attrNameLst>
                                          <p:attrName>style.visibility</p:attrName>
                                        </p:attrNameLst>
                                      </p:cBhvr>
                                      <p:to>
                                        <p:strVal val="visible"/>
                                      </p:to>
                                    </p:set>
                                    <p:animEffect transition="in" filter="dissolve">
                                      <p:cBhvr additive="repl">
                                        <p:cTn id="187" dur="500"/>
                                        <p:tgtEl>
                                          <p:spTgt spid="103"/>
                                        </p:tgtEl>
                                      </p:cBhvr>
                                    </p:animEffect>
                                  </p:childTnLst>
                                </p:cTn>
                              </p:par>
                              <p:par>
                                <p:cTn id="188" presetID="9" presetClass="entr" fill="hold" nodeType="withEffect">
                                  <p:stCondLst>
                                    <p:cond delay="0"/>
                                  </p:stCondLst>
                                  <p:iterate type="el">
                                    <p:tmAbs val="0"/>
                                  </p:iterate>
                                  <p:childTnLst>
                                    <p:set>
                                      <p:cBhvr>
                                        <p:cTn id="189" fill="hold"/>
                                        <p:tgtEl>
                                          <p:spTgt spid="103">
                                            <p:txEl>
                                              <p:pRg st="0" end="0"/>
                                            </p:txEl>
                                          </p:spTgt>
                                        </p:tgtEl>
                                        <p:attrNameLst>
                                          <p:attrName>style.visibility</p:attrName>
                                        </p:attrNameLst>
                                      </p:cBhvr>
                                      <p:to>
                                        <p:strVal val="visible"/>
                                      </p:to>
                                    </p:set>
                                    <p:animEffect transition="in" filter="dissolve">
                                      <p:cBhvr additive="repl">
                                        <p:cTn id="190" dur="500"/>
                                        <p:tgtEl>
                                          <p:spTgt spid="103">
                                            <p:txEl>
                                              <p:pRg st="0" end="0"/>
                                            </p:txEl>
                                          </p:spTgt>
                                        </p:tgtEl>
                                      </p:cBhvr>
                                    </p:animEffect>
                                  </p:childTnLst>
                                </p:cTn>
                              </p:par>
                            </p:childTnLst>
                          </p:cTn>
                        </p:par>
                      </p:childTnLst>
                    </p:cTn>
                  </p:par>
                  <p:par>
                    <p:cTn id="191" fill="hold">
                      <p:stCondLst>
                        <p:cond delay="indefinite"/>
                      </p:stCondLst>
                      <p:childTnLst>
                        <p:par>
                          <p:cTn id="192" fill="hold">
                            <p:stCondLst>
                              <p:cond delay="0"/>
                            </p:stCondLst>
                            <p:childTnLst>
                              <p:par>
                                <p:cTn id="193" presetID="9" presetClass="entr" fill="hold" nodeType="clickEffect">
                                  <p:stCondLst>
                                    <p:cond delay="0"/>
                                  </p:stCondLst>
                                  <p:iterate type="el">
                                    <p:tmAbs val="0"/>
                                  </p:iterate>
                                  <p:childTnLst>
                                    <p:set>
                                      <p:cBhvr>
                                        <p:cTn id="194" fill="hold"/>
                                        <p:tgtEl>
                                          <p:spTgt spid="103">
                                            <p:txEl>
                                              <p:pRg st="1" end="1"/>
                                            </p:txEl>
                                          </p:spTgt>
                                        </p:tgtEl>
                                        <p:attrNameLst>
                                          <p:attrName>style.visibility</p:attrName>
                                        </p:attrNameLst>
                                      </p:cBhvr>
                                      <p:to>
                                        <p:strVal val="visible"/>
                                      </p:to>
                                    </p:set>
                                    <p:animEffect transition="in" filter="dissolve">
                                      <p:cBhvr additive="repl">
                                        <p:cTn id="195" dur="500"/>
                                        <p:tgtEl>
                                          <p:spTgt spid="103">
                                            <p:txEl>
                                              <p:pRg st="1" end="1"/>
                                            </p:txEl>
                                          </p:spTgt>
                                        </p:tgtEl>
                                      </p:cBhvr>
                                    </p:animEffect>
                                  </p:childTnLst>
                                </p:cTn>
                              </p:par>
                            </p:childTnLst>
                          </p:cTn>
                        </p:par>
                      </p:childTnLst>
                    </p:cTn>
                  </p:par>
                  <p:par>
                    <p:cTn id="196" fill="hold">
                      <p:stCondLst>
                        <p:cond delay="indefinite"/>
                      </p:stCondLst>
                      <p:childTnLst>
                        <p:par>
                          <p:cTn id="197" fill="hold">
                            <p:stCondLst>
                              <p:cond delay="0"/>
                            </p:stCondLst>
                            <p:childTnLst>
                              <p:par>
                                <p:cTn id="198" presetID="9" presetClass="entr" fill="hold" nodeType="clickEffect">
                                  <p:stCondLst>
                                    <p:cond delay="0"/>
                                  </p:stCondLst>
                                  <p:iterate type="el">
                                    <p:tmAbs val="0"/>
                                  </p:iterate>
                                  <p:childTnLst>
                                    <p:set>
                                      <p:cBhvr>
                                        <p:cTn id="199" fill="hold"/>
                                        <p:tgtEl>
                                          <p:spTgt spid="103">
                                            <p:txEl>
                                              <p:pRg st="2" end="2"/>
                                            </p:txEl>
                                          </p:spTgt>
                                        </p:tgtEl>
                                        <p:attrNameLst>
                                          <p:attrName>style.visibility</p:attrName>
                                        </p:attrNameLst>
                                      </p:cBhvr>
                                      <p:to>
                                        <p:strVal val="visible"/>
                                      </p:to>
                                    </p:set>
                                    <p:animEffect transition="in" filter="dissolve">
                                      <p:cBhvr additive="repl">
                                        <p:cTn id="200" dur="500"/>
                                        <p:tgtEl>
                                          <p:spTgt spid="10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4" name="pasted-image.pdf"/>
          <p:cNvPicPr/>
          <p:nvPr/>
        </p:nvPicPr>
        <p:blipFill>
          <a:blip r:embed="rId1"/>
          <a:stretch/>
        </p:blipFill>
        <p:spPr>
          <a:xfrm>
            <a:off x="0" y="0"/>
            <a:ext cx="9143640" cy="6857640"/>
          </a:xfrm>
          <a:prstGeom prst="rect">
            <a:avLst/>
          </a:prstGeom>
          <a:noFill/>
          <a:ln w="12700">
            <a:noFill/>
          </a:ln>
        </p:spPr>
      </p:pic>
      <p:sp>
        <p:nvSpPr>
          <p:cNvPr id="105" name="PlaceHolder 1"/>
          <p:cNvSpPr>
            <a:spLocks noGrp="1"/>
          </p:cNvSpPr>
          <p:nvPr>
            <p:ph/>
          </p:nvPr>
        </p:nvSpPr>
        <p:spPr>
          <a:xfrm>
            <a:off x="1193400" y="1017360"/>
            <a:ext cx="6757200" cy="4823280"/>
          </a:xfrm>
          <a:prstGeom prst="rect">
            <a:avLst/>
          </a:prstGeom>
          <a:noFill/>
          <a:ln w="12600">
            <a:noFill/>
          </a:ln>
        </p:spPr>
        <p:txBody>
          <a:bodyPr lIns="0" tIns="0" rIns="0" bIns="0" anchor="t">
            <a:noAutofit/>
          </a:bodyPr>
          <a:p>
            <a:pPr marL="311400" indent="-311400" algn="l" defTabSz="738360">
              <a:lnSpc>
                <a:spcPct val="100000"/>
              </a:lnSpc>
              <a:spcBef>
                <a:spcPts val="601"/>
              </a:spcBef>
              <a:buClr>
                <a:srgbClr val="004070"/>
              </a:buClr>
              <a:buFont typeface="Arial"/>
              <a:buChar char="•"/>
              <a:tabLst>
                <a:tab pos="0" algn="l"/>
              </a:tabLst>
            </a:pPr>
            <a:r>
              <a:rPr lang="es-ES" sz="2890" b="0" u="none" strike="noStrike">
                <a:solidFill>
                  <a:srgbClr val="004070"/>
                </a:solidFill>
                <a:effectLst/>
                <a:uFillTx/>
                <a:latin typeface="Candara"/>
                <a:ea typeface="Candara"/>
              </a:rPr>
              <a:t>Debe establecerse una programación para la iglesia, y los ancianos deben velar para que ésta se desarrolle cabalmente en sus diferentes etapas.</a:t>
            </a:r>
            <a:endParaRPr lang="es-ES" sz="2890" b="0" u="none" strike="noStrike">
              <a:solidFill>
                <a:srgbClr val="000000"/>
              </a:solidFill>
              <a:effectLst/>
              <a:uFillTx/>
              <a:latin typeface="Helvetica Light"/>
            </a:endParaRPr>
          </a:p>
          <a:p>
            <a:pPr marL="311400" indent="-311400" algn="l" defTabSz="738360">
              <a:lnSpc>
                <a:spcPct val="100000"/>
              </a:lnSpc>
              <a:spcBef>
                <a:spcPts val="601"/>
              </a:spcBef>
              <a:buClr>
                <a:srgbClr val="004070"/>
              </a:buClr>
              <a:buFont typeface="Arial"/>
              <a:buChar char="•"/>
              <a:tabLst>
                <a:tab pos="0" algn="l"/>
              </a:tabLst>
            </a:pPr>
            <a:r>
              <a:rPr lang="es-ES" sz="2890" b="0" u="none" strike="noStrike">
                <a:solidFill>
                  <a:srgbClr val="004070"/>
                </a:solidFill>
                <a:effectLst/>
                <a:uFillTx/>
                <a:latin typeface="Candara"/>
                <a:ea typeface="Candara"/>
              </a:rPr>
              <a:t>El pastor y los ancianos deben trabajar juntos como un equipo de amigos.</a:t>
            </a:r>
            <a:endParaRPr lang="es-ES" sz="2890" b="0" u="none" strike="noStrike">
              <a:solidFill>
                <a:srgbClr val="000000"/>
              </a:solidFill>
              <a:effectLst/>
              <a:uFillTx/>
              <a:latin typeface="Helvetica Light"/>
            </a:endParaRPr>
          </a:p>
          <a:p>
            <a:pPr marL="311400" indent="-311400" algn="l" defTabSz="738360">
              <a:lnSpc>
                <a:spcPct val="100000"/>
              </a:lnSpc>
              <a:spcBef>
                <a:spcPts val="601"/>
              </a:spcBef>
              <a:buClr>
                <a:srgbClr val="004070"/>
              </a:buClr>
              <a:buFont typeface="Arial"/>
              <a:buChar char="•"/>
              <a:tabLst>
                <a:tab pos="0" algn="l"/>
              </a:tabLst>
            </a:pPr>
            <a:r>
              <a:rPr lang="es-ES" sz="2890" b="0" u="none" strike="noStrike">
                <a:solidFill>
                  <a:srgbClr val="004070"/>
                </a:solidFill>
                <a:effectLst/>
                <a:uFillTx/>
                <a:latin typeface="Candara"/>
                <a:ea typeface="Candara"/>
              </a:rPr>
              <a:t>El pastor y los ancianos deben recordar que la unidad es el principio indispensable para que el Espíritu Santo realice su trabajo en medio de la iglesia.</a:t>
            </a:r>
            <a:endParaRPr lang="es-ES" sz="289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201" dur="indefinite" restart="never" nodeType="tmRoot">
          <p:childTnLst>
            <p:seq>
              <p:cTn id="202" dur="indefinite" nodeType="mainSeq">
                <p:childTnLst>
                  <p:par>
                    <p:cTn id="203" fill="hold">
                      <p:stCondLst>
                        <p:cond delay="indefinite"/>
                      </p:stCondLst>
                      <p:childTnLst>
                        <p:par>
                          <p:cTn id="204" fill="hold">
                            <p:stCondLst>
                              <p:cond delay="0"/>
                            </p:stCondLst>
                            <p:childTnLst>
                              <p:par>
                                <p:cTn id="205" presetID="9" presetClass="entr" fill="hold" nodeType="clickEffect">
                                  <p:stCondLst>
                                    <p:cond delay="0"/>
                                  </p:stCondLst>
                                  <p:iterate type="el">
                                    <p:tmAbs val="0"/>
                                  </p:iterate>
                                  <p:childTnLst>
                                    <p:set>
                                      <p:cBhvr>
                                        <p:cTn id="206" fill="hold"/>
                                        <p:tgtEl>
                                          <p:spTgt spid="105"/>
                                        </p:tgtEl>
                                        <p:attrNameLst>
                                          <p:attrName>style.visibility</p:attrName>
                                        </p:attrNameLst>
                                      </p:cBhvr>
                                      <p:to>
                                        <p:strVal val="visible"/>
                                      </p:to>
                                    </p:set>
                                    <p:animEffect transition="in" filter="dissolve">
                                      <p:cBhvr additive="repl">
                                        <p:cTn id="207" dur="500"/>
                                        <p:tgtEl>
                                          <p:spTgt spid="105"/>
                                        </p:tgtEl>
                                      </p:cBhvr>
                                    </p:animEffect>
                                  </p:childTnLst>
                                </p:cTn>
                              </p:par>
                              <p:par>
                                <p:cTn id="208" presetID="9" presetClass="entr" fill="hold" nodeType="withEffect">
                                  <p:stCondLst>
                                    <p:cond delay="0"/>
                                  </p:stCondLst>
                                  <p:iterate type="el">
                                    <p:tmAbs val="0"/>
                                  </p:iterate>
                                  <p:childTnLst>
                                    <p:set>
                                      <p:cBhvr>
                                        <p:cTn id="209" fill="hold"/>
                                        <p:tgtEl>
                                          <p:spTgt spid="105">
                                            <p:txEl>
                                              <p:pRg st="0" end="0"/>
                                            </p:txEl>
                                          </p:spTgt>
                                        </p:tgtEl>
                                        <p:attrNameLst>
                                          <p:attrName>style.visibility</p:attrName>
                                        </p:attrNameLst>
                                      </p:cBhvr>
                                      <p:to>
                                        <p:strVal val="visible"/>
                                      </p:to>
                                    </p:set>
                                    <p:animEffect transition="in" filter="dissolve">
                                      <p:cBhvr additive="repl">
                                        <p:cTn id="210" dur="500"/>
                                        <p:tgtEl>
                                          <p:spTgt spid="105">
                                            <p:txEl>
                                              <p:pRg st="0" end="0"/>
                                            </p:txEl>
                                          </p:spTgt>
                                        </p:tgtEl>
                                      </p:cBhvr>
                                    </p:animEffect>
                                  </p:childTnLst>
                                </p:cTn>
                              </p:par>
                            </p:childTnLst>
                          </p:cTn>
                        </p:par>
                      </p:childTnLst>
                    </p:cTn>
                  </p:par>
                  <p:par>
                    <p:cTn id="211" fill="hold">
                      <p:stCondLst>
                        <p:cond delay="indefinite"/>
                      </p:stCondLst>
                      <p:childTnLst>
                        <p:par>
                          <p:cTn id="212" fill="hold">
                            <p:stCondLst>
                              <p:cond delay="0"/>
                            </p:stCondLst>
                            <p:childTnLst>
                              <p:par>
                                <p:cTn id="213" presetID="9" presetClass="entr" fill="hold" nodeType="clickEffect">
                                  <p:stCondLst>
                                    <p:cond delay="0"/>
                                  </p:stCondLst>
                                  <p:iterate type="el">
                                    <p:tmAbs val="0"/>
                                  </p:iterate>
                                  <p:childTnLst>
                                    <p:set>
                                      <p:cBhvr>
                                        <p:cTn id="214" fill="hold"/>
                                        <p:tgtEl>
                                          <p:spTgt spid="105">
                                            <p:txEl>
                                              <p:pRg st="1" end="1"/>
                                            </p:txEl>
                                          </p:spTgt>
                                        </p:tgtEl>
                                        <p:attrNameLst>
                                          <p:attrName>style.visibility</p:attrName>
                                        </p:attrNameLst>
                                      </p:cBhvr>
                                      <p:to>
                                        <p:strVal val="visible"/>
                                      </p:to>
                                    </p:set>
                                    <p:animEffect transition="in" filter="dissolve">
                                      <p:cBhvr additive="repl">
                                        <p:cTn id="215" dur="500"/>
                                        <p:tgtEl>
                                          <p:spTgt spid="105">
                                            <p:txEl>
                                              <p:pRg st="1" end="1"/>
                                            </p:txEl>
                                          </p:spTgt>
                                        </p:tgtEl>
                                      </p:cBhvr>
                                    </p:animEffect>
                                  </p:childTnLst>
                                </p:cTn>
                              </p:par>
                            </p:childTnLst>
                          </p:cTn>
                        </p:par>
                      </p:childTnLst>
                    </p:cTn>
                  </p:par>
                  <p:par>
                    <p:cTn id="216" fill="hold">
                      <p:stCondLst>
                        <p:cond delay="indefinite"/>
                      </p:stCondLst>
                      <p:childTnLst>
                        <p:par>
                          <p:cTn id="217" fill="hold">
                            <p:stCondLst>
                              <p:cond delay="0"/>
                            </p:stCondLst>
                            <p:childTnLst>
                              <p:par>
                                <p:cTn id="218" presetID="9" presetClass="entr" fill="hold" nodeType="clickEffect">
                                  <p:stCondLst>
                                    <p:cond delay="0"/>
                                  </p:stCondLst>
                                  <p:iterate type="el">
                                    <p:tmAbs val="0"/>
                                  </p:iterate>
                                  <p:childTnLst>
                                    <p:set>
                                      <p:cBhvr>
                                        <p:cTn id="219" fill="hold"/>
                                        <p:tgtEl>
                                          <p:spTgt spid="105">
                                            <p:txEl>
                                              <p:pRg st="2" end="2"/>
                                            </p:txEl>
                                          </p:spTgt>
                                        </p:tgtEl>
                                        <p:attrNameLst>
                                          <p:attrName>style.visibility</p:attrName>
                                        </p:attrNameLst>
                                      </p:cBhvr>
                                      <p:to>
                                        <p:strVal val="visible"/>
                                      </p:to>
                                    </p:set>
                                    <p:animEffect transition="in" filter="dissolve">
                                      <p:cBhvr additive="repl">
                                        <p:cTn id="220" dur="500"/>
                                        <p:tgtEl>
                                          <p:spTgt spid="10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6" name="pasted-image.pdf"/>
          <p:cNvPicPr/>
          <p:nvPr/>
        </p:nvPicPr>
        <p:blipFill>
          <a:blip r:embed="rId1"/>
          <a:stretch/>
        </p:blipFill>
        <p:spPr>
          <a:xfrm>
            <a:off x="0" y="0"/>
            <a:ext cx="9143640" cy="6857640"/>
          </a:xfrm>
          <a:prstGeom prst="rect">
            <a:avLst/>
          </a:prstGeom>
          <a:noFill/>
          <a:ln w="12700">
            <a:noFill/>
          </a:ln>
        </p:spPr>
      </p:pic>
      <p:sp>
        <p:nvSpPr>
          <p:cNvPr id="107" name="PlaceHolder 1"/>
          <p:cNvSpPr>
            <a:spLocks noGrp="1"/>
          </p:cNvSpPr>
          <p:nvPr>
            <p:ph type="title"/>
          </p:nvPr>
        </p:nvSpPr>
        <p:spPr>
          <a:xfrm>
            <a:off x="1598040" y="2437920"/>
            <a:ext cx="6617520" cy="1764720"/>
          </a:xfrm>
          <a:prstGeom prst="rect">
            <a:avLst/>
          </a:prstGeom>
          <a:noFill/>
          <a:ln w="12600">
            <a:noFill/>
          </a:ln>
        </p:spPr>
        <p:txBody>
          <a:bodyPr lIns="0" tIns="0" rIns="0" bIns="0" anchor="t">
            <a:noAutofit/>
          </a:bodyPr>
          <a:p>
            <a:pPr marL="977760" indent="-977760" algn="l" defTabSz="887040">
              <a:lnSpc>
                <a:spcPct val="100000"/>
              </a:lnSpc>
              <a:buNone/>
              <a:tabLst>
                <a:tab pos="0" algn="l"/>
              </a:tabLst>
            </a:pPr>
            <a:r>
              <a:rPr lang="es-ES" sz="5000" b="1" u="none" strike="noStrike">
                <a:solidFill>
                  <a:srgbClr val="800000"/>
                </a:solidFill>
                <a:effectLst/>
                <a:uFillTx/>
                <a:latin typeface="Candara"/>
                <a:ea typeface="Candara"/>
              </a:rPr>
              <a:t>IV. Los ancianos y la junta de iglesia</a:t>
            </a:r>
            <a:endParaRPr lang="es-ES" sz="50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8" name="pasted-image.pdf"/>
          <p:cNvPicPr/>
          <p:nvPr/>
        </p:nvPicPr>
        <p:blipFill>
          <a:blip r:embed="rId1"/>
          <a:stretch/>
        </p:blipFill>
        <p:spPr>
          <a:xfrm>
            <a:off x="0" y="0"/>
            <a:ext cx="9143640" cy="6857640"/>
          </a:xfrm>
          <a:prstGeom prst="rect">
            <a:avLst/>
          </a:prstGeom>
          <a:noFill/>
          <a:ln w="12700">
            <a:noFill/>
          </a:ln>
        </p:spPr>
      </p:pic>
      <p:sp>
        <p:nvSpPr>
          <p:cNvPr id="109" name="PlaceHolder 1"/>
          <p:cNvSpPr>
            <a:spLocks noGrp="1"/>
          </p:cNvSpPr>
          <p:nvPr>
            <p:ph/>
          </p:nvPr>
        </p:nvSpPr>
        <p:spPr>
          <a:xfrm>
            <a:off x="1218960" y="1247400"/>
            <a:ext cx="6706080" cy="4830840"/>
          </a:xfrm>
          <a:prstGeom prst="rect">
            <a:avLst/>
          </a:prstGeom>
          <a:noFill/>
          <a:ln w="12600">
            <a:noFill/>
          </a:ln>
        </p:spPr>
        <p:txBody>
          <a:bodyPr lIns="0" tIns="0" rIns="0" bIns="0" anchor="t">
            <a:noAutofit/>
          </a:bodyPr>
          <a:p>
            <a:pPr indent="0" algn="l" defTabSz="780480">
              <a:lnSpc>
                <a:spcPct val="100000"/>
              </a:lnSpc>
              <a:spcBef>
                <a:spcPts val="700"/>
              </a:spcBef>
              <a:buNone/>
              <a:tabLst>
                <a:tab pos="0" algn="l"/>
              </a:tabLst>
            </a:pPr>
            <a:r>
              <a:rPr lang="es-ES" sz="2990" b="0" i="1" u="none" strike="noStrike">
                <a:solidFill>
                  <a:srgbClr val="004070"/>
                </a:solidFill>
                <a:effectLst/>
                <a:uFillTx/>
                <a:latin typeface="Candara"/>
                <a:ea typeface="Candara"/>
              </a:rPr>
              <a:t>“Toda iglesia debe tener una junta directiva que ejerza sus responsabilidades y cuyos miembros hayan sido elegidos durante una reunión administrativa de la iglesia. Su principal cometido es la alimentación espiritual de la iglesia y la tarea de programar y fomentar la evangelización en todos sus aspectos”.</a:t>
            </a:r>
            <a:endParaRPr lang="es-ES" sz="2990" b="0" u="none" strike="noStrike">
              <a:solidFill>
                <a:srgbClr val="000000"/>
              </a:solidFill>
              <a:effectLst/>
              <a:uFillTx/>
              <a:latin typeface="Helvetica Light"/>
            </a:endParaRPr>
          </a:p>
          <a:p>
            <a:pPr indent="0" algn="l" defTabSz="780480">
              <a:lnSpc>
                <a:spcPct val="100000"/>
              </a:lnSpc>
              <a:buNone/>
              <a:tabLst>
                <a:tab pos="0" algn="l"/>
              </a:tabLst>
            </a:pPr>
            <a:r>
              <a:rPr lang="es-ES" sz="2990" b="0" i="1" u="none" strike="noStrike">
                <a:solidFill>
                  <a:srgbClr val="FF2600"/>
                </a:solidFill>
                <a:effectLst/>
                <a:uFillTx/>
                <a:latin typeface="Candara"/>
                <a:ea typeface="Candara"/>
              </a:rPr>
              <a:t>Ibid.129</a:t>
            </a:r>
            <a:endParaRPr lang="es-ES" sz="299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0" name="pasted-image.pdf"/>
          <p:cNvPicPr/>
          <p:nvPr/>
        </p:nvPicPr>
        <p:blipFill>
          <a:blip r:embed="rId1"/>
          <a:stretch/>
        </p:blipFill>
        <p:spPr>
          <a:xfrm>
            <a:off x="0" y="0"/>
            <a:ext cx="9143640" cy="6857640"/>
          </a:xfrm>
          <a:prstGeom prst="rect">
            <a:avLst/>
          </a:prstGeom>
          <a:noFill/>
          <a:ln w="12700">
            <a:noFill/>
          </a:ln>
        </p:spPr>
      </p:pic>
      <p:sp>
        <p:nvSpPr>
          <p:cNvPr id="111" name="PlaceHolder 1"/>
          <p:cNvSpPr>
            <a:spLocks noGrp="1"/>
          </p:cNvSpPr>
          <p:nvPr>
            <p:ph type="title"/>
          </p:nvPr>
        </p:nvSpPr>
        <p:spPr>
          <a:xfrm>
            <a:off x="1731240" y="726480"/>
            <a:ext cx="5681160" cy="1404360"/>
          </a:xfrm>
          <a:prstGeom prst="rect">
            <a:avLst/>
          </a:prstGeom>
          <a:noFill/>
          <a:ln w="12600">
            <a:noFill/>
          </a:ln>
        </p:spPr>
        <p:txBody>
          <a:bodyPr lIns="0" tIns="0" rIns="0" bIns="0" anchor="t">
            <a:noAutofit/>
          </a:bodyPr>
          <a:p>
            <a:pPr indent="0" algn="ctr" defTabSz="658440">
              <a:lnSpc>
                <a:spcPct val="100000"/>
              </a:lnSpc>
              <a:buNone/>
              <a:tabLst>
                <a:tab pos="0" algn="l"/>
              </a:tabLst>
            </a:pPr>
            <a:r>
              <a:rPr lang="es-ES" sz="3800" b="1" u="none" strike="noStrike">
                <a:solidFill>
                  <a:srgbClr val="800000"/>
                </a:solidFill>
                <a:effectLst/>
                <a:uFillTx/>
                <a:latin typeface="Candara"/>
                <a:ea typeface="Candara"/>
              </a:rPr>
              <a:t>Responsabilidades de la junta de iglesia</a:t>
            </a:r>
            <a:endParaRPr lang="es-ES" sz="3800" b="0" u="none" strike="noStrike">
              <a:solidFill>
                <a:srgbClr val="000000"/>
              </a:solidFill>
              <a:effectLst/>
              <a:uFillTx/>
              <a:latin typeface="Helvetica Light"/>
            </a:endParaRPr>
          </a:p>
        </p:txBody>
      </p:sp>
      <p:sp>
        <p:nvSpPr>
          <p:cNvPr id="112" name="PlaceHolder 2"/>
          <p:cNvSpPr>
            <a:spLocks noGrp="1"/>
          </p:cNvSpPr>
          <p:nvPr>
            <p:ph/>
          </p:nvPr>
        </p:nvSpPr>
        <p:spPr>
          <a:xfrm>
            <a:off x="1127880" y="2314800"/>
            <a:ext cx="6887880" cy="3679560"/>
          </a:xfrm>
          <a:prstGeom prst="rect">
            <a:avLst/>
          </a:prstGeom>
          <a:noFill/>
          <a:ln w="12600">
            <a:noFill/>
          </a:ln>
        </p:spPr>
        <p:txBody>
          <a:bodyPr lIns="0" tIns="0" rIns="0" bIns="0" anchor="t">
            <a:noAutofit/>
          </a:bodyPr>
          <a:p>
            <a:pPr indent="0" algn="l" defTabSz="782280">
              <a:lnSpc>
                <a:spcPct val="100000"/>
              </a:lnSpc>
              <a:spcBef>
                <a:spcPts val="700"/>
              </a:spcBef>
              <a:buNone/>
              <a:tabLst>
                <a:tab pos="0" algn="l"/>
              </a:tabLst>
            </a:pPr>
            <a:r>
              <a:rPr lang="es-ES" sz="2910" b="0" i="1" u="none" strike="noStrike">
                <a:solidFill>
                  <a:srgbClr val="004070"/>
                </a:solidFill>
                <a:effectLst/>
                <a:uFillTx/>
                <a:latin typeface="Candara"/>
                <a:ea typeface="Candara"/>
              </a:rPr>
              <a:t>“Entre las responsabilidades de la junta directiva de la iglesia se encuentran:   </a:t>
            </a:r>
            <a:endParaRPr lang="es-ES" sz="2910" b="0" u="none" strike="noStrike">
              <a:solidFill>
                <a:srgbClr val="000000"/>
              </a:solidFill>
              <a:effectLst/>
              <a:uFillTx/>
              <a:latin typeface="Helvetica Light"/>
            </a:endParaRPr>
          </a:p>
          <a:p>
            <a:pPr marL="495000" indent="-495000" algn="l" defTabSz="782280">
              <a:lnSpc>
                <a:spcPct val="100000"/>
              </a:lnSpc>
              <a:spcBef>
                <a:spcPts val="700"/>
              </a:spcBef>
              <a:buClr>
                <a:srgbClr val="004070"/>
              </a:buClr>
              <a:buFont typeface="Arial"/>
              <a:buAutoNum type="arabicPeriod"/>
              <a:tabLst>
                <a:tab pos="0" algn="l"/>
              </a:tabLst>
            </a:pPr>
            <a:r>
              <a:rPr lang="es-ES" sz="2910" b="0" i="1" u="none" strike="noStrike">
                <a:solidFill>
                  <a:srgbClr val="004070"/>
                </a:solidFill>
                <a:effectLst/>
                <a:uFillTx/>
                <a:latin typeface="Candara"/>
                <a:ea typeface="Candara"/>
              </a:rPr>
              <a:t>La alimentación espiritual de la hermandad.</a:t>
            </a:r>
            <a:endParaRPr lang="es-ES" sz="2910" b="0" u="none" strike="noStrike">
              <a:solidFill>
                <a:srgbClr val="000000"/>
              </a:solidFill>
              <a:effectLst/>
              <a:uFillTx/>
              <a:latin typeface="Helvetica Light"/>
            </a:endParaRPr>
          </a:p>
          <a:p>
            <a:pPr marL="495000" indent="-495000" algn="l" defTabSz="782280">
              <a:lnSpc>
                <a:spcPct val="100000"/>
              </a:lnSpc>
              <a:spcBef>
                <a:spcPts val="700"/>
              </a:spcBef>
              <a:buClr>
                <a:srgbClr val="004070"/>
              </a:buClr>
              <a:buFont typeface="Arial"/>
              <a:buAutoNum type="arabicPeriod"/>
              <a:tabLst>
                <a:tab pos="0" algn="l"/>
              </a:tabLst>
            </a:pPr>
            <a:r>
              <a:rPr lang="es-ES" sz="2910" b="0" i="1" u="none" strike="noStrike">
                <a:solidFill>
                  <a:srgbClr val="004070"/>
                </a:solidFill>
                <a:effectLst/>
                <a:uFillTx/>
                <a:latin typeface="Candara"/>
                <a:ea typeface="Candara"/>
              </a:rPr>
              <a:t>La evangelización en todos sus aspectos.</a:t>
            </a:r>
            <a:endParaRPr lang="es-ES" sz="2910" b="0" u="none" strike="noStrike">
              <a:solidFill>
                <a:srgbClr val="000000"/>
              </a:solidFill>
              <a:effectLst/>
              <a:uFillTx/>
              <a:latin typeface="Helvetica Light"/>
            </a:endParaRPr>
          </a:p>
          <a:p>
            <a:pPr marL="495000" indent="-495000" algn="l" defTabSz="782280">
              <a:lnSpc>
                <a:spcPct val="100000"/>
              </a:lnSpc>
              <a:spcBef>
                <a:spcPts val="700"/>
              </a:spcBef>
              <a:buClr>
                <a:srgbClr val="004070"/>
              </a:buClr>
              <a:buFont typeface="Arial"/>
              <a:buAutoNum type="arabicPeriod"/>
              <a:tabLst>
                <a:tab pos="0" algn="l"/>
              </a:tabLst>
            </a:pPr>
            <a:r>
              <a:rPr lang="es-ES" sz="2910" b="0" i="1" u="none" strike="noStrike">
                <a:solidFill>
                  <a:srgbClr val="004070"/>
                </a:solidFill>
                <a:effectLst/>
                <a:uFillTx/>
                <a:latin typeface="Candara"/>
                <a:ea typeface="Candara"/>
              </a:rPr>
              <a:t>La preservación de la pureza doctrinal.</a:t>
            </a:r>
            <a:endParaRPr lang="es-ES" sz="291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221" dur="indefinite" restart="never" nodeType="tmRoot">
          <p:childTnLst>
            <p:seq>
              <p:cTn id="222" dur="indefinite" nodeType="mainSeq">
                <p:childTnLst>
                  <p:par>
                    <p:cTn id="223" fill="hold">
                      <p:stCondLst>
                        <p:cond delay="indefinite"/>
                      </p:stCondLst>
                      <p:childTnLst>
                        <p:par>
                          <p:cTn id="224" fill="hold">
                            <p:stCondLst>
                              <p:cond delay="0"/>
                            </p:stCondLst>
                            <p:childTnLst>
                              <p:par>
                                <p:cTn id="225" presetID="9" presetClass="entr" fill="hold" nodeType="clickEffect">
                                  <p:stCondLst>
                                    <p:cond delay="0"/>
                                  </p:stCondLst>
                                  <p:iterate type="el">
                                    <p:tmAbs val="0"/>
                                  </p:iterate>
                                  <p:childTnLst>
                                    <p:set>
                                      <p:cBhvr>
                                        <p:cTn id="226" fill="hold"/>
                                        <p:tgtEl>
                                          <p:spTgt spid="112"/>
                                        </p:tgtEl>
                                        <p:attrNameLst>
                                          <p:attrName>style.visibility</p:attrName>
                                        </p:attrNameLst>
                                      </p:cBhvr>
                                      <p:to>
                                        <p:strVal val="visible"/>
                                      </p:to>
                                    </p:set>
                                    <p:animEffect transition="in" filter="dissolve">
                                      <p:cBhvr additive="repl">
                                        <p:cTn id="227" dur="500"/>
                                        <p:tgtEl>
                                          <p:spTgt spid="112"/>
                                        </p:tgtEl>
                                      </p:cBhvr>
                                    </p:animEffect>
                                  </p:childTnLst>
                                </p:cTn>
                              </p:par>
                              <p:par>
                                <p:cTn id="228" presetID="9" presetClass="entr" fill="hold" nodeType="withEffect">
                                  <p:stCondLst>
                                    <p:cond delay="0"/>
                                  </p:stCondLst>
                                  <p:iterate type="el">
                                    <p:tmAbs val="0"/>
                                  </p:iterate>
                                  <p:childTnLst>
                                    <p:set>
                                      <p:cBhvr>
                                        <p:cTn id="229" fill="hold"/>
                                        <p:tgtEl>
                                          <p:spTgt spid="112">
                                            <p:txEl>
                                              <p:pRg st="0" end="0"/>
                                            </p:txEl>
                                          </p:spTgt>
                                        </p:tgtEl>
                                        <p:attrNameLst>
                                          <p:attrName>style.visibility</p:attrName>
                                        </p:attrNameLst>
                                      </p:cBhvr>
                                      <p:to>
                                        <p:strVal val="visible"/>
                                      </p:to>
                                    </p:set>
                                    <p:animEffect transition="in" filter="dissolve">
                                      <p:cBhvr additive="repl">
                                        <p:cTn id="230" dur="500"/>
                                        <p:tgtEl>
                                          <p:spTgt spid="112">
                                            <p:txEl>
                                              <p:pRg st="0" end="0"/>
                                            </p:txEl>
                                          </p:spTgt>
                                        </p:tgtEl>
                                      </p:cBhvr>
                                    </p:animEffect>
                                  </p:childTnLst>
                                </p:cTn>
                              </p:par>
                            </p:childTnLst>
                          </p:cTn>
                        </p:par>
                      </p:childTnLst>
                    </p:cTn>
                  </p:par>
                  <p:par>
                    <p:cTn id="231" fill="hold">
                      <p:stCondLst>
                        <p:cond delay="indefinite"/>
                      </p:stCondLst>
                      <p:childTnLst>
                        <p:par>
                          <p:cTn id="232" fill="hold">
                            <p:stCondLst>
                              <p:cond delay="0"/>
                            </p:stCondLst>
                            <p:childTnLst>
                              <p:par>
                                <p:cTn id="233" presetID="9" presetClass="entr" fill="hold" nodeType="clickEffect">
                                  <p:stCondLst>
                                    <p:cond delay="0"/>
                                  </p:stCondLst>
                                  <p:iterate type="el">
                                    <p:tmAbs val="0"/>
                                  </p:iterate>
                                  <p:childTnLst>
                                    <p:set>
                                      <p:cBhvr>
                                        <p:cTn id="234" fill="hold"/>
                                        <p:tgtEl>
                                          <p:spTgt spid="112">
                                            <p:txEl>
                                              <p:pRg st="1" end="1"/>
                                            </p:txEl>
                                          </p:spTgt>
                                        </p:tgtEl>
                                        <p:attrNameLst>
                                          <p:attrName>style.visibility</p:attrName>
                                        </p:attrNameLst>
                                      </p:cBhvr>
                                      <p:to>
                                        <p:strVal val="visible"/>
                                      </p:to>
                                    </p:set>
                                    <p:animEffect transition="in" filter="dissolve">
                                      <p:cBhvr additive="repl">
                                        <p:cTn id="235" dur="500"/>
                                        <p:tgtEl>
                                          <p:spTgt spid="112">
                                            <p:txEl>
                                              <p:pRg st="1" end="1"/>
                                            </p:txEl>
                                          </p:spTgt>
                                        </p:tgtEl>
                                      </p:cBhvr>
                                    </p:animEffect>
                                  </p:childTnLst>
                                </p:cTn>
                              </p:par>
                            </p:childTnLst>
                          </p:cTn>
                        </p:par>
                      </p:childTnLst>
                    </p:cTn>
                  </p:par>
                  <p:par>
                    <p:cTn id="236" fill="hold">
                      <p:stCondLst>
                        <p:cond delay="indefinite"/>
                      </p:stCondLst>
                      <p:childTnLst>
                        <p:par>
                          <p:cTn id="237" fill="hold">
                            <p:stCondLst>
                              <p:cond delay="0"/>
                            </p:stCondLst>
                            <p:childTnLst>
                              <p:par>
                                <p:cTn id="238" presetID="9" presetClass="entr" fill="hold" nodeType="clickEffect">
                                  <p:stCondLst>
                                    <p:cond delay="0"/>
                                  </p:stCondLst>
                                  <p:iterate type="el">
                                    <p:tmAbs val="0"/>
                                  </p:iterate>
                                  <p:childTnLst>
                                    <p:set>
                                      <p:cBhvr>
                                        <p:cTn id="239" fill="hold"/>
                                        <p:tgtEl>
                                          <p:spTgt spid="112">
                                            <p:txEl>
                                              <p:pRg st="2" end="2"/>
                                            </p:txEl>
                                          </p:spTgt>
                                        </p:tgtEl>
                                        <p:attrNameLst>
                                          <p:attrName>style.visibility</p:attrName>
                                        </p:attrNameLst>
                                      </p:cBhvr>
                                      <p:to>
                                        <p:strVal val="visible"/>
                                      </p:to>
                                    </p:set>
                                    <p:animEffect transition="in" filter="dissolve">
                                      <p:cBhvr additive="repl">
                                        <p:cTn id="240" dur="500"/>
                                        <p:tgtEl>
                                          <p:spTgt spid="112">
                                            <p:txEl>
                                              <p:pRg st="2" end="2"/>
                                            </p:txEl>
                                          </p:spTgt>
                                        </p:tgtEl>
                                      </p:cBhvr>
                                    </p:animEffect>
                                  </p:childTnLst>
                                </p:cTn>
                              </p:par>
                            </p:childTnLst>
                          </p:cTn>
                        </p:par>
                      </p:childTnLst>
                    </p:cTn>
                  </p:par>
                  <p:par>
                    <p:cTn id="241" fill="hold">
                      <p:stCondLst>
                        <p:cond delay="indefinite"/>
                      </p:stCondLst>
                      <p:childTnLst>
                        <p:par>
                          <p:cTn id="242" fill="hold">
                            <p:stCondLst>
                              <p:cond delay="0"/>
                            </p:stCondLst>
                            <p:childTnLst>
                              <p:par>
                                <p:cTn id="243" presetID="9" presetClass="entr" fill="hold" nodeType="clickEffect">
                                  <p:stCondLst>
                                    <p:cond delay="0"/>
                                  </p:stCondLst>
                                  <p:iterate type="el">
                                    <p:tmAbs val="0"/>
                                  </p:iterate>
                                  <p:childTnLst>
                                    <p:set>
                                      <p:cBhvr>
                                        <p:cTn id="244" fill="hold"/>
                                        <p:tgtEl>
                                          <p:spTgt spid="112">
                                            <p:txEl>
                                              <p:pRg st="3" end="3"/>
                                            </p:txEl>
                                          </p:spTgt>
                                        </p:tgtEl>
                                        <p:attrNameLst>
                                          <p:attrName>style.visibility</p:attrName>
                                        </p:attrNameLst>
                                      </p:cBhvr>
                                      <p:to>
                                        <p:strVal val="visible"/>
                                      </p:to>
                                    </p:set>
                                    <p:animEffect transition="in" filter="dissolve">
                                      <p:cBhvr additive="repl">
                                        <p:cTn id="245" dur="500"/>
                                        <p:tgtEl>
                                          <p:spTgt spid="11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 name="pasted-image.pdf"/>
          <p:cNvPicPr/>
          <p:nvPr/>
        </p:nvPicPr>
        <p:blipFill>
          <a:blip r:embed="rId1"/>
          <a:stretch/>
        </p:blipFill>
        <p:spPr>
          <a:xfrm>
            <a:off x="0" y="0"/>
            <a:ext cx="9143640" cy="6857640"/>
          </a:xfrm>
          <a:prstGeom prst="rect">
            <a:avLst/>
          </a:prstGeom>
          <a:noFill/>
          <a:ln w="12700">
            <a:noFill/>
          </a:ln>
        </p:spPr>
      </p:pic>
      <p:sp>
        <p:nvSpPr>
          <p:cNvPr id="114" name="PlaceHolder 1"/>
          <p:cNvSpPr>
            <a:spLocks noGrp="1"/>
          </p:cNvSpPr>
          <p:nvPr>
            <p:ph/>
          </p:nvPr>
        </p:nvSpPr>
        <p:spPr>
          <a:xfrm>
            <a:off x="1339560" y="939600"/>
            <a:ext cx="6891840" cy="4978080"/>
          </a:xfrm>
          <a:prstGeom prst="rect">
            <a:avLst/>
          </a:prstGeom>
          <a:noFill/>
          <a:ln w="12600">
            <a:noFill/>
          </a:ln>
        </p:spPr>
        <p:txBody>
          <a:bodyPr lIns="0" tIns="0" rIns="0" bIns="0" anchor="t">
            <a:noAutofit/>
          </a:bodyPr>
          <a:p>
            <a:pPr marL="717840" indent="-717840" algn="l" defTabSz="706680">
              <a:lnSpc>
                <a:spcPct val="100000"/>
              </a:lnSpc>
              <a:spcBef>
                <a:spcPts val="601"/>
              </a:spcBef>
              <a:buClr>
                <a:srgbClr val="004070"/>
              </a:buClr>
              <a:buFont typeface="Arial"/>
              <a:buAutoNum type="arabicPeriod" startAt="4"/>
              <a:tabLst>
                <a:tab pos="0" algn="l"/>
              </a:tabLst>
            </a:pPr>
            <a:r>
              <a:rPr lang="es-ES" sz="3020" b="0" i="1" u="none" strike="noStrike">
                <a:solidFill>
                  <a:srgbClr val="004070"/>
                </a:solidFill>
                <a:effectLst/>
                <a:uFillTx/>
                <a:latin typeface="Candara"/>
                <a:ea typeface="Candara"/>
              </a:rPr>
              <a:t>La defensa de las normas cristianas.</a:t>
            </a:r>
            <a:endParaRPr lang="es-ES" sz="3020" b="0" u="none" strike="noStrike">
              <a:solidFill>
                <a:srgbClr val="000000"/>
              </a:solidFill>
              <a:effectLst/>
              <a:uFillTx/>
              <a:latin typeface="Helvetica Light"/>
            </a:endParaRPr>
          </a:p>
          <a:p>
            <a:pPr marL="717840" indent="-717840" algn="l" defTabSz="706680">
              <a:lnSpc>
                <a:spcPct val="100000"/>
              </a:lnSpc>
              <a:spcBef>
                <a:spcPts val="601"/>
              </a:spcBef>
              <a:buClr>
                <a:srgbClr val="004070"/>
              </a:buClr>
              <a:buFont typeface="Arial"/>
              <a:buAutoNum type="arabicPeriod" startAt="4"/>
              <a:tabLst>
                <a:tab pos="0" algn="l"/>
              </a:tabLst>
            </a:pPr>
            <a:r>
              <a:rPr lang="es-ES" sz="3020" b="0" i="1" u="none" strike="noStrike">
                <a:solidFill>
                  <a:srgbClr val="004070"/>
                </a:solidFill>
                <a:effectLst/>
                <a:uFillTx/>
                <a:latin typeface="Candara"/>
                <a:ea typeface="Candara"/>
              </a:rPr>
              <a:t>La recomendación de cambios en la feligresía.</a:t>
            </a:r>
            <a:endParaRPr lang="es-ES" sz="3020" b="0" u="none" strike="noStrike">
              <a:solidFill>
                <a:srgbClr val="000000"/>
              </a:solidFill>
              <a:effectLst/>
              <a:uFillTx/>
              <a:latin typeface="Helvetica Light"/>
            </a:endParaRPr>
          </a:p>
          <a:p>
            <a:pPr marL="717840" indent="-717840" algn="l" defTabSz="706680">
              <a:lnSpc>
                <a:spcPct val="100000"/>
              </a:lnSpc>
              <a:spcBef>
                <a:spcPts val="601"/>
              </a:spcBef>
              <a:buClr>
                <a:srgbClr val="004070"/>
              </a:buClr>
              <a:buFont typeface="Arial"/>
              <a:buAutoNum type="arabicPeriod" startAt="4"/>
              <a:tabLst>
                <a:tab pos="0" algn="l"/>
              </a:tabLst>
            </a:pPr>
            <a:r>
              <a:rPr lang="es-ES" sz="3020" b="0" i="1" u="none" strike="noStrike">
                <a:solidFill>
                  <a:srgbClr val="004070"/>
                </a:solidFill>
                <a:effectLst/>
                <a:uFillTx/>
                <a:latin typeface="Candara"/>
                <a:ea typeface="Candara"/>
              </a:rPr>
              <a:t>Las finanzas de la iglesia.</a:t>
            </a:r>
            <a:endParaRPr lang="es-ES" sz="3020" b="0" u="none" strike="noStrike">
              <a:solidFill>
                <a:srgbClr val="000000"/>
              </a:solidFill>
              <a:effectLst/>
              <a:uFillTx/>
              <a:latin typeface="Helvetica Light"/>
            </a:endParaRPr>
          </a:p>
          <a:p>
            <a:pPr marL="717840" indent="-717840" algn="l" defTabSz="706680">
              <a:lnSpc>
                <a:spcPct val="100000"/>
              </a:lnSpc>
              <a:spcBef>
                <a:spcPts val="601"/>
              </a:spcBef>
              <a:buClr>
                <a:srgbClr val="004070"/>
              </a:buClr>
              <a:buFont typeface="Arial"/>
              <a:buAutoNum type="arabicPeriod" startAt="4"/>
              <a:tabLst>
                <a:tab pos="0" algn="l"/>
              </a:tabLst>
            </a:pPr>
            <a:r>
              <a:rPr lang="es-ES" sz="3020" b="0" i="1" u="none" strike="noStrike">
                <a:solidFill>
                  <a:srgbClr val="004070"/>
                </a:solidFill>
                <a:effectLst/>
                <a:uFillTx/>
                <a:latin typeface="Candara"/>
                <a:ea typeface="Candara"/>
              </a:rPr>
              <a:t>La protección y el cuidado del edificio de la iglesia.</a:t>
            </a:r>
            <a:endParaRPr lang="es-ES" sz="3020" b="0" u="none" strike="noStrike">
              <a:solidFill>
                <a:srgbClr val="000000"/>
              </a:solidFill>
              <a:effectLst/>
              <a:uFillTx/>
              <a:latin typeface="Helvetica Light"/>
            </a:endParaRPr>
          </a:p>
          <a:p>
            <a:pPr marL="717840" indent="-717840" algn="l" defTabSz="706680">
              <a:lnSpc>
                <a:spcPct val="100000"/>
              </a:lnSpc>
              <a:spcBef>
                <a:spcPts val="601"/>
              </a:spcBef>
              <a:buClr>
                <a:srgbClr val="004070"/>
              </a:buClr>
              <a:buFont typeface="Arial"/>
              <a:buAutoNum type="arabicPeriod" startAt="4"/>
              <a:tabLst>
                <a:tab pos="0" algn="l"/>
              </a:tabLst>
            </a:pPr>
            <a:r>
              <a:rPr lang="es-ES" sz="3020" b="0" i="1" u="none" strike="noStrike">
                <a:solidFill>
                  <a:srgbClr val="004070"/>
                </a:solidFill>
                <a:effectLst/>
                <a:uFillTx/>
                <a:latin typeface="Candara"/>
                <a:ea typeface="Candara"/>
              </a:rPr>
              <a:t>La coordinación de los departamentos de la iglesia”.</a:t>
            </a:r>
            <a:endParaRPr lang="es-ES" sz="3020" b="0" u="none" strike="noStrike">
              <a:solidFill>
                <a:srgbClr val="000000"/>
              </a:solidFill>
              <a:effectLst/>
              <a:uFillTx/>
              <a:latin typeface="Helvetica Light"/>
            </a:endParaRPr>
          </a:p>
          <a:p>
            <a:pPr indent="0" algn="l" defTabSz="706680">
              <a:lnSpc>
                <a:spcPct val="100000"/>
              </a:lnSpc>
              <a:spcBef>
                <a:spcPts val="601"/>
              </a:spcBef>
              <a:buNone/>
              <a:tabLst>
                <a:tab pos="0" algn="l"/>
              </a:tabLst>
            </a:pPr>
            <a:r>
              <a:rPr lang="es-ES" sz="3020" b="0" i="1" u="none" strike="noStrike">
                <a:solidFill>
                  <a:srgbClr val="FF2600"/>
                </a:solidFill>
                <a:effectLst/>
                <a:uFillTx/>
                <a:latin typeface="Candara"/>
                <a:ea typeface="Candara"/>
              </a:rPr>
              <a:t>Ibid. 130</a:t>
            </a:r>
            <a:endParaRPr lang="es-ES" sz="302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246" dur="indefinite" restart="never" nodeType="tmRoot">
          <p:childTnLst>
            <p:seq>
              <p:cTn id="247" dur="indefinite" nodeType="mainSeq">
                <p:childTnLst>
                  <p:par>
                    <p:cTn id="248" fill="hold">
                      <p:stCondLst>
                        <p:cond delay="indefinite"/>
                      </p:stCondLst>
                      <p:childTnLst>
                        <p:par>
                          <p:cTn id="249" fill="hold">
                            <p:stCondLst>
                              <p:cond delay="0"/>
                            </p:stCondLst>
                            <p:childTnLst>
                              <p:par>
                                <p:cTn id="250" presetID="9" presetClass="entr" fill="hold" nodeType="clickEffect">
                                  <p:stCondLst>
                                    <p:cond delay="0"/>
                                  </p:stCondLst>
                                  <p:iterate type="el">
                                    <p:tmAbs val="0"/>
                                  </p:iterate>
                                  <p:childTnLst>
                                    <p:set>
                                      <p:cBhvr>
                                        <p:cTn id="251" fill="hold"/>
                                        <p:tgtEl>
                                          <p:spTgt spid="114"/>
                                        </p:tgtEl>
                                        <p:attrNameLst>
                                          <p:attrName>style.visibility</p:attrName>
                                        </p:attrNameLst>
                                      </p:cBhvr>
                                      <p:to>
                                        <p:strVal val="visible"/>
                                      </p:to>
                                    </p:set>
                                    <p:animEffect transition="in" filter="dissolve">
                                      <p:cBhvr additive="repl">
                                        <p:cTn id="252" dur="500"/>
                                        <p:tgtEl>
                                          <p:spTgt spid="114"/>
                                        </p:tgtEl>
                                      </p:cBhvr>
                                    </p:animEffect>
                                  </p:childTnLst>
                                </p:cTn>
                              </p:par>
                              <p:par>
                                <p:cTn id="253" presetID="9" presetClass="entr" fill="hold" nodeType="withEffect">
                                  <p:stCondLst>
                                    <p:cond delay="0"/>
                                  </p:stCondLst>
                                  <p:iterate type="el">
                                    <p:tmAbs val="0"/>
                                  </p:iterate>
                                  <p:childTnLst>
                                    <p:set>
                                      <p:cBhvr>
                                        <p:cTn id="254" fill="hold"/>
                                        <p:tgtEl>
                                          <p:spTgt spid="114">
                                            <p:txEl>
                                              <p:pRg st="0" end="0"/>
                                            </p:txEl>
                                          </p:spTgt>
                                        </p:tgtEl>
                                        <p:attrNameLst>
                                          <p:attrName>style.visibility</p:attrName>
                                        </p:attrNameLst>
                                      </p:cBhvr>
                                      <p:to>
                                        <p:strVal val="visible"/>
                                      </p:to>
                                    </p:set>
                                    <p:animEffect transition="in" filter="dissolve">
                                      <p:cBhvr additive="repl">
                                        <p:cTn id="255" dur="500"/>
                                        <p:tgtEl>
                                          <p:spTgt spid="114">
                                            <p:txEl>
                                              <p:pRg st="0" end="0"/>
                                            </p:txEl>
                                          </p:spTgt>
                                        </p:tgtEl>
                                      </p:cBhvr>
                                    </p:animEffect>
                                  </p:childTnLst>
                                </p:cTn>
                              </p:par>
                            </p:childTnLst>
                          </p:cTn>
                        </p:par>
                      </p:childTnLst>
                    </p:cTn>
                  </p:par>
                  <p:par>
                    <p:cTn id="256" fill="hold">
                      <p:stCondLst>
                        <p:cond delay="indefinite"/>
                      </p:stCondLst>
                      <p:childTnLst>
                        <p:par>
                          <p:cTn id="257" fill="hold">
                            <p:stCondLst>
                              <p:cond delay="0"/>
                            </p:stCondLst>
                            <p:childTnLst>
                              <p:par>
                                <p:cTn id="258" presetID="9" presetClass="entr" fill="hold" nodeType="clickEffect">
                                  <p:stCondLst>
                                    <p:cond delay="0"/>
                                  </p:stCondLst>
                                  <p:iterate type="el">
                                    <p:tmAbs val="0"/>
                                  </p:iterate>
                                  <p:childTnLst>
                                    <p:set>
                                      <p:cBhvr>
                                        <p:cTn id="259" fill="hold"/>
                                        <p:tgtEl>
                                          <p:spTgt spid="114">
                                            <p:txEl>
                                              <p:pRg st="1" end="1"/>
                                            </p:txEl>
                                          </p:spTgt>
                                        </p:tgtEl>
                                        <p:attrNameLst>
                                          <p:attrName>style.visibility</p:attrName>
                                        </p:attrNameLst>
                                      </p:cBhvr>
                                      <p:to>
                                        <p:strVal val="visible"/>
                                      </p:to>
                                    </p:set>
                                    <p:animEffect transition="in" filter="dissolve">
                                      <p:cBhvr additive="repl">
                                        <p:cTn id="260" dur="500"/>
                                        <p:tgtEl>
                                          <p:spTgt spid="114">
                                            <p:txEl>
                                              <p:pRg st="1" end="1"/>
                                            </p:txEl>
                                          </p:spTgt>
                                        </p:tgtEl>
                                      </p:cBhvr>
                                    </p:animEffect>
                                  </p:childTnLst>
                                </p:cTn>
                              </p:par>
                            </p:childTnLst>
                          </p:cTn>
                        </p:par>
                      </p:childTnLst>
                    </p:cTn>
                  </p:par>
                  <p:par>
                    <p:cTn id="261" fill="hold">
                      <p:stCondLst>
                        <p:cond delay="indefinite"/>
                      </p:stCondLst>
                      <p:childTnLst>
                        <p:par>
                          <p:cTn id="262" fill="hold">
                            <p:stCondLst>
                              <p:cond delay="0"/>
                            </p:stCondLst>
                            <p:childTnLst>
                              <p:par>
                                <p:cTn id="263" presetID="9" presetClass="entr" fill="hold" nodeType="clickEffect">
                                  <p:stCondLst>
                                    <p:cond delay="0"/>
                                  </p:stCondLst>
                                  <p:iterate type="el">
                                    <p:tmAbs val="0"/>
                                  </p:iterate>
                                  <p:childTnLst>
                                    <p:set>
                                      <p:cBhvr>
                                        <p:cTn id="264" fill="hold"/>
                                        <p:tgtEl>
                                          <p:spTgt spid="114">
                                            <p:txEl>
                                              <p:pRg st="2" end="2"/>
                                            </p:txEl>
                                          </p:spTgt>
                                        </p:tgtEl>
                                        <p:attrNameLst>
                                          <p:attrName>style.visibility</p:attrName>
                                        </p:attrNameLst>
                                      </p:cBhvr>
                                      <p:to>
                                        <p:strVal val="visible"/>
                                      </p:to>
                                    </p:set>
                                    <p:animEffect transition="in" filter="dissolve">
                                      <p:cBhvr additive="repl">
                                        <p:cTn id="265" dur="500"/>
                                        <p:tgtEl>
                                          <p:spTgt spid="114">
                                            <p:txEl>
                                              <p:pRg st="2" end="2"/>
                                            </p:txEl>
                                          </p:spTgt>
                                        </p:tgtEl>
                                      </p:cBhvr>
                                    </p:animEffect>
                                  </p:childTnLst>
                                </p:cTn>
                              </p:par>
                            </p:childTnLst>
                          </p:cTn>
                        </p:par>
                      </p:childTnLst>
                    </p:cTn>
                  </p:par>
                  <p:par>
                    <p:cTn id="266" fill="hold">
                      <p:stCondLst>
                        <p:cond delay="indefinite"/>
                      </p:stCondLst>
                      <p:childTnLst>
                        <p:par>
                          <p:cTn id="267" fill="hold">
                            <p:stCondLst>
                              <p:cond delay="0"/>
                            </p:stCondLst>
                            <p:childTnLst>
                              <p:par>
                                <p:cTn id="268" presetID="9" presetClass="entr" fill="hold" nodeType="clickEffect">
                                  <p:stCondLst>
                                    <p:cond delay="0"/>
                                  </p:stCondLst>
                                  <p:iterate type="el">
                                    <p:tmAbs val="0"/>
                                  </p:iterate>
                                  <p:childTnLst>
                                    <p:set>
                                      <p:cBhvr>
                                        <p:cTn id="269" fill="hold"/>
                                        <p:tgtEl>
                                          <p:spTgt spid="114">
                                            <p:txEl>
                                              <p:pRg st="3" end="3"/>
                                            </p:txEl>
                                          </p:spTgt>
                                        </p:tgtEl>
                                        <p:attrNameLst>
                                          <p:attrName>style.visibility</p:attrName>
                                        </p:attrNameLst>
                                      </p:cBhvr>
                                      <p:to>
                                        <p:strVal val="visible"/>
                                      </p:to>
                                    </p:set>
                                    <p:animEffect transition="in" filter="dissolve">
                                      <p:cBhvr additive="repl">
                                        <p:cTn id="270" dur="500"/>
                                        <p:tgtEl>
                                          <p:spTgt spid="114">
                                            <p:txEl>
                                              <p:pRg st="3" end="3"/>
                                            </p:txEl>
                                          </p:spTgt>
                                        </p:tgtEl>
                                      </p:cBhvr>
                                    </p:animEffect>
                                  </p:childTnLst>
                                </p:cTn>
                              </p:par>
                            </p:childTnLst>
                          </p:cTn>
                        </p:par>
                      </p:childTnLst>
                    </p:cTn>
                  </p:par>
                  <p:par>
                    <p:cTn id="271" fill="hold">
                      <p:stCondLst>
                        <p:cond delay="indefinite"/>
                      </p:stCondLst>
                      <p:childTnLst>
                        <p:par>
                          <p:cTn id="272" fill="hold">
                            <p:stCondLst>
                              <p:cond delay="0"/>
                            </p:stCondLst>
                            <p:childTnLst>
                              <p:par>
                                <p:cTn id="273" presetID="9" presetClass="entr" fill="hold" nodeType="clickEffect">
                                  <p:stCondLst>
                                    <p:cond delay="0"/>
                                  </p:stCondLst>
                                  <p:iterate type="el">
                                    <p:tmAbs val="0"/>
                                  </p:iterate>
                                  <p:childTnLst>
                                    <p:set>
                                      <p:cBhvr>
                                        <p:cTn id="274" fill="hold"/>
                                        <p:tgtEl>
                                          <p:spTgt spid="114">
                                            <p:txEl>
                                              <p:pRg st="4" end="4"/>
                                            </p:txEl>
                                          </p:spTgt>
                                        </p:tgtEl>
                                        <p:attrNameLst>
                                          <p:attrName>style.visibility</p:attrName>
                                        </p:attrNameLst>
                                      </p:cBhvr>
                                      <p:to>
                                        <p:strVal val="visible"/>
                                      </p:to>
                                    </p:set>
                                    <p:animEffect transition="in" filter="dissolve">
                                      <p:cBhvr additive="repl">
                                        <p:cTn id="275" dur="500"/>
                                        <p:tgtEl>
                                          <p:spTgt spid="114">
                                            <p:txEl>
                                              <p:pRg st="4" end="4"/>
                                            </p:txEl>
                                          </p:spTgt>
                                        </p:tgtEl>
                                      </p:cBhvr>
                                    </p:animEffect>
                                  </p:childTnLst>
                                </p:cTn>
                              </p:par>
                            </p:childTnLst>
                          </p:cTn>
                        </p:par>
                      </p:childTnLst>
                    </p:cTn>
                  </p:par>
                  <p:par>
                    <p:cTn id="276" fill="hold">
                      <p:stCondLst>
                        <p:cond delay="indefinite"/>
                      </p:stCondLst>
                      <p:childTnLst>
                        <p:par>
                          <p:cTn id="277" fill="hold">
                            <p:stCondLst>
                              <p:cond delay="0"/>
                            </p:stCondLst>
                            <p:childTnLst>
                              <p:par>
                                <p:cTn id="278" presetID="9" presetClass="entr" fill="hold" nodeType="clickEffect">
                                  <p:stCondLst>
                                    <p:cond delay="0"/>
                                  </p:stCondLst>
                                  <p:iterate type="el">
                                    <p:tmAbs val="0"/>
                                  </p:iterate>
                                  <p:childTnLst>
                                    <p:set>
                                      <p:cBhvr>
                                        <p:cTn id="279" fill="hold"/>
                                        <p:tgtEl>
                                          <p:spTgt spid="114">
                                            <p:txEl>
                                              <p:pRg st="5" end="5"/>
                                            </p:txEl>
                                          </p:spTgt>
                                        </p:tgtEl>
                                        <p:attrNameLst>
                                          <p:attrName>style.visibility</p:attrName>
                                        </p:attrNameLst>
                                      </p:cBhvr>
                                      <p:to>
                                        <p:strVal val="visible"/>
                                      </p:to>
                                    </p:set>
                                    <p:animEffect transition="in" filter="dissolve">
                                      <p:cBhvr additive="repl">
                                        <p:cTn id="280" dur="500"/>
                                        <p:tgtEl>
                                          <p:spTgt spid="114">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5" name="pasted-image.pdf"/>
          <p:cNvPicPr/>
          <p:nvPr/>
        </p:nvPicPr>
        <p:blipFill>
          <a:blip r:embed="rId1"/>
          <a:stretch/>
        </p:blipFill>
        <p:spPr>
          <a:xfrm>
            <a:off x="0" y="0"/>
            <a:ext cx="9143640" cy="6857640"/>
          </a:xfrm>
          <a:prstGeom prst="rect">
            <a:avLst/>
          </a:prstGeom>
          <a:noFill/>
          <a:ln w="12700">
            <a:noFill/>
          </a:ln>
        </p:spPr>
      </p:pic>
      <p:sp>
        <p:nvSpPr>
          <p:cNvPr id="116" name="PlaceHolder 1"/>
          <p:cNvSpPr>
            <a:spLocks noGrp="1"/>
          </p:cNvSpPr>
          <p:nvPr>
            <p:ph type="title"/>
          </p:nvPr>
        </p:nvSpPr>
        <p:spPr>
          <a:xfrm>
            <a:off x="1739880" y="536040"/>
            <a:ext cx="5890680" cy="1142640"/>
          </a:xfrm>
          <a:prstGeom prst="rect">
            <a:avLst/>
          </a:prstGeom>
          <a:noFill/>
          <a:ln w="12600">
            <a:noFill/>
          </a:ln>
        </p:spPr>
        <p:txBody>
          <a:bodyPr lIns="0" tIns="0" rIns="0" bIns="0" anchor="t">
            <a:noAutofit/>
          </a:bodyPr>
          <a:p>
            <a:pPr indent="0" algn="ctr" defTabSz="749880">
              <a:lnSpc>
                <a:spcPct val="100000"/>
              </a:lnSpc>
              <a:buNone/>
              <a:tabLst>
                <a:tab pos="0" algn="l"/>
              </a:tabLst>
            </a:pPr>
            <a:r>
              <a:rPr lang="es-ES" sz="3600" b="1" u="none" strike="noStrike">
                <a:solidFill>
                  <a:srgbClr val="800000"/>
                </a:solidFill>
                <a:effectLst/>
                <a:uFillTx/>
                <a:latin typeface="Candara"/>
                <a:ea typeface="Candara"/>
              </a:rPr>
              <a:t>Algunas consideraciones generales</a:t>
            </a:r>
            <a:endParaRPr lang="es-ES" sz="3600" b="0" u="none" strike="noStrike">
              <a:solidFill>
                <a:srgbClr val="000000"/>
              </a:solidFill>
              <a:effectLst/>
              <a:uFillTx/>
              <a:latin typeface="Helvetica Light"/>
            </a:endParaRPr>
          </a:p>
        </p:txBody>
      </p:sp>
      <p:sp>
        <p:nvSpPr>
          <p:cNvPr id="117" name="PlaceHolder 2"/>
          <p:cNvSpPr>
            <a:spLocks noGrp="1"/>
          </p:cNvSpPr>
          <p:nvPr>
            <p:ph/>
          </p:nvPr>
        </p:nvSpPr>
        <p:spPr>
          <a:xfrm>
            <a:off x="919080" y="1769040"/>
            <a:ext cx="7305480" cy="4473720"/>
          </a:xfrm>
          <a:prstGeom prst="rect">
            <a:avLst/>
          </a:prstGeom>
          <a:noFill/>
          <a:ln w="12600">
            <a:noFill/>
          </a:ln>
        </p:spPr>
        <p:txBody>
          <a:bodyPr lIns="0" tIns="0" rIns="0" bIns="0" anchor="t">
            <a:noAutofit/>
          </a:bodyPr>
          <a:p>
            <a:pPr marL="342720" indent="-342720" algn="l" defTabSz="914400">
              <a:lnSpc>
                <a:spcPct val="100000"/>
              </a:lnSpc>
              <a:spcBef>
                <a:spcPts val="700"/>
              </a:spcBef>
              <a:buClr>
                <a:srgbClr val="004070"/>
              </a:buClr>
              <a:buFont typeface="Arial"/>
              <a:buChar char="•"/>
              <a:tabLst>
                <a:tab pos="0" algn="l"/>
              </a:tabLst>
            </a:pPr>
            <a:r>
              <a:rPr lang="es-ES" sz="3200" b="0" u="none" strike="noStrike">
                <a:solidFill>
                  <a:srgbClr val="004070"/>
                </a:solidFill>
                <a:effectLst/>
                <a:uFillTx/>
                <a:latin typeface="Candara"/>
                <a:ea typeface="Candara"/>
              </a:rPr>
              <a:t>La junta directiva de la iglesia es elegida por la iglesia misma en una reunión administrativa.</a:t>
            </a:r>
            <a:endParaRPr lang="es-ES" sz="3200" b="0" u="none" strike="noStrike">
              <a:solidFill>
                <a:srgbClr val="000000"/>
              </a:solidFill>
              <a:effectLst/>
              <a:uFillTx/>
              <a:latin typeface="Helvetica Light"/>
            </a:endParaRPr>
          </a:p>
          <a:p>
            <a:pPr marL="342720" indent="-342720" algn="l" defTabSz="914400">
              <a:lnSpc>
                <a:spcPct val="100000"/>
              </a:lnSpc>
              <a:spcBef>
                <a:spcPts val="700"/>
              </a:spcBef>
              <a:buClr>
                <a:srgbClr val="004070"/>
              </a:buClr>
              <a:buFont typeface="Arial"/>
              <a:buChar char="•"/>
              <a:tabLst>
                <a:tab pos="0" algn="l"/>
              </a:tabLst>
            </a:pPr>
            <a:r>
              <a:rPr lang="es-ES" sz="3200" b="0" u="none" strike="noStrike">
                <a:solidFill>
                  <a:srgbClr val="004070"/>
                </a:solidFill>
                <a:effectLst/>
                <a:uFillTx/>
                <a:latin typeface="Candara"/>
                <a:ea typeface="Candara"/>
              </a:rPr>
              <a:t>La junta de la Asociación no interfiere en la elección de la junta de la iglesia local, a menos que se estén violando principios establecidos en las doctrinas de la iglesia o en el Manual de Iglesia.</a:t>
            </a:r>
            <a:endParaRPr lang="es-ES" sz="32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281" dur="indefinite" restart="never" nodeType="tmRoot">
          <p:childTnLst>
            <p:seq>
              <p:cTn id="282" dur="indefinite" nodeType="mainSeq">
                <p:childTnLst>
                  <p:par>
                    <p:cTn id="283" fill="hold">
                      <p:stCondLst>
                        <p:cond delay="indefinite"/>
                      </p:stCondLst>
                      <p:childTnLst>
                        <p:par>
                          <p:cTn id="284" fill="hold">
                            <p:stCondLst>
                              <p:cond delay="0"/>
                            </p:stCondLst>
                            <p:childTnLst>
                              <p:par>
                                <p:cTn id="285" presetID="9" presetClass="entr" fill="hold" nodeType="clickEffect">
                                  <p:stCondLst>
                                    <p:cond delay="0"/>
                                  </p:stCondLst>
                                  <p:iterate type="el">
                                    <p:tmAbs val="0"/>
                                  </p:iterate>
                                  <p:childTnLst>
                                    <p:set>
                                      <p:cBhvr>
                                        <p:cTn id="286" fill="hold"/>
                                        <p:tgtEl>
                                          <p:spTgt spid="117"/>
                                        </p:tgtEl>
                                        <p:attrNameLst>
                                          <p:attrName>style.visibility</p:attrName>
                                        </p:attrNameLst>
                                      </p:cBhvr>
                                      <p:to>
                                        <p:strVal val="visible"/>
                                      </p:to>
                                    </p:set>
                                    <p:animEffect transition="in" filter="dissolve">
                                      <p:cBhvr additive="repl">
                                        <p:cTn id="287" dur="500"/>
                                        <p:tgtEl>
                                          <p:spTgt spid="117"/>
                                        </p:tgtEl>
                                      </p:cBhvr>
                                    </p:animEffect>
                                  </p:childTnLst>
                                </p:cTn>
                              </p:par>
                              <p:par>
                                <p:cTn id="288" presetID="9" presetClass="entr" fill="hold" nodeType="withEffect">
                                  <p:stCondLst>
                                    <p:cond delay="0"/>
                                  </p:stCondLst>
                                  <p:iterate type="el">
                                    <p:tmAbs val="0"/>
                                  </p:iterate>
                                  <p:childTnLst>
                                    <p:set>
                                      <p:cBhvr>
                                        <p:cTn id="289" fill="hold"/>
                                        <p:tgtEl>
                                          <p:spTgt spid="117">
                                            <p:txEl>
                                              <p:pRg st="0" end="0"/>
                                            </p:txEl>
                                          </p:spTgt>
                                        </p:tgtEl>
                                        <p:attrNameLst>
                                          <p:attrName>style.visibility</p:attrName>
                                        </p:attrNameLst>
                                      </p:cBhvr>
                                      <p:to>
                                        <p:strVal val="visible"/>
                                      </p:to>
                                    </p:set>
                                    <p:animEffect transition="in" filter="dissolve">
                                      <p:cBhvr additive="repl">
                                        <p:cTn id="290" dur="500"/>
                                        <p:tgtEl>
                                          <p:spTgt spid="117">
                                            <p:txEl>
                                              <p:pRg st="0" end="0"/>
                                            </p:txEl>
                                          </p:spTgt>
                                        </p:tgtEl>
                                      </p:cBhvr>
                                    </p:animEffect>
                                  </p:childTnLst>
                                </p:cTn>
                              </p:par>
                            </p:childTnLst>
                          </p:cTn>
                        </p:par>
                      </p:childTnLst>
                    </p:cTn>
                  </p:par>
                  <p:par>
                    <p:cTn id="291" fill="hold">
                      <p:stCondLst>
                        <p:cond delay="indefinite"/>
                      </p:stCondLst>
                      <p:childTnLst>
                        <p:par>
                          <p:cTn id="292" fill="hold">
                            <p:stCondLst>
                              <p:cond delay="0"/>
                            </p:stCondLst>
                            <p:childTnLst>
                              <p:par>
                                <p:cTn id="293" presetID="9" presetClass="entr" fill="hold" nodeType="clickEffect">
                                  <p:stCondLst>
                                    <p:cond delay="0"/>
                                  </p:stCondLst>
                                  <p:iterate type="el">
                                    <p:tmAbs val="0"/>
                                  </p:iterate>
                                  <p:childTnLst>
                                    <p:set>
                                      <p:cBhvr>
                                        <p:cTn id="294" fill="hold"/>
                                        <p:tgtEl>
                                          <p:spTgt spid="117">
                                            <p:txEl>
                                              <p:pRg st="1" end="1"/>
                                            </p:txEl>
                                          </p:spTgt>
                                        </p:tgtEl>
                                        <p:attrNameLst>
                                          <p:attrName>style.visibility</p:attrName>
                                        </p:attrNameLst>
                                      </p:cBhvr>
                                      <p:to>
                                        <p:strVal val="visible"/>
                                      </p:to>
                                    </p:set>
                                    <p:animEffect transition="in" filter="dissolve">
                                      <p:cBhvr additive="repl">
                                        <p:cTn id="295" dur="500"/>
                                        <p:tgtEl>
                                          <p:spTgt spid="11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8" name="pasted-image.pdf"/>
          <p:cNvPicPr/>
          <p:nvPr/>
        </p:nvPicPr>
        <p:blipFill>
          <a:blip r:embed="rId1"/>
          <a:stretch/>
        </p:blipFill>
        <p:spPr>
          <a:xfrm>
            <a:off x="0" y="0"/>
            <a:ext cx="9143640" cy="6857640"/>
          </a:xfrm>
          <a:prstGeom prst="rect">
            <a:avLst/>
          </a:prstGeom>
          <a:noFill/>
          <a:ln w="12700">
            <a:noFill/>
          </a:ln>
        </p:spPr>
      </p:pic>
      <p:sp>
        <p:nvSpPr>
          <p:cNvPr id="119" name="PlaceHolder 1"/>
          <p:cNvSpPr>
            <a:spLocks noGrp="1"/>
          </p:cNvSpPr>
          <p:nvPr>
            <p:ph/>
          </p:nvPr>
        </p:nvSpPr>
        <p:spPr>
          <a:xfrm>
            <a:off x="1130400" y="1361880"/>
            <a:ext cx="6883200" cy="4551120"/>
          </a:xfrm>
          <a:prstGeom prst="rect">
            <a:avLst/>
          </a:prstGeom>
          <a:noFill/>
          <a:ln w="12600">
            <a:noFill/>
          </a:ln>
        </p:spPr>
        <p:txBody>
          <a:bodyPr lIns="0" tIns="0" rIns="0" bIns="0" anchor="t">
            <a:noAutofit/>
          </a:bodyPr>
          <a:p>
            <a:pPr marL="347400" indent="-347400" algn="l" defTabSz="823680">
              <a:lnSpc>
                <a:spcPct val="100000"/>
              </a:lnSpc>
              <a:spcBef>
                <a:spcPts val="700"/>
              </a:spcBef>
              <a:buClr>
                <a:srgbClr val="004070"/>
              </a:buClr>
              <a:buFont typeface="Arial"/>
              <a:buChar char="•"/>
              <a:tabLst>
                <a:tab pos="0" algn="l"/>
              </a:tabLst>
            </a:pPr>
            <a:r>
              <a:rPr lang="es-ES" sz="3190" b="0" u="none" strike="noStrike">
                <a:solidFill>
                  <a:srgbClr val="004070"/>
                </a:solidFill>
                <a:effectLst/>
                <a:uFillTx/>
                <a:latin typeface="Candara"/>
                <a:ea typeface="Candara"/>
              </a:rPr>
              <a:t>El pastor de la iglesia que ha sido nombrado por la Asociación, es el presidente de la junta de la iglesia.</a:t>
            </a:r>
            <a:endParaRPr lang="es-ES" sz="3190" b="0" u="none" strike="noStrike">
              <a:solidFill>
                <a:srgbClr val="000000"/>
              </a:solidFill>
              <a:effectLst/>
              <a:uFillTx/>
              <a:latin typeface="Helvetica Light"/>
            </a:endParaRPr>
          </a:p>
          <a:p>
            <a:pPr marL="347400" indent="-347400" algn="l" defTabSz="823680">
              <a:lnSpc>
                <a:spcPct val="100000"/>
              </a:lnSpc>
              <a:spcBef>
                <a:spcPts val="700"/>
              </a:spcBef>
              <a:buClr>
                <a:srgbClr val="004070"/>
              </a:buClr>
              <a:buFont typeface="Arial"/>
              <a:buChar char="•"/>
              <a:tabLst>
                <a:tab pos="0" algn="l"/>
              </a:tabLst>
            </a:pPr>
            <a:r>
              <a:rPr lang="es-ES" sz="3190" b="0" i="1" u="none" strike="noStrike">
                <a:solidFill>
                  <a:srgbClr val="004070"/>
                </a:solidFill>
                <a:effectLst/>
                <a:uFillTx/>
                <a:latin typeface="Candara"/>
                <a:ea typeface="Candara"/>
              </a:rPr>
              <a:t>“Si el pastor prefiere no desempeñar esta función, o si por alguna razón no puede estar presente, puede pedir a un anciano que actúe como presidente”.</a:t>
            </a:r>
            <a:endParaRPr lang="es-ES" sz="3190" b="0" u="none" strike="noStrike">
              <a:solidFill>
                <a:srgbClr val="000000"/>
              </a:solidFill>
              <a:effectLst/>
              <a:uFillTx/>
              <a:latin typeface="Helvetica Light"/>
            </a:endParaRPr>
          </a:p>
          <a:p>
            <a:pPr indent="0" algn="l" defTabSz="823680">
              <a:lnSpc>
                <a:spcPct val="100000"/>
              </a:lnSpc>
              <a:spcBef>
                <a:spcPts val="700"/>
              </a:spcBef>
              <a:buNone/>
              <a:tabLst>
                <a:tab pos="0" algn="l"/>
              </a:tabLst>
            </a:pPr>
            <a:r>
              <a:rPr lang="es-ES" sz="3190" b="0" i="1" u="none" strike="noStrike">
                <a:solidFill>
                  <a:srgbClr val="FF2600"/>
                </a:solidFill>
                <a:effectLst/>
                <a:uFillTx/>
                <a:latin typeface="Candara"/>
                <a:ea typeface="Candara"/>
              </a:rPr>
              <a:t>Ibid. 131</a:t>
            </a:r>
            <a:endParaRPr lang="es-ES" sz="319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296" dur="indefinite" restart="never" nodeType="tmRoot">
          <p:childTnLst>
            <p:seq>
              <p:cTn id="297" dur="indefinite" nodeType="mainSeq">
                <p:childTnLst>
                  <p:par>
                    <p:cTn id="298" fill="hold">
                      <p:stCondLst>
                        <p:cond delay="indefinite"/>
                      </p:stCondLst>
                      <p:childTnLst>
                        <p:par>
                          <p:cTn id="299" fill="hold">
                            <p:stCondLst>
                              <p:cond delay="0"/>
                            </p:stCondLst>
                            <p:childTnLst>
                              <p:par>
                                <p:cTn id="300" presetID="9" presetClass="entr" fill="hold" nodeType="clickEffect">
                                  <p:stCondLst>
                                    <p:cond delay="0"/>
                                  </p:stCondLst>
                                  <p:iterate type="el">
                                    <p:tmAbs val="0"/>
                                  </p:iterate>
                                  <p:childTnLst>
                                    <p:set>
                                      <p:cBhvr>
                                        <p:cTn id="301" fill="hold"/>
                                        <p:tgtEl>
                                          <p:spTgt spid="119"/>
                                        </p:tgtEl>
                                        <p:attrNameLst>
                                          <p:attrName>style.visibility</p:attrName>
                                        </p:attrNameLst>
                                      </p:cBhvr>
                                      <p:to>
                                        <p:strVal val="visible"/>
                                      </p:to>
                                    </p:set>
                                    <p:animEffect transition="in" filter="dissolve">
                                      <p:cBhvr additive="repl">
                                        <p:cTn id="302" dur="500"/>
                                        <p:tgtEl>
                                          <p:spTgt spid="119"/>
                                        </p:tgtEl>
                                      </p:cBhvr>
                                    </p:animEffect>
                                  </p:childTnLst>
                                </p:cTn>
                              </p:par>
                              <p:par>
                                <p:cTn id="303" presetID="9" presetClass="entr" fill="hold" nodeType="withEffect">
                                  <p:stCondLst>
                                    <p:cond delay="0"/>
                                  </p:stCondLst>
                                  <p:iterate type="el">
                                    <p:tmAbs val="0"/>
                                  </p:iterate>
                                  <p:childTnLst>
                                    <p:set>
                                      <p:cBhvr>
                                        <p:cTn id="304" fill="hold"/>
                                        <p:tgtEl>
                                          <p:spTgt spid="119">
                                            <p:txEl>
                                              <p:pRg st="0" end="0"/>
                                            </p:txEl>
                                          </p:spTgt>
                                        </p:tgtEl>
                                        <p:attrNameLst>
                                          <p:attrName>style.visibility</p:attrName>
                                        </p:attrNameLst>
                                      </p:cBhvr>
                                      <p:to>
                                        <p:strVal val="visible"/>
                                      </p:to>
                                    </p:set>
                                    <p:animEffect transition="in" filter="dissolve">
                                      <p:cBhvr additive="repl">
                                        <p:cTn id="305" dur="500"/>
                                        <p:tgtEl>
                                          <p:spTgt spid="119">
                                            <p:txEl>
                                              <p:pRg st="0" end="0"/>
                                            </p:txEl>
                                          </p:spTgt>
                                        </p:tgtEl>
                                      </p:cBhvr>
                                    </p:animEffect>
                                  </p:childTnLst>
                                </p:cTn>
                              </p:par>
                            </p:childTnLst>
                          </p:cTn>
                        </p:par>
                      </p:childTnLst>
                    </p:cTn>
                  </p:par>
                  <p:par>
                    <p:cTn id="306" fill="hold">
                      <p:stCondLst>
                        <p:cond delay="indefinite"/>
                      </p:stCondLst>
                      <p:childTnLst>
                        <p:par>
                          <p:cTn id="307" fill="hold">
                            <p:stCondLst>
                              <p:cond delay="0"/>
                            </p:stCondLst>
                            <p:childTnLst>
                              <p:par>
                                <p:cTn id="308" presetID="9" presetClass="entr" fill="hold" nodeType="clickEffect">
                                  <p:stCondLst>
                                    <p:cond delay="0"/>
                                  </p:stCondLst>
                                  <p:iterate type="el">
                                    <p:tmAbs val="0"/>
                                  </p:iterate>
                                  <p:childTnLst>
                                    <p:set>
                                      <p:cBhvr>
                                        <p:cTn id="309" fill="hold"/>
                                        <p:tgtEl>
                                          <p:spTgt spid="119">
                                            <p:txEl>
                                              <p:pRg st="1" end="1"/>
                                            </p:txEl>
                                          </p:spTgt>
                                        </p:tgtEl>
                                        <p:attrNameLst>
                                          <p:attrName>style.visibility</p:attrName>
                                        </p:attrNameLst>
                                      </p:cBhvr>
                                      <p:to>
                                        <p:strVal val="visible"/>
                                      </p:to>
                                    </p:set>
                                    <p:animEffect transition="in" filter="dissolve">
                                      <p:cBhvr additive="repl">
                                        <p:cTn id="310" dur="500"/>
                                        <p:tgtEl>
                                          <p:spTgt spid="119">
                                            <p:txEl>
                                              <p:pRg st="1" end="1"/>
                                            </p:txEl>
                                          </p:spTgt>
                                        </p:tgtEl>
                                      </p:cBhvr>
                                    </p:animEffect>
                                  </p:childTnLst>
                                </p:cTn>
                              </p:par>
                            </p:childTnLst>
                          </p:cTn>
                        </p:par>
                      </p:childTnLst>
                    </p:cTn>
                  </p:par>
                  <p:par>
                    <p:cTn id="311" fill="hold">
                      <p:stCondLst>
                        <p:cond delay="indefinite"/>
                      </p:stCondLst>
                      <p:childTnLst>
                        <p:par>
                          <p:cTn id="312" fill="hold">
                            <p:stCondLst>
                              <p:cond delay="0"/>
                            </p:stCondLst>
                            <p:childTnLst>
                              <p:par>
                                <p:cTn id="313" presetID="9" presetClass="entr" fill="hold" nodeType="clickEffect">
                                  <p:stCondLst>
                                    <p:cond delay="0"/>
                                  </p:stCondLst>
                                  <p:iterate type="el">
                                    <p:tmAbs val="0"/>
                                  </p:iterate>
                                  <p:childTnLst>
                                    <p:set>
                                      <p:cBhvr>
                                        <p:cTn id="314" fill="hold"/>
                                        <p:tgtEl>
                                          <p:spTgt spid="119">
                                            <p:txEl>
                                              <p:pRg st="2" end="2"/>
                                            </p:txEl>
                                          </p:spTgt>
                                        </p:tgtEl>
                                        <p:attrNameLst>
                                          <p:attrName>style.visibility</p:attrName>
                                        </p:attrNameLst>
                                      </p:cBhvr>
                                      <p:to>
                                        <p:strVal val="visible"/>
                                      </p:to>
                                    </p:set>
                                    <p:animEffect transition="in" filter="dissolve">
                                      <p:cBhvr additive="repl">
                                        <p:cTn id="315" dur="500"/>
                                        <p:tgtEl>
                                          <p:spTgt spid="119">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 name="pasted-image.pdf"/>
          <p:cNvPicPr/>
          <p:nvPr/>
        </p:nvPicPr>
        <p:blipFill>
          <a:blip r:embed="rId1"/>
          <a:stretch/>
        </p:blipFill>
        <p:spPr>
          <a:xfrm>
            <a:off x="0" y="0"/>
            <a:ext cx="9143640" cy="6857640"/>
          </a:xfrm>
          <a:prstGeom prst="rect">
            <a:avLst/>
          </a:prstGeom>
          <a:noFill/>
          <a:ln w="12700">
            <a:noFill/>
          </a:ln>
        </p:spPr>
      </p:pic>
      <p:sp>
        <p:nvSpPr>
          <p:cNvPr id="63" name="PlaceHolder 1"/>
          <p:cNvSpPr>
            <a:spLocks noGrp="1"/>
          </p:cNvSpPr>
          <p:nvPr>
            <p:ph/>
          </p:nvPr>
        </p:nvSpPr>
        <p:spPr>
          <a:xfrm>
            <a:off x="1638360" y="1048320"/>
            <a:ext cx="6788160" cy="4531680"/>
          </a:xfrm>
          <a:prstGeom prst="rect">
            <a:avLst/>
          </a:prstGeom>
          <a:noFill/>
          <a:ln w="12600">
            <a:noFill/>
          </a:ln>
        </p:spPr>
        <p:txBody>
          <a:bodyPr lIns="0" tIns="0" rIns="0" bIns="0" anchor="t">
            <a:noAutofit/>
          </a:bodyPr>
          <a:p>
            <a:pPr indent="0" algn="l" defTabSz="768240">
              <a:lnSpc>
                <a:spcPct val="100000"/>
              </a:lnSpc>
              <a:spcBef>
                <a:spcPts val="601"/>
              </a:spcBef>
              <a:buNone/>
              <a:tabLst>
                <a:tab pos="0" algn="l"/>
              </a:tabLst>
            </a:pPr>
            <a:r>
              <a:rPr lang="es-ES" sz="3020" b="0" u="none" strike="noStrike">
                <a:solidFill>
                  <a:srgbClr val="000000"/>
                </a:solidFill>
                <a:effectLst/>
                <a:uFillTx/>
                <a:latin typeface="Candara"/>
                <a:ea typeface="Candara"/>
              </a:rPr>
              <a:t>En este estudio nuestro objetivo es resumir algunas de las responsabilidades generales que le corresponden a los ancianos de la iglesia, tratando con esto de despertar en nuestros líderes el deseo de capacitarse en las diferentes áreas y que consideren un privilegio cumplir a cabalidad con el trabajo que se les ha asignado</a:t>
            </a:r>
            <a:r>
              <a:rPr lang="es-ES" sz="2690" b="0" u="none" strike="noStrike">
                <a:solidFill>
                  <a:srgbClr val="000000"/>
                </a:solidFill>
                <a:effectLst/>
                <a:uFillTx/>
                <a:latin typeface="Candara"/>
                <a:ea typeface="Candara"/>
              </a:rPr>
              <a:t>.</a:t>
            </a:r>
            <a:endParaRPr lang="es-ES" sz="269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0" name="pasted-image.pdf"/>
          <p:cNvPicPr/>
          <p:nvPr/>
        </p:nvPicPr>
        <p:blipFill>
          <a:blip r:embed="rId1"/>
          <a:stretch/>
        </p:blipFill>
        <p:spPr>
          <a:xfrm>
            <a:off x="0" y="0"/>
            <a:ext cx="9143640" cy="6857640"/>
          </a:xfrm>
          <a:prstGeom prst="rect">
            <a:avLst/>
          </a:prstGeom>
          <a:noFill/>
          <a:ln w="12700">
            <a:noFill/>
          </a:ln>
        </p:spPr>
      </p:pic>
      <p:sp>
        <p:nvSpPr>
          <p:cNvPr id="121" name="PlaceHolder 1"/>
          <p:cNvSpPr>
            <a:spLocks noGrp="1"/>
          </p:cNvSpPr>
          <p:nvPr>
            <p:ph/>
          </p:nvPr>
        </p:nvSpPr>
        <p:spPr>
          <a:xfrm>
            <a:off x="1149120" y="1109880"/>
            <a:ext cx="7183080" cy="4973400"/>
          </a:xfrm>
          <a:prstGeom prst="rect">
            <a:avLst/>
          </a:prstGeom>
          <a:noFill/>
          <a:ln w="12600">
            <a:noFill/>
          </a:ln>
        </p:spPr>
        <p:txBody>
          <a:bodyPr lIns="0" tIns="0" rIns="0" bIns="0" anchor="t">
            <a:noAutofit/>
          </a:bodyPr>
          <a:p>
            <a:pPr marL="329760" indent="-329760" algn="l" defTabSz="781200">
              <a:lnSpc>
                <a:spcPct val="100000"/>
              </a:lnSpc>
              <a:spcBef>
                <a:spcPts val="700"/>
              </a:spcBef>
              <a:buClr>
                <a:srgbClr val="004070"/>
              </a:buClr>
              <a:buFont typeface="Arial"/>
              <a:buChar char="•"/>
              <a:tabLst>
                <a:tab pos="0" algn="l"/>
              </a:tabLst>
            </a:pPr>
            <a:r>
              <a:rPr lang="es-ES" sz="3020" b="0" u="none" strike="noStrike">
                <a:solidFill>
                  <a:srgbClr val="004070"/>
                </a:solidFill>
                <a:effectLst/>
                <a:uFillTx/>
                <a:latin typeface="Candara"/>
                <a:ea typeface="Candara"/>
              </a:rPr>
              <a:t>Normalmente, los ancianos de iglesia no deben citar la junta por iniciativa propia sin antes haber consultado con el pastor y haber llegado a un acuerdo.</a:t>
            </a:r>
            <a:endParaRPr lang="es-ES" sz="3020" b="0" u="none" strike="noStrike">
              <a:solidFill>
                <a:srgbClr val="000000"/>
              </a:solidFill>
              <a:effectLst/>
              <a:uFillTx/>
              <a:latin typeface="Helvetica Light"/>
            </a:endParaRPr>
          </a:p>
          <a:p>
            <a:pPr marL="329760" indent="-329760" algn="l" defTabSz="781200">
              <a:lnSpc>
                <a:spcPct val="100000"/>
              </a:lnSpc>
              <a:spcBef>
                <a:spcPts val="700"/>
              </a:spcBef>
              <a:buClr>
                <a:srgbClr val="004070"/>
              </a:buClr>
              <a:buFont typeface="Arial"/>
              <a:buChar char="•"/>
              <a:tabLst>
                <a:tab pos="0" algn="l"/>
              </a:tabLst>
            </a:pPr>
            <a:r>
              <a:rPr lang="es-ES" sz="3020" b="0" u="none" strike="noStrike">
                <a:solidFill>
                  <a:srgbClr val="004070"/>
                </a:solidFill>
                <a:effectLst/>
                <a:uFillTx/>
                <a:latin typeface="Candara"/>
                <a:ea typeface="Candara"/>
              </a:rPr>
              <a:t>El tiempo de vigencia de la junta lo determina la iglesia misma en una reunión administrativa.</a:t>
            </a:r>
            <a:endParaRPr lang="es-ES" sz="3020" b="0" u="none" strike="noStrike">
              <a:solidFill>
                <a:srgbClr val="000000"/>
              </a:solidFill>
              <a:effectLst/>
              <a:uFillTx/>
              <a:latin typeface="Helvetica Light"/>
            </a:endParaRPr>
          </a:p>
          <a:p>
            <a:pPr marL="329760" indent="-329760" algn="l" defTabSz="781200">
              <a:lnSpc>
                <a:spcPct val="100000"/>
              </a:lnSpc>
              <a:spcBef>
                <a:spcPts val="700"/>
              </a:spcBef>
              <a:buClr>
                <a:srgbClr val="004070"/>
              </a:buClr>
              <a:buFont typeface="Arial"/>
              <a:buChar char="•"/>
              <a:tabLst>
                <a:tab pos="0" algn="l"/>
              </a:tabLst>
            </a:pPr>
            <a:r>
              <a:rPr lang="es-ES" sz="3020" b="0" u="none" strike="noStrike">
                <a:solidFill>
                  <a:srgbClr val="004070"/>
                </a:solidFill>
                <a:effectLst/>
                <a:uFillTx/>
                <a:latin typeface="Candara"/>
                <a:ea typeface="Candara"/>
              </a:rPr>
              <a:t>La junta directiva de la iglesia no tiene el poder absoluto; sólo la iglesia en pleno tiene dicho poder.</a:t>
            </a:r>
            <a:endParaRPr lang="es-ES" sz="302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316" dur="indefinite" restart="never" nodeType="tmRoot">
          <p:childTnLst>
            <p:seq>
              <p:cTn id="317" dur="indefinite" nodeType="mainSeq">
                <p:childTnLst>
                  <p:par>
                    <p:cTn id="318" fill="hold">
                      <p:stCondLst>
                        <p:cond delay="indefinite"/>
                      </p:stCondLst>
                      <p:childTnLst>
                        <p:par>
                          <p:cTn id="319" fill="hold">
                            <p:stCondLst>
                              <p:cond delay="0"/>
                            </p:stCondLst>
                            <p:childTnLst>
                              <p:par>
                                <p:cTn id="320" presetID="9" presetClass="entr" fill="hold" nodeType="clickEffect">
                                  <p:stCondLst>
                                    <p:cond delay="0"/>
                                  </p:stCondLst>
                                  <p:iterate type="el">
                                    <p:tmAbs val="0"/>
                                  </p:iterate>
                                  <p:childTnLst>
                                    <p:set>
                                      <p:cBhvr>
                                        <p:cTn id="321" fill="hold"/>
                                        <p:tgtEl>
                                          <p:spTgt spid="121"/>
                                        </p:tgtEl>
                                        <p:attrNameLst>
                                          <p:attrName>style.visibility</p:attrName>
                                        </p:attrNameLst>
                                      </p:cBhvr>
                                      <p:to>
                                        <p:strVal val="visible"/>
                                      </p:to>
                                    </p:set>
                                    <p:animEffect transition="in" filter="dissolve">
                                      <p:cBhvr additive="repl">
                                        <p:cTn id="322" dur="500"/>
                                        <p:tgtEl>
                                          <p:spTgt spid="121"/>
                                        </p:tgtEl>
                                      </p:cBhvr>
                                    </p:animEffect>
                                  </p:childTnLst>
                                </p:cTn>
                              </p:par>
                              <p:par>
                                <p:cTn id="323" presetID="9" presetClass="entr" fill="hold" nodeType="withEffect">
                                  <p:stCondLst>
                                    <p:cond delay="0"/>
                                  </p:stCondLst>
                                  <p:iterate type="el">
                                    <p:tmAbs val="0"/>
                                  </p:iterate>
                                  <p:childTnLst>
                                    <p:set>
                                      <p:cBhvr>
                                        <p:cTn id="324" fill="hold"/>
                                        <p:tgtEl>
                                          <p:spTgt spid="121">
                                            <p:txEl>
                                              <p:pRg st="0" end="0"/>
                                            </p:txEl>
                                          </p:spTgt>
                                        </p:tgtEl>
                                        <p:attrNameLst>
                                          <p:attrName>style.visibility</p:attrName>
                                        </p:attrNameLst>
                                      </p:cBhvr>
                                      <p:to>
                                        <p:strVal val="visible"/>
                                      </p:to>
                                    </p:set>
                                    <p:animEffect transition="in" filter="dissolve">
                                      <p:cBhvr additive="repl">
                                        <p:cTn id="325" dur="500"/>
                                        <p:tgtEl>
                                          <p:spTgt spid="121">
                                            <p:txEl>
                                              <p:pRg st="0" end="0"/>
                                            </p:txEl>
                                          </p:spTgt>
                                        </p:tgtEl>
                                      </p:cBhvr>
                                    </p:animEffect>
                                  </p:childTnLst>
                                </p:cTn>
                              </p:par>
                            </p:childTnLst>
                          </p:cTn>
                        </p:par>
                      </p:childTnLst>
                    </p:cTn>
                  </p:par>
                  <p:par>
                    <p:cTn id="326" fill="hold">
                      <p:stCondLst>
                        <p:cond delay="indefinite"/>
                      </p:stCondLst>
                      <p:childTnLst>
                        <p:par>
                          <p:cTn id="327" fill="hold">
                            <p:stCondLst>
                              <p:cond delay="0"/>
                            </p:stCondLst>
                            <p:childTnLst>
                              <p:par>
                                <p:cTn id="328" presetID="9" presetClass="entr" fill="hold" nodeType="clickEffect">
                                  <p:stCondLst>
                                    <p:cond delay="0"/>
                                  </p:stCondLst>
                                  <p:iterate type="el">
                                    <p:tmAbs val="0"/>
                                  </p:iterate>
                                  <p:childTnLst>
                                    <p:set>
                                      <p:cBhvr>
                                        <p:cTn id="329" fill="hold"/>
                                        <p:tgtEl>
                                          <p:spTgt spid="121">
                                            <p:txEl>
                                              <p:pRg st="1" end="1"/>
                                            </p:txEl>
                                          </p:spTgt>
                                        </p:tgtEl>
                                        <p:attrNameLst>
                                          <p:attrName>style.visibility</p:attrName>
                                        </p:attrNameLst>
                                      </p:cBhvr>
                                      <p:to>
                                        <p:strVal val="visible"/>
                                      </p:to>
                                    </p:set>
                                    <p:animEffect transition="in" filter="dissolve">
                                      <p:cBhvr additive="repl">
                                        <p:cTn id="330" dur="500"/>
                                        <p:tgtEl>
                                          <p:spTgt spid="121">
                                            <p:txEl>
                                              <p:pRg st="1" end="1"/>
                                            </p:txEl>
                                          </p:spTgt>
                                        </p:tgtEl>
                                      </p:cBhvr>
                                    </p:animEffect>
                                  </p:childTnLst>
                                </p:cTn>
                              </p:par>
                            </p:childTnLst>
                          </p:cTn>
                        </p:par>
                      </p:childTnLst>
                    </p:cTn>
                  </p:par>
                  <p:par>
                    <p:cTn id="331" fill="hold">
                      <p:stCondLst>
                        <p:cond delay="indefinite"/>
                      </p:stCondLst>
                      <p:childTnLst>
                        <p:par>
                          <p:cTn id="332" fill="hold">
                            <p:stCondLst>
                              <p:cond delay="0"/>
                            </p:stCondLst>
                            <p:childTnLst>
                              <p:par>
                                <p:cTn id="333" presetID="9" presetClass="entr" fill="hold" nodeType="clickEffect">
                                  <p:stCondLst>
                                    <p:cond delay="0"/>
                                  </p:stCondLst>
                                  <p:iterate type="el">
                                    <p:tmAbs val="0"/>
                                  </p:iterate>
                                  <p:childTnLst>
                                    <p:set>
                                      <p:cBhvr>
                                        <p:cTn id="334" fill="hold"/>
                                        <p:tgtEl>
                                          <p:spTgt spid="121">
                                            <p:txEl>
                                              <p:pRg st="2" end="2"/>
                                            </p:txEl>
                                          </p:spTgt>
                                        </p:tgtEl>
                                        <p:attrNameLst>
                                          <p:attrName>style.visibility</p:attrName>
                                        </p:attrNameLst>
                                      </p:cBhvr>
                                      <p:to>
                                        <p:strVal val="visible"/>
                                      </p:to>
                                    </p:set>
                                    <p:animEffect transition="in" filter="dissolve">
                                      <p:cBhvr additive="repl">
                                        <p:cTn id="335" dur="500"/>
                                        <p:tgtEl>
                                          <p:spTgt spid="12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2" name="pasted-image.pdf"/>
          <p:cNvPicPr/>
          <p:nvPr/>
        </p:nvPicPr>
        <p:blipFill>
          <a:blip r:embed="rId1"/>
          <a:stretch/>
        </p:blipFill>
        <p:spPr>
          <a:xfrm>
            <a:off x="0" y="0"/>
            <a:ext cx="9143640" cy="6857640"/>
          </a:xfrm>
          <a:prstGeom prst="rect">
            <a:avLst/>
          </a:prstGeom>
          <a:noFill/>
          <a:ln w="12700">
            <a:noFill/>
          </a:ln>
        </p:spPr>
      </p:pic>
      <p:sp>
        <p:nvSpPr>
          <p:cNvPr id="123" name="PlaceHolder 1"/>
          <p:cNvSpPr>
            <a:spLocks noGrp="1"/>
          </p:cNvSpPr>
          <p:nvPr>
            <p:ph/>
          </p:nvPr>
        </p:nvSpPr>
        <p:spPr>
          <a:xfrm>
            <a:off x="1143000" y="980640"/>
            <a:ext cx="7067160" cy="4896360"/>
          </a:xfrm>
          <a:prstGeom prst="rect">
            <a:avLst/>
          </a:prstGeom>
          <a:noFill/>
          <a:ln w="12600">
            <a:noFill/>
          </a:ln>
        </p:spPr>
        <p:txBody>
          <a:bodyPr lIns="0" tIns="0" rIns="0" bIns="0" anchor="t">
            <a:noAutofit/>
          </a:bodyPr>
          <a:p>
            <a:pPr marL="366480" indent="-366480" algn="l" defTabSz="781920">
              <a:lnSpc>
                <a:spcPct val="100000"/>
              </a:lnSpc>
              <a:spcBef>
                <a:spcPts val="799"/>
              </a:spcBef>
              <a:buClr>
                <a:srgbClr val="004070"/>
              </a:buClr>
              <a:buFont typeface="Arial"/>
              <a:buChar char="•"/>
              <a:tabLst>
                <a:tab pos="0" algn="l"/>
              </a:tabLst>
            </a:pPr>
            <a:r>
              <a:rPr lang="es-ES" sz="3420" b="0" u="none" strike="noStrike">
                <a:solidFill>
                  <a:srgbClr val="004070"/>
                </a:solidFill>
                <a:effectLst/>
                <a:uFillTx/>
                <a:latin typeface="Candara"/>
                <a:ea typeface="Candara"/>
              </a:rPr>
              <a:t>Es deber de los ancianos de iglesia asistir fielmente a las diferentes reuniones de la junta.</a:t>
            </a:r>
            <a:endParaRPr lang="es-ES" sz="3420" b="0" u="none" strike="noStrike">
              <a:solidFill>
                <a:srgbClr val="000000"/>
              </a:solidFill>
              <a:effectLst/>
              <a:uFillTx/>
              <a:latin typeface="Helvetica Light"/>
            </a:endParaRPr>
          </a:p>
          <a:p>
            <a:pPr marL="366480" indent="-366480" algn="l" defTabSz="781920">
              <a:lnSpc>
                <a:spcPct val="100000"/>
              </a:lnSpc>
              <a:spcBef>
                <a:spcPts val="799"/>
              </a:spcBef>
              <a:buClr>
                <a:srgbClr val="004070"/>
              </a:buClr>
              <a:buFont typeface="Arial"/>
              <a:buChar char="•"/>
              <a:tabLst>
                <a:tab pos="0" algn="l"/>
              </a:tabLst>
            </a:pPr>
            <a:r>
              <a:rPr lang="es-ES" sz="3420" b="0" i="1" u="none" strike="noStrike">
                <a:solidFill>
                  <a:srgbClr val="004070"/>
                </a:solidFill>
                <a:effectLst/>
                <a:uFillTx/>
                <a:latin typeface="Candara"/>
                <a:ea typeface="Candara"/>
              </a:rPr>
              <a:t>“No se aceptarán votos por representación o carta de poder”.</a:t>
            </a:r>
            <a:endParaRPr lang="es-ES" sz="3420" b="0" u="none" strike="noStrike">
              <a:solidFill>
                <a:srgbClr val="000000"/>
              </a:solidFill>
              <a:effectLst/>
              <a:uFillTx/>
              <a:latin typeface="Helvetica Light"/>
            </a:endParaRPr>
          </a:p>
          <a:p>
            <a:pPr indent="0" algn="l" defTabSz="781920">
              <a:lnSpc>
                <a:spcPct val="100000"/>
              </a:lnSpc>
              <a:spcBef>
                <a:spcPts val="799"/>
              </a:spcBef>
              <a:buNone/>
              <a:tabLst>
                <a:tab pos="0" algn="l"/>
              </a:tabLst>
            </a:pPr>
            <a:r>
              <a:rPr lang="es-ES" sz="3420" b="0" i="1" u="none" strike="noStrike">
                <a:solidFill>
                  <a:srgbClr val="FF2600"/>
                </a:solidFill>
                <a:effectLst/>
                <a:uFillTx/>
                <a:latin typeface="Candara"/>
                <a:ea typeface="Candara"/>
              </a:rPr>
              <a:t>Ibid. 132</a:t>
            </a:r>
            <a:endParaRPr lang="es-ES" sz="3420" b="0" u="none" strike="noStrike">
              <a:solidFill>
                <a:srgbClr val="000000"/>
              </a:solidFill>
              <a:effectLst/>
              <a:uFillTx/>
              <a:latin typeface="Helvetica Light"/>
            </a:endParaRPr>
          </a:p>
          <a:p>
            <a:pPr marL="366480" indent="-366480" algn="l" defTabSz="781920">
              <a:lnSpc>
                <a:spcPct val="100000"/>
              </a:lnSpc>
              <a:spcBef>
                <a:spcPts val="799"/>
              </a:spcBef>
              <a:buClr>
                <a:srgbClr val="004070"/>
              </a:buClr>
              <a:buFont typeface="Arial"/>
              <a:buChar char="•"/>
              <a:tabLst>
                <a:tab pos="0" algn="l"/>
              </a:tabLst>
            </a:pPr>
            <a:r>
              <a:rPr lang="es-ES" sz="3420" b="0" u="none" strike="noStrike">
                <a:solidFill>
                  <a:srgbClr val="004070"/>
                </a:solidFill>
                <a:effectLst/>
                <a:uFillTx/>
                <a:latin typeface="Candara"/>
                <a:ea typeface="Candara"/>
              </a:rPr>
              <a:t>El quórum lo determina la iglesia en pleno durante una reunión administrativa.</a:t>
            </a:r>
            <a:endParaRPr lang="es-ES" sz="342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336" dur="indefinite" restart="never" nodeType="tmRoot">
          <p:childTnLst>
            <p:seq>
              <p:cTn id="337" dur="indefinite" nodeType="mainSeq">
                <p:childTnLst>
                  <p:par>
                    <p:cTn id="338" fill="hold">
                      <p:stCondLst>
                        <p:cond delay="indefinite"/>
                      </p:stCondLst>
                      <p:childTnLst>
                        <p:par>
                          <p:cTn id="339" fill="hold">
                            <p:stCondLst>
                              <p:cond delay="0"/>
                            </p:stCondLst>
                            <p:childTnLst>
                              <p:par>
                                <p:cTn id="340" presetID="9" presetClass="entr" fill="hold" nodeType="clickEffect">
                                  <p:stCondLst>
                                    <p:cond delay="0"/>
                                  </p:stCondLst>
                                  <p:iterate type="el">
                                    <p:tmAbs val="0"/>
                                  </p:iterate>
                                  <p:childTnLst>
                                    <p:set>
                                      <p:cBhvr>
                                        <p:cTn id="341" fill="hold"/>
                                        <p:tgtEl>
                                          <p:spTgt spid="123"/>
                                        </p:tgtEl>
                                        <p:attrNameLst>
                                          <p:attrName>style.visibility</p:attrName>
                                        </p:attrNameLst>
                                      </p:cBhvr>
                                      <p:to>
                                        <p:strVal val="visible"/>
                                      </p:to>
                                    </p:set>
                                    <p:animEffect transition="in" filter="dissolve">
                                      <p:cBhvr additive="repl">
                                        <p:cTn id="342" dur="500"/>
                                        <p:tgtEl>
                                          <p:spTgt spid="123"/>
                                        </p:tgtEl>
                                      </p:cBhvr>
                                    </p:animEffect>
                                  </p:childTnLst>
                                </p:cTn>
                              </p:par>
                              <p:par>
                                <p:cTn id="343" presetID="9" presetClass="entr" fill="hold" nodeType="withEffect">
                                  <p:stCondLst>
                                    <p:cond delay="0"/>
                                  </p:stCondLst>
                                  <p:iterate type="el">
                                    <p:tmAbs val="0"/>
                                  </p:iterate>
                                  <p:childTnLst>
                                    <p:set>
                                      <p:cBhvr>
                                        <p:cTn id="344" fill="hold"/>
                                        <p:tgtEl>
                                          <p:spTgt spid="123">
                                            <p:txEl>
                                              <p:pRg st="0" end="0"/>
                                            </p:txEl>
                                          </p:spTgt>
                                        </p:tgtEl>
                                        <p:attrNameLst>
                                          <p:attrName>style.visibility</p:attrName>
                                        </p:attrNameLst>
                                      </p:cBhvr>
                                      <p:to>
                                        <p:strVal val="visible"/>
                                      </p:to>
                                    </p:set>
                                    <p:animEffect transition="in" filter="dissolve">
                                      <p:cBhvr additive="repl">
                                        <p:cTn id="345" dur="500"/>
                                        <p:tgtEl>
                                          <p:spTgt spid="123">
                                            <p:txEl>
                                              <p:pRg st="0" end="0"/>
                                            </p:txEl>
                                          </p:spTgt>
                                        </p:tgtEl>
                                      </p:cBhvr>
                                    </p:animEffect>
                                  </p:childTnLst>
                                </p:cTn>
                              </p:par>
                            </p:childTnLst>
                          </p:cTn>
                        </p:par>
                      </p:childTnLst>
                    </p:cTn>
                  </p:par>
                  <p:par>
                    <p:cTn id="346" fill="hold">
                      <p:stCondLst>
                        <p:cond delay="indefinite"/>
                      </p:stCondLst>
                      <p:childTnLst>
                        <p:par>
                          <p:cTn id="347" fill="hold">
                            <p:stCondLst>
                              <p:cond delay="0"/>
                            </p:stCondLst>
                            <p:childTnLst>
                              <p:par>
                                <p:cTn id="348" presetID="9" presetClass="entr" fill="hold" nodeType="clickEffect">
                                  <p:stCondLst>
                                    <p:cond delay="0"/>
                                  </p:stCondLst>
                                  <p:iterate type="el">
                                    <p:tmAbs val="0"/>
                                  </p:iterate>
                                  <p:childTnLst>
                                    <p:set>
                                      <p:cBhvr>
                                        <p:cTn id="349" fill="hold"/>
                                        <p:tgtEl>
                                          <p:spTgt spid="123">
                                            <p:txEl>
                                              <p:pRg st="1" end="1"/>
                                            </p:txEl>
                                          </p:spTgt>
                                        </p:tgtEl>
                                        <p:attrNameLst>
                                          <p:attrName>style.visibility</p:attrName>
                                        </p:attrNameLst>
                                      </p:cBhvr>
                                      <p:to>
                                        <p:strVal val="visible"/>
                                      </p:to>
                                    </p:set>
                                    <p:animEffect transition="in" filter="dissolve">
                                      <p:cBhvr additive="repl">
                                        <p:cTn id="350" dur="500"/>
                                        <p:tgtEl>
                                          <p:spTgt spid="123">
                                            <p:txEl>
                                              <p:pRg st="1" end="1"/>
                                            </p:txEl>
                                          </p:spTgt>
                                        </p:tgtEl>
                                      </p:cBhvr>
                                    </p:animEffect>
                                  </p:childTnLst>
                                </p:cTn>
                              </p:par>
                            </p:childTnLst>
                          </p:cTn>
                        </p:par>
                      </p:childTnLst>
                    </p:cTn>
                  </p:par>
                  <p:par>
                    <p:cTn id="351" fill="hold">
                      <p:stCondLst>
                        <p:cond delay="indefinite"/>
                      </p:stCondLst>
                      <p:childTnLst>
                        <p:par>
                          <p:cTn id="352" fill="hold">
                            <p:stCondLst>
                              <p:cond delay="0"/>
                            </p:stCondLst>
                            <p:childTnLst>
                              <p:par>
                                <p:cTn id="353" presetID="9" presetClass="entr" fill="hold" nodeType="clickEffect">
                                  <p:stCondLst>
                                    <p:cond delay="0"/>
                                  </p:stCondLst>
                                  <p:iterate type="el">
                                    <p:tmAbs val="0"/>
                                  </p:iterate>
                                  <p:childTnLst>
                                    <p:set>
                                      <p:cBhvr>
                                        <p:cTn id="354" fill="hold"/>
                                        <p:tgtEl>
                                          <p:spTgt spid="123">
                                            <p:txEl>
                                              <p:pRg st="2" end="2"/>
                                            </p:txEl>
                                          </p:spTgt>
                                        </p:tgtEl>
                                        <p:attrNameLst>
                                          <p:attrName>style.visibility</p:attrName>
                                        </p:attrNameLst>
                                      </p:cBhvr>
                                      <p:to>
                                        <p:strVal val="visible"/>
                                      </p:to>
                                    </p:set>
                                    <p:animEffect transition="in" filter="dissolve">
                                      <p:cBhvr additive="repl">
                                        <p:cTn id="355" dur="500"/>
                                        <p:tgtEl>
                                          <p:spTgt spid="123">
                                            <p:txEl>
                                              <p:pRg st="2" end="2"/>
                                            </p:txEl>
                                          </p:spTgt>
                                        </p:tgtEl>
                                      </p:cBhvr>
                                    </p:animEffect>
                                  </p:childTnLst>
                                </p:cTn>
                              </p:par>
                            </p:childTnLst>
                          </p:cTn>
                        </p:par>
                      </p:childTnLst>
                    </p:cTn>
                  </p:par>
                  <p:par>
                    <p:cTn id="356" fill="hold">
                      <p:stCondLst>
                        <p:cond delay="indefinite"/>
                      </p:stCondLst>
                      <p:childTnLst>
                        <p:par>
                          <p:cTn id="357" fill="hold">
                            <p:stCondLst>
                              <p:cond delay="0"/>
                            </p:stCondLst>
                            <p:childTnLst>
                              <p:par>
                                <p:cTn id="358" presetID="9" presetClass="entr" fill="hold" nodeType="clickEffect">
                                  <p:stCondLst>
                                    <p:cond delay="0"/>
                                  </p:stCondLst>
                                  <p:iterate type="el">
                                    <p:tmAbs val="0"/>
                                  </p:iterate>
                                  <p:childTnLst>
                                    <p:set>
                                      <p:cBhvr>
                                        <p:cTn id="359" fill="hold"/>
                                        <p:tgtEl>
                                          <p:spTgt spid="123">
                                            <p:txEl>
                                              <p:pRg st="3" end="3"/>
                                            </p:txEl>
                                          </p:spTgt>
                                        </p:tgtEl>
                                        <p:attrNameLst>
                                          <p:attrName>style.visibility</p:attrName>
                                        </p:attrNameLst>
                                      </p:cBhvr>
                                      <p:to>
                                        <p:strVal val="visible"/>
                                      </p:to>
                                    </p:set>
                                    <p:animEffect transition="in" filter="dissolve">
                                      <p:cBhvr additive="repl">
                                        <p:cTn id="360" dur="500"/>
                                        <p:tgtEl>
                                          <p:spTgt spid="12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4" name="pasted-image.pdf"/>
          <p:cNvPicPr/>
          <p:nvPr/>
        </p:nvPicPr>
        <p:blipFill>
          <a:blip r:embed="rId1"/>
          <a:stretch/>
        </p:blipFill>
        <p:spPr>
          <a:xfrm>
            <a:off x="0" y="0"/>
            <a:ext cx="9143640" cy="6857640"/>
          </a:xfrm>
          <a:prstGeom prst="rect">
            <a:avLst/>
          </a:prstGeom>
          <a:noFill/>
          <a:ln w="12700">
            <a:noFill/>
          </a:ln>
        </p:spPr>
      </p:pic>
      <p:sp>
        <p:nvSpPr>
          <p:cNvPr id="125" name="PlaceHolder 1"/>
          <p:cNvSpPr>
            <a:spLocks noGrp="1"/>
          </p:cNvSpPr>
          <p:nvPr>
            <p:ph/>
          </p:nvPr>
        </p:nvSpPr>
        <p:spPr>
          <a:xfrm>
            <a:off x="1059480" y="1063080"/>
            <a:ext cx="7269480" cy="4939200"/>
          </a:xfrm>
          <a:prstGeom prst="rect">
            <a:avLst/>
          </a:prstGeom>
          <a:noFill/>
          <a:ln w="12600">
            <a:noFill/>
          </a:ln>
        </p:spPr>
        <p:txBody>
          <a:bodyPr lIns="0" tIns="0" rIns="0" bIns="0" anchor="t">
            <a:noAutofit/>
          </a:bodyPr>
          <a:p>
            <a:pPr marL="389880" indent="-389880" algn="l" defTabSz="831960">
              <a:lnSpc>
                <a:spcPct val="100000"/>
              </a:lnSpc>
              <a:spcBef>
                <a:spcPts val="799"/>
              </a:spcBef>
              <a:buClr>
                <a:srgbClr val="004070"/>
              </a:buClr>
              <a:buFont typeface="Arial"/>
              <a:buChar char="•"/>
              <a:tabLst>
                <a:tab pos="0" algn="l"/>
              </a:tabLst>
            </a:pPr>
            <a:r>
              <a:rPr lang="es-ES" sz="3640" b="0" u="none" strike="noStrike">
                <a:solidFill>
                  <a:srgbClr val="004070"/>
                </a:solidFill>
                <a:effectLst/>
                <a:uFillTx/>
                <a:latin typeface="Candara"/>
                <a:ea typeface="Candara"/>
              </a:rPr>
              <a:t>El quórum debe constituirse con miembros oficiales de la junta y no incluir personas invitadas para una ocasión en particular cuando se está reuniendo la junta.</a:t>
            </a:r>
            <a:endParaRPr lang="es-ES" sz="3640" b="0" u="none" strike="noStrike">
              <a:solidFill>
                <a:srgbClr val="000000"/>
              </a:solidFill>
              <a:effectLst/>
              <a:uFillTx/>
              <a:latin typeface="Helvetica Light"/>
            </a:endParaRPr>
          </a:p>
          <a:p>
            <a:pPr marL="389880" indent="-389880" algn="l" defTabSz="831960">
              <a:lnSpc>
                <a:spcPct val="100000"/>
              </a:lnSpc>
              <a:spcBef>
                <a:spcPts val="799"/>
              </a:spcBef>
              <a:buClr>
                <a:srgbClr val="004070"/>
              </a:buClr>
              <a:buFont typeface="Arial"/>
              <a:buChar char="•"/>
              <a:tabLst>
                <a:tab pos="0" algn="l"/>
              </a:tabLst>
            </a:pPr>
            <a:r>
              <a:rPr lang="es-ES" sz="3640" b="0" u="none" strike="noStrike">
                <a:solidFill>
                  <a:srgbClr val="004070"/>
                </a:solidFill>
                <a:effectLst/>
                <a:uFillTx/>
                <a:latin typeface="Candara"/>
                <a:ea typeface="Candara"/>
              </a:rPr>
              <a:t>Es aconsejable realizar por lo menos una reunión mensual de la junta de la iglesia.</a:t>
            </a:r>
            <a:endParaRPr lang="es-ES" sz="364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361" dur="indefinite" restart="never" nodeType="tmRoot">
          <p:childTnLst>
            <p:seq>
              <p:cTn id="362" dur="indefinite" nodeType="mainSeq">
                <p:childTnLst>
                  <p:par>
                    <p:cTn id="363" fill="hold">
                      <p:stCondLst>
                        <p:cond delay="indefinite"/>
                      </p:stCondLst>
                      <p:childTnLst>
                        <p:par>
                          <p:cTn id="364" fill="hold">
                            <p:stCondLst>
                              <p:cond delay="0"/>
                            </p:stCondLst>
                            <p:childTnLst>
                              <p:par>
                                <p:cTn id="365" presetID="9" presetClass="entr" fill="hold" nodeType="clickEffect">
                                  <p:stCondLst>
                                    <p:cond delay="0"/>
                                  </p:stCondLst>
                                  <p:iterate type="el">
                                    <p:tmAbs val="0"/>
                                  </p:iterate>
                                  <p:childTnLst>
                                    <p:set>
                                      <p:cBhvr>
                                        <p:cTn id="366" fill="hold"/>
                                        <p:tgtEl>
                                          <p:spTgt spid="125"/>
                                        </p:tgtEl>
                                        <p:attrNameLst>
                                          <p:attrName>style.visibility</p:attrName>
                                        </p:attrNameLst>
                                      </p:cBhvr>
                                      <p:to>
                                        <p:strVal val="visible"/>
                                      </p:to>
                                    </p:set>
                                    <p:animEffect transition="in" filter="dissolve">
                                      <p:cBhvr additive="repl">
                                        <p:cTn id="367" dur="500"/>
                                        <p:tgtEl>
                                          <p:spTgt spid="125"/>
                                        </p:tgtEl>
                                      </p:cBhvr>
                                    </p:animEffect>
                                  </p:childTnLst>
                                </p:cTn>
                              </p:par>
                              <p:par>
                                <p:cTn id="368" presetID="9" presetClass="entr" fill="hold" nodeType="withEffect">
                                  <p:stCondLst>
                                    <p:cond delay="0"/>
                                  </p:stCondLst>
                                  <p:iterate type="el">
                                    <p:tmAbs val="0"/>
                                  </p:iterate>
                                  <p:childTnLst>
                                    <p:set>
                                      <p:cBhvr>
                                        <p:cTn id="369" fill="hold"/>
                                        <p:tgtEl>
                                          <p:spTgt spid="125">
                                            <p:txEl>
                                              <p:pRg st="0" end="0"/>
                                            </p:txEl>
                                          </p:spTgt>
                                        </p:tgtEl>
                                        <p:attrNameLst>
                                          <p:attrName>style.visibility</p:attrName>
                                        </p:attrNameLst>
                                      </p:cBhvr>
                                      <p:to>
                                        <p:strVal val="visible"/>
                                      </p:to>
                                    </p:set>
                                    <p:animEffect transition="in" filter="dissolve">
                                      <p:cBhvr additive="repl">
                                        <p:cTn id="370" dur="500"/>
                                        <p:tgtEl>
                                          <p:spTgt spid="125">
                                            <p:txEl>
                                              <p:pRg st="0" end="0"/>
                                            </p:txEl>
                                          </p:spTgt>
                                        </p:tgtEl>
                                      </p:cBhvr>
                                    </p:animEffect>
                                  </p:childTnLst>
                                </p:cTn>
                              </p:par>
                            </p:childTnLst>
                          </p:cTn>
                        </p:par>
                      </p:childTnLst>
                    </p:cTn>
                  </p:par>
                  <p:par>
                    <p:cTn id="371" fill="hold">
                      <p:stCondLst>
                        <p:cond delay="indefinite"/>
                      </p:stCondLst>
                      <p:childTnLst>
                        <p:par>
                          <p:cTn id="372" fill="hold">
                            <p:stCondLst>
                              <p:cond delay="0"/>
                            </p:stCondLst>
                            <p:childTnLst>
                              <p:par>
                                <p:cTn id="373" presetID="9" presetClass="entr" fill="hold" nodeType="clickEffect">
                                  <p:stCondLst>
                                    <p:cond delay="0"/>
                                  </p:stCondLst>
                                  <p:iterate type="el">
                                    <p:tmAbs val="0"/>
                                  </p:iterate>
                                  <p:childTnLst>
                                    <p:set>
                                      <p:cBhvr>
                                        <p:cTn id="374" fill="hold"/>
                                        <p:tgtEl>
                                          <p:spTgt spid="125">
                                            <p:txEl>
                                              <p:pRg st="1" end="1"/>
                                            </p:txEl>
                                          </p:spTgt>
                                        </p:tgtEl>
                                        <p:attrNameLst>
                                          <p:attrName>style.visibility</p:attrName>
                                        </p:attrNameLst>
                                      </p:cBhvr>
                                      <p:to>
                                        <p:strVal val="visible"/>
                                      </p:to>
                                    </p:set>
                                    <p:animEffect transition="in" filter="dissolve">
                                      <p:cBhvr additive="repl">
                                        <p:cTn id="375" dur="500"/>
                                        <p:tgtEl>
                                          <p:spTgt spid="125">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6" name="pasted-image.pdf"/>
          <p:cNvPicPr/>
          <p:nvPr/>
        </p:nvPicPr>
        <p:blipFill>
          <a:blip r:embed="rId1"/>
          <a:stretch/>
        </p:blipFill>
        <p:spPr>
          <a:xfrm>
            <a:off x="0" y="0"/>
            <a:ext cx="9143640" cy="6857640"/>
          </a:xfrm>
          <a:prstGeom prst="rect">
            <a:avLst/>
          </a:prstGeom>
          <a:noFill/>
          <a:ln w="12700">
            <a:noFill/>
          </a:ln>
        </p:spPr>
      </p:pic>
      <p:sp>
        <p:nvSpPr>
          <p:cNvPr id="127" name="PlaceHolder 1"/>
          <p:cNvSpPr>
            <a:spLocks noGrp="1"/>
          </p:cNvSpPr>
          <p:nvPr>
            <p:ph/>
          </p:nvPr>
        </p:nvSpPr>
        <p:spPr>
          <a:xfrm>
            <a:off x="990720" y="1124640"/>
            <a:ext cx="7460640" cy="4608000"/>
          </a:xfrm>
          <a:prstGeom prst="rect">
            <a:avLst/>
          </a:prstGeom>
          <a:noFill/>
          <a:ln w="12600">
            <a:noFill/>
          </a:ln>
        </p:spPr>
        <p:txBody>
          <a:bodyPr lIns="0" tIns="0" rIns="0" bIns="0" anchor="t">
            <a:noAutofit/>
          </a:bodyPr>
          <a:p>
            <a:pPr marL="407160" indent="-407160" algn="l" defTabSz="868680">
              <a:lnSpc>
                <a:spcPct val="100000"/>
              </a:lnSpc>
              <a:spcBef>
                <a:spcPts val="799"/>
              </a:spcBef>
              <a:buClr>
                <a:srgbClr val="004070"/>
              </a:buClr>
              <a:buFont typeface="Arial"/>
              <a:buChar char="•"/>
              <a:tabLst>
                <a:tab pos="0" algn="l"/>
              </a:tabLst>
            </a:pPr>
            <a:r>
              <a:rPr lang="es-ES" sz="3800" b="0" u="none" strike="noStrike">
                <a:solidFill>
                  <a:srgbClr val="004070"/>
                </a:solidFill>
                <a:effectLst/>
                <a:uFillTx/>
                <a:latin typeface="Candara"/>
                <a:ea typeface="Candara"/>
              </a:rPr>
              <a:t>Si es necesario incrementar el número de las reuniones, no hay ningún problema.</a:t>
            </a:r>
            <a:endParaRPr lang="es-ES" sz="3800" b="0" u="none" strike="noStrike">
              <a:solidFill>
                <a:srgbClr val="000000"/>
              </a:solidFill>
              <a:effectLst/>
              <a:uFillTx/>
              <a:latin typeface="Helvetica Light"/>
            </a:endParaRPr>
          </a:p>
          <a:p>
            <a:pPr marL="407160" indent="-407160" algn="l" defTabSz="868680">
              <a:lnSpc>
                <a:spcPct val="100000"/>
              </a:lnSpc>
              <a:spcBef>
                <a:spcPts val="799"/>
              </a:spcBef>
              <a:buClr>
                <a:srgbClr val="004070"/>
              </a:buClr>
              <a:buFont typeface="Arial"/>
              <a:buChar char="•"/>
              <a:tabLst>
                <a:tab pos="0" algn="l"/>
              </a:tabLst>
            </a:pPr>
            <a:r>
              <a:rPr lang="es-ES" sz="3800" b="0" u="none" strike="noStrike">
                <a:solidFill>
                  <a:srgbClr val="004070"/>
                </a:solidFill>
                <a:effectLst/>
                <a:uFillTx/>
                <a:latin typeface="Candara"/>
                <a:ea typeface="Candara"/>
              </a:rPr>
              <a:t>Las reuniones de la junta deben anunciarse con antelación y debe hacerse los sábados cuando la iglesia plena se encuentra reunida.</a:t>
            </a:r>
            <a:endParaRPr lang="es-ES" sz="38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376" dur="indefinite" restart="never" nodeType="tmRoot">
          <p:childTnLst>
            <p:seq>
              <p:cTn id="377" dur="indefinite" nodeType="mainSeq">
                <p:childTnLst>
                  <p:par>
                    <p:cTn id="378" fill="hold">
                      <p:stCondLst>
                        <p:cond delay="indefinite"/>
                      </p:stCondLst>
                      <p:childTnLst>
                        <p:par>
                          <p:cTn id="379" fill="hold">
                            <p:stCondLst>
                              <p:cond delay="0"/>
                            </p:stCondLst>
                            <p:childTnLst>
                              <p:par>
                                <p:cTn id="380" presetID="9" presetClass="entr" fill="hold" nodeType="clickEffect">
                                  <p:stCondLst>
                                    <p:cond delay="0"/>
                                  </p:stCondLst>
                                  <p:iterate type="el">
                                    <p:tmAbs val="0"/>
                                  </p:iterate>
                                  <p:childTnLst>
                                    <p:set>
                                      <p:cBhvr>
                                        <p:cTn id="381" fill="hold"/>
                                        <p:tgtEl>
                                          <p:spTgt spid="127"/>
                                        </p:tgtEl>
                                        <p:attrNameLst>
                                          <p:attrName>style.visibility</p:attrName>
                                        </p:attrNameLst>
                                      </p:cBhvr>
                                      <p:to>
                                        <p:strVal val="visible"/>
                                      </p:to>
                                    </p:set>
                                    <p:animEffect transition="in" filter="dissolve">
                                      <p:cBhvr additive="repl">
                                        <p:cTn id="382" dur="500"/>
                                        <p:tgtEl>
                                          <p:spTgt spid="127"/>
                                        </p:tgtEl>
                                      </p:cBhvr>
                                    </p:animEffect>
                                  </p:childTnLst>
                                </p:cTn>
                              </p:par>
                              <p:par>
                                <p:cTn id="383" presetID="9" presetClass="entr" fill="hold" nodeType="withEffect">
                                  <p:stCondLst>
                                    <p:cond delay="0"/>
                                  </p:stCondLst>
                                  <p:iterate type="el">
                                    <p:tmAbs val="0"/>
                                  </p:iterate>
                                  <p:childTnLst>
                                    <p:set>
                                      <p:cBhvr>
                                        <p:cTn id="384" fill="hold"/>
                                        <p:tgtEl>
                                          <p:spTgt spid="127">
                                            <p:txEl>
                                              <p:pRg st="0" end="0"/>
                                            </p:txEl>
                                          </p:spTgt>
                                        </p:tgtEl>
                                        <p:attrNameLst>
                                          <p:attrName>style.visibility</p:attrName>
                                        </p:attrNameLst>
                                      </p:cBhvr>
                                      <p:to>
                                        <p:strVal val="visible"/>
                                      </p:to>
                                    </p:set>
                                    <p:animEffect transition="in" filter="dissolve">
                                      <p:cBhvr additive="repl">
                                        <p:cTn id="385" dur="500"/>
                                        <p:tgtEl>
                                          <p:spTgt spid="127">
                                            <p:txEl>
                                              <p:pRg st="0" end="0"/>
                                            </p:txEl>
                                          </p:spTgt>
                                        </p:tgtEl>
                                      </p:cBhvr>
                                    </p:animEffect>
                                  </p:childTnLst>
                                </p:cTn>
                              </p:par>
                            </p:childTnLst>
                          </p:cTn>
                        </p:par>
                      </p:childTnLst>
                    </p:cTn>
                  </p:par>
                  <p:par>
                    <p:cTn id="386" fill="hold">
                      <p:stCondLst>
                        <p:cond delay="indefinite"/>
                      </p:stCondLst>
                      <p:childTnLst>
                        <p:par>
                          <p:cTn id="387" fill="hold">
                            <p:stCondLst>
                              <p:cond delay="0"/>
                            </p:stCondLst>
                            <p:childTnLst>
                              <p:par>
                                <p:cTn id="388" presetID="9" presetClass="entr" fill="hold" nodeType="clickEffect">
                                  <p:stCondLst>
                                    <p:cond delay="0"/>
                                  </p:stCondLst>
                                  <p:iterate type="el">
                                    <p:tmAbs val="0"/>
                                  </p:iterate>
                                  <p:childTnLst>
                                    <p:set>
                                      <p:cBhvr>
                                        <p:cTn id="389" fill="hold"/>
                                        <p:tgtEl>
                                          <p:spTgt spid="127">
                                            <p:txEl>
                                              <p:pRg st="1" end="1"/>
                                            </p:txEl>
                                          </p:spTgt>
                                        </p:tgtEl>
                                        <p:attrNameLst>
                                          <p:attrName>style.visibility</p:attrName>
                                        </p:attrNameLst>
                                      </p:cBhvr>
                                      <p:to>
                                        <p:strVal val="visible"/>
                                      </p:to>
                                    </p:set>
                                    <p:animEffect transition="in" filter="dissolve">
                                      <p:cBhvr additive="repl">
                                        <p:cTn id="390" dur="500"/>
                                        <p:tgtEl>
                                          <p:spTgt spid="12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pasted-image.pdf"/>
          <p:cNvPicPr/>
          <p:nvPr/>
        </p:nvPicPr>
        <p:blipFill>
          <a:blip r:embed="rId1"/>
          <a:stretch/>
        </p:blipFill>
        <p:spPr>
          <a:xfrm>
            <a:off x="0" y="0"/>
            <a:ext cx="9143640" cy="6857640"/>
          </a:xfrm>
          <a:prstGeom prst="rect">
            <a:avLst/>
          </a:prstGeom>
          <a:noFill/>
          <a:ln w="12700">
            <a:noFill/>
          </a:ln>
        </p:spPr>
      </p:pic>
      <p:sp>
        <p:nvSpPr>
          <p:cNvPr id="129" name="PlaceHolder 1"/>
          <p:cNvSpPr>
            <a:spLocks noGrp="1"/>
          </p:cNvSpPr>
          <p:nvPr>
            <p:ph/>
          </p:nvPr>
        </p:nvSpPr>
        <p:spPr>
          <a:xfrm>
            <a:off x="950040" y="586800"/>
            <a:ext cx="7243560" cy="5683680"/>
          </a:xfrm>
          <a:prstGeom prst="rect">
            <a:avLst/>
          </a:prstGeom>
          <a:noFill/>
          <a:ln w="12600">
            <a:noFill/>
          </a:ln>
        </p:spPr>
        <p:txBody>
          <a:bodyPr lIns="0" tIns="0" rIns="0" bIns="0" anchor="t">
            <a:noAutofit/>
          </a:bodyPr>
          <a:p>
            <a:pPr marL="313560" indent="-313560" algn="l" defTabSz="782280">
              <a:lnSpc>
                <a:spcPct val="100000"/>
              </a:lnSpc>
              <a:spcBef>
                <a:spcPts val="700"/>
              </a:spcBef>
              <a:buClr>
                <a:srgbClr val="004070"/>
              </a:buClr>
              <a:buFont typeface="Arial"/>
              <a:buChar char="•"/>
              <a:tabLst>
                <a:tab pos="0" algn="l"/>
              </a:tabLst>
            </a:pPr>
            <a:r>
              <a:rPr lang="es-ES" sz="3130" b="0" i="1" u="none" strike="noStrike">
                <a:solidFill>
                  <a:srgbClr val="004070"/>
                </a:solidFill>
                <a:effectLst/>
                <a:uFillTx/>
                <a:latin typeface="Candara"/>
                <a:ea typeface="Candara"/>
              </a:rPr>
              <a:t>“La junta directiva de la iglesia no debe permitir que otras actividades interfieran con la planificación del evangelismo. En caso de que haya otros asuntos que requieran de mucha atención tales como proyectos financieros o de construcción, la junta puede nombrar comisiones para que se encarguen de ellos. Esas comisiones luego deben pasar sus informes a la junta directiva de la iglesia”.</a:t>
            </a:r>
            <a:endParaRPr lang="es-ES" sz="3130" b="0" u="none" strike="noStrike">
              <a:solidFill>
                <a:srgbClr val="000000"/>
              </a:solidFill>
              <a:effectLst/>
              <a:uFillTx/>
              <a:latin typeface="Helvetica Light"/>
            </a:endParaRPr>
          </a:p>
          <a:p>
            <a:pPr indent="0" algn="l" defTabSz="782280">
              <a:lnSpc>
                <a:spcPct val="100000"/>
              </a:lnSpc>
              <a:buNone/>
              <a:tabLst>
                <a:tab pos="0" algn="l"/>
              </a:tabLst>
            </a:pPr>
            <a:r>
              <a:rPr lang="es-ES" sz="3130" b="0" i="1" u="none" strike="noStrike">
                <a:solidFill>
                  <a:srgbClr val="FF2600"/>
                </a:solidFill>
                <a:effectLst/>
                <a:uFillTx/>
                <a:latin typeface="Candara"/>
                <a:ea typeface="Candara"/>
              </a:rPr>
              <a:t>Ibid. 133</a:t>
            </a:r>
            <a:endParaRPr lang="es-ES" sz="313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0" name="pasted-image.pdf"/>
          <p:cNvPicPr/>
          <p:nvPr/>
        </p:nvPicPr>
        <p:blipFill>
          <a:blip r:embed="rId1"/>
          <a:stretch/>
        </p:blipFill>
        <p:spPr>
          <a:xfrm>
            <a:off x="0" y="0"/>
            <a:ext cx="9143640" cy="6857640"/>
          </a:xfrm>
          <a:prstGeom prst="rect">
            <a:avLst/>
          </a:prstGeom>
          <a:noFill/>
          <a:ln w="12700">
            <a:noFill/>
          </a:ln>
        </p:spPr>
      </p:pic>
      <p:sp>
        <p:nvSpPr>
          <p:cNvPr id="131" name="PlaceHolder 1"/>
          <p:cNvSpPr>
            <a:spLocks noGrp="1"/>
          </p:cNvSpPr>
          <p:nvPr>
            <p:ph type="title"/>
          </p:nvPr>
        </p:nvSpPr>
        <p:spPr>
          <a:xfrm>
            <a:off x="1783800" y="2581200"/>
            <a:ext cx="5576040" cy="1695600"/>
          </a:xfrm>
          <a:prstGeom prst="rect">
            <a:avLst/>
          </a:prstGeom>
          <a:noFill/>
          <a:ln w="12600">
            <a:noFill/>
          </a:ln>
        </p:spPr>
        <p:txBody>
          <a:bodyPr lIns="0" tIns="0" rIns="0" bIns="0" anchor="t">
            <a:noAutofit/>
          </a:bodyPr>
          <a:p>
            <a:pPr indent="0" algn="ctr" defTabSz="658440">
              <a:lnSpc>
                <a:spcPct val="100000"/>
              </a:lnSpc>
              <a:buNone/>
              <a:tabLst>
                <a:tab pos="0" algn="l"/>
              </a:tabLst>
            </a:pPr>
            <a:r>
              <a:rPr lang="es-ES" sz="5100" b="1" u="none" strike="noStrike">
                <a:solidFill>
                  <a:srgbClr val="800000"/>
                </a:solidFill>
                <a:effectLst/>
                <a:uFillTx/>
                <a:latin typeface="Candara"/>
                <a:ea typeface="Candara"/>
              </a:rPr>
              <a:t>Reafirmando lo estudiado</a:t>
            </a:r>
            <a:endParaRPr lang="es-ES" sz="51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pasted-image.pdf"/>
          <p:cNvPicPr/>
          <p:nvPr/>
        </p:nvPicPr>
        <p:blipFill>
          <a:blip r:embed="rId1"/>
          <a:stretch/>
        </p:blipFill>
        <p:spPr>
          <a:xfrm>
            <a:off x="0" y="0"/>
            <a:ext cx="9143640" cy="6857640"/>
          </a:xfrm>
          <a:prstGeom prst="rect">
            <a:avLst/>
          </a:prstGeom>
          <a:noFill/>
          <a:ln w="12700">
            <a:noFill/>
          </a:ln>
        </p:spPr>
      </p:pic>
      <p:sp>
        <p:nvSpPr>
          <p:cNvPr id="133" name="PlaceHolder 1"/>
          <p:cNvSpPr>
            <a:spLocks noGrp="1"/>
          </p:cNvSpPr>
          <p:nvPr>
            <p:ph/>
          </p:nvPr>
        </p:nvSpPr>
        <p:spPr>
          <a:xfrm>
            <a:off x="1208520" y="850320"/>
            <a:ext cx="7012800" cy="5157360"/>
          </a:xfrm>
          <a:prstGeom prst="rect">
            <a:avLst/>
          </a:prstGeom>
          <a:noFill/>
          <a:ln w="12600">
            <a:noFill/>
          </a:ln>
        </p:spPr>
        <p:txBody>
          <a:bodyPr lIns="0" tIns="0" rIns="0" bIns="0" anchor="t">
            <a:noAutofit/>
          </a:bodyPr>
          <a:p>
            <a:pPr marL="718920" indent="-718920" algn="l" defTabSz="707760">
              <a:lnSpc>
                <a:spcPct val="100000"/>
              </a:lnSpc>
              <a:spcBef>
                <a:spcPts val="601"/>
              </a:spcBef>
              <a:buClr>
                <a:srgbClr val="004070"/>
              </a:buClr>
              <a:buFont typeface="Arial"/>
              <a:buAutoNum type="arabicPeriod"/>
              <a:tabLst>
                <a:tab pos="0" algn="l"/>
              </a:tabLst>
            </a:pPr>
            <a:r>
              <a:rPr lang="es-ES" sz="3080" b="1" u="none" strike="noStrike">
                <a:solidFill>
                  <a:srgbClr val="945200"/>
                </a:solidFill>
                <a:effectLst/>
                <a:uFillTx/>
                <a:latin typeface="Candara"/>
                <a:ea typeface="Candara"/>
              </a:rPr>
              <a:t>¿A cuáles departamentos de la iglesia deben apoyar los ancianos?</a:t>
            </a:r>
            <a:endParaRPr lang="es-ES" sz="3080" b="0" u="none" strike="noStrike">
              <a:solidFill>
                <a:srgbClr val="000000"/>
              </a:solidFill>
              <a:effectLst/>
              <a:uFillTx/>
              <a:latin typeface="Helvetica Light"/>
            </a:endParaRPr>
          </a:p>
          <a:p>
            <a:pPr indent="0" algn="l" defTabSz="707760">
              <a:lnSpc>
                <a:spcPct val="100000"/>
              </a:lnSpc>
              <a:spcBef>
                <a:spcPts val="1100"/>
              </a:spcBef>
              <a:buNone/>
              <a:tabLst>
                <a:tab pos="0" algn="l"/>
              </a:tabLst>
            </a:pPr>
            <a:r>
              <a:rPr lang="es-ES" sz="3080" b="0" u="none" strike="noStrike">
                <a:solidFill>
                  <a:srgbClr val="004070"/>
                </a:solidFill>
                <a:effectLst/>
                <a:uFillTx/>
                <a:latin typeface="Candara"/>
                <a:ea typeface="Candara"/>
              </a:rPr>
              <a:t>      </a:t>
            </a:r>
            <a:r>
              <a:rPr lang="es-ES" sz="3080" b="0" i="1" u="none" strike="noStrike">
                <a:solidFill>
                  <a:srgbClr val="004070"/>
                </a:solidFill>
                <a:effectLst/>
                <a:uFillTx/>
                <a:latin typeface="Candara"/>
                <a:ea typeface="Candara"/>
              </a:rPr>
              <a:t>Ver</a:t>
            </a:r>
            <a:r>
              <a:rPr lang="es-ES" sz="3080" b="0" u="none" strike="noStrike">
                <a:solidFill>
                  <a:srgbClr val="004070"/>
                </a:solidFill>
                <a:effectLst/>
                <a:uFillTx/>
                <a:latin typeface="Candara"/>
                <a:ea typeface="Candara"/>
              </a:rPr>
              <a:t> diapositivas 6-10.</a:t>
            </a:r>
            <a:endParaRPr lang="es-ES" sz="3080" b="0" u="none" strike="noStrike">
              <a:solidFill>
                <a:srgbClr val="000000"/>
              </a:solidFill>
              <a:effectLst/>
              <a:uFillTx/>
              <a:latin typeface="Helvetica Light"/>
            </a:endParaRPr>
          </a:p>
          <a:p>
            <a:pPr marL="718920" indent="-718920" algn="l" defTabSz="707760">
              <a:lnSpc>
                <a:spcPct val="100000"/>
              </a:lnSpc>
              <a:spcBef>
                <a:spcPts val="601"/>
              </a:spcBef>
              <a:buClr>
                <a:srgbClr val="004070"/>
              </a:buClr>
              <a:buFont typeface="Arial"/>
              <a:buAutoNum type="arabicPeriod" startAt="2"/>
              <a:tabLst>
                <a:tab pos="0" algn="l"/>
              </a:tabLst>
            </a:pPr>
            <a:r>
              <a:rPr lang="es-ES" sz="3080" b="1" u="none" strike="noStrike">
                <a:solidFill>
                  <a:srgbClr val="945200"/>
                </a:solidFill>
                <a:effectLst/>
                <a:uFillTx/>
                <a:latin typeface="Candara"/>
                <a:ea typeface="Candara"/>
              </a:rPr>
              <a:t>En su relación con la Asociación,  ¿Qué deben hacer los ancianos?</a:t>
            </a:r>
            <a:endParaRPr lang="es-ES" sz="3080" b="0" u="none" strike="noStrike">
              <a:solidFill>
                <a:srgbClr val="000000"/>
              </a:solidFill>
              <a:effectLst/>
              <a:uFillTx/>
              <a:latin typeface="Helvetica Light"/>
            </a:endParaRPr>
          </a:p>
          <a:p>
            <a:pPr indent="0" algn="l" defTabSz="707760">
              <a:lnSpc>
                <a:spcPct val="100000"/>
              </a:lnSpc>
              <a:spcBef>
                <a:spcPts val="1100"/>
              </a:spcBef>
              <a:buNone/>
              <a:tabLst>
                <a:tab pos="0" algn="l"/>
              </a:tabLst>
            </a:pPr>
            <a:r>
              <a:rPr lang="es-ES" sz="3080" b="0" u="none" strike="noStrike">
                <a:solidFill>
                  <a:srgbClr val="004070"/>
                </a:solidFill>
                <a:effectLst/>
                <a:uFillTx/>
                <a:latin typeface="Candara"/>
                <a:ea typeface="Candara"/>
              </a:rPr>
              <a:t>      </a:t>
            </a:r>
            <a:r>
              <a:rPr lang="es-ES" sz="3080" b="0" i="1" u="none" strike="noStrike">
                <a:solidFill>
                  <a:srgbClr val="004070"/>
                </a:solidFill>
                <a:effectLst/>
                <a:uFillTx/>
                <a:latin typeface="Candara"/>
                <a:ea typeface="Candara"/>
              </a:rPr>
              <a:t>Ver</a:t>
            </a:r>
            <a:r>
              <a:rPr lang="es-ES" sz="3080" b="0" u="none" strike="noStrike">
                <a:solidFill>
                  <a:srgbClr val="004070"/>
                </a:solidFill>
                <a:effectLst/>
                <a:uFillTx/>
                <a:latin typeface="Candara"/>
                <a:ea typeface="Candara"/>
              </a:rPr>
              <a:t> diapositivas 14-17.</a:t>
            </a:r>
            <a:endParaRPr lang="es-ES" sz="3080" b="0" u="none" strike="noStrike">
              <a:solidFill>
                <a:srgbClr val="000000"/>
              </a:solidFill>
              <a:effectLst/>
              <a:uFillTx/>
              <a:latin typeface="Helvetica Light"/>
            </a:endParaRPr>
          </a:p>
          <a:p>
            <a:pPr marL="718920" indent="-718920" algn="l" defTabSz="707760">
              <a:lnSpc>
                <a:spcPct val="100000"/>
              </a:lnSpc>
              <a:spcBef>
                <a:spcPts val="601"/>
              </a:spcBef>
              <a:buClr>
                <a:srgbClr val="004070"/>
              </a:buClr>
              <a:buFont typeface="Arial"/>
              <a:buAutoNum type="arabicPeriod" startAt="3"/>
              <a:tabLst>
                <a:tab pos="0" algn="l"/>
              </a:tabLst>
            </a:pPr>
            <a:r>
              <a:rPr lang="es-ES" sz="3080" b="1" u="none" strike="noStrike">
                <a:solidFill>
                  <a:srgbClr val="945200"/>
                </a:solidFill>
                <a:effectLst/>
                <a:uFillTx/>
                <a:latin typeface="Candara"/>
                <a:ea typeface="Candara"/>
              </a:rPr>
              <a:t>De acuerdo al Manual de Iglesia,  ¿Cuáles son las responsabilidades de la junta de iglesia?</a:t>
            </a:r>
            <a:endParaRPr lang="es-ES" sz="3080" b="0" u="none" strike="noStrike">
              <a:solidFill>
                <a:srgbClr val="000000"/>
              </a:solidFill>
              <a:effectLst/>
              <a:uFillTx/>
              <a:latin typeface="Helvetica Light"/>
            </a:endParaRPr>
          </a:p>
          <a:p>
            <a:pPr indent="0" algn="l" defTabSz="707760">
              <a:lnSpc>
                <a:spcPct val="100000"/>
              </a:lnSpc>
              <a:buNone/>
              <a:tabLst>
                <a:tab pos="0" algn="l"/>
              </a:tabLst>
            </a:pPr>
            <a:r>
              <a:rPr lang="es-ES" sz="3080" b="0" u="none" strike="noStrike">
                <a:solidFill>
                  <a:srgbClr val="004070"/>
                </a:solidFill>
                <a:effectLst/>
                <a:uFillTx/>
                <a:latin typeface="Candara"/>
                <a:ea typeface="Candara"/>
              </a:rPr>
              <a:t>      </a:t>
            </a:r>
            <a:r>
              <a:rPr lang="es-ES" sz="3080" b="0" i="1" u="none" strike="noStrike">
                <a:solidFill>
                  <a:srgbClr val="004070"/>
                </a:solidFill>
                <a:effectLst/>
                <a:uFillTx/>
                <a:latin typeface="Candara"/>
                <a:ea typeface="Candara"/>
              </a:rPr>
              <a:t>Ver</a:t>
            </a:r>
            <a:r>
              <a:rPr lang="es-ES" sz="3080" b="0" u="none" strike="noStrike">
                <a:solidFill>
                  <a:srgbClr val="004070"/>
                </a:solidFill>
                <a:effectLst/>
                <a:uFillTx/>
                <a:latin typeface="Candara"/>
                <a:ea typeface="Candara"/>
              </a:rPr>
              <a:t> diapositivas 26-27.</a:t>
            </a:r>
            <a:endParaRPr lang="es-ES" sz="308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391" dur="indefinite" restart="never" nodeType="tmRoot">
          <p:childTnLst>
            <p:seq>
              <p:cTn id="392" dur="indefinite" nodeType="mainSeq">
                <p:childTnLst>
                  <p:par>
                    <p:cTn id="393" fill="hold">
                      <p:stCondLst>
                        <p:cond delay="indefinite"/>
                      </p:stCondLst>
                      <p:childTnLst>
                        <p:par>
                          <p:cTn id="394" fill="hold">
                            <p:stCondLst>
                              <p:cond delay="0"/>
                            </p:stCondLst>
                            <p:childTnLst>
                              <p:par>
                                <p:cTn id="395" presetID="9" presetClass="entr" fill="hold" nodeType="clickEffect">
                                  <p:stCondLst>
                                    <p:cond delay="0"/>
                                  </p:stCondLst>
                                  <p:iterate type="el">
                                    <p:tmAbs val="0"/>
                                  </p:iterate>
                                  <p:childTnLst>
                                    <p:set>
                                      <p:cBhvr>
                                        <p:cTn id="396" fill="hold"/>
                                        <p:tgtEl>
                                          <p:spTgt spid="133"/>
                                        </p:tgtEl>
                                        <p:attrNameLst>
                                          <p:attrName>style.visibility</p:attrName>
                                        </p:attrNameLst>
                                      </p:cBhvr>
                                      <p:to>
                                        <p:strVal val="visible"/>
                                      </p:to>
                                    </p:set>
                                    <p:animEffect transition="in" filter="dissolve">
                                      <p:cBhvr additive="repl">
                                        <p:cTn id="397" dur="500"/>
                                        <p:tgtEl>
                                          <p:spTgt spid="133"/>
                                        </p:tgtEl>
                                      </p:cBhvr>
                                    </p:animEffect>
                                  </p:childTnLst>
                                </p:cTn>
                              </p:par>
                              <p:par>
                                <p:cTn id="398" presetID="9" presetClass="entr" fill="hold" nodeType="withEffect">
                                  <p:stCondLst>
                                    <p:cond delay="0"/>
                                  </p:stCondLst>
                                  <p:iterate type="el">
                                    <p:tmAbs val="0"/>
                                  </p:iterate>
                                  <p:childTnLst>
                                    <p:set>
                                      <p:cBhvr>
                                        <p:cTn id="399" fill="hold"/>
                                        <p:tgtEl>
                                          <p:spTgt spid="133">
                                            <p:txEl>
                                              <p:pRg st="0" end="0"/>
                                            </p:txEl>
                                          </p:spTgt>
                                        </p:tgtEl>
                                        <p:attrNameLst>
                                          <p:attrName>style.visibility</p:attrName>
                                        </p:attrNameLst>
                                      </p:cBhvr>
                                      <p:to>
                                        <p:strVal val="visible"/>
                                      </p:to>
                                    </p:set>
                                    <p:animEffect transition="in" filter="dissolve">
                                      <p:cBhvr additive="repl">
                                        <p:cTn id="400" dur="500"/>
                                        <p:tgtEl>
                                          <p:spTgt spid="133">
                                            <p:txEl>
                                              <p:pRg st="0" end="0"/>
                                            </p:txEl>
                                          </p:spTgt>
                                        </p:tgtEl>
                                      </p:cBhvr>
                                    </p:animEffect>
                                  </p:childTnLst>
                                </p:cTn>
                              </p:par>
                            </p:childTnLst>
                          </p:cTn>
                        </p:par>
                      </p:childTnLst>
                    </p:cTn>
                  </p:par>
                  <p:par>
                    <p:cTn id="401" fill="hold">
                      <p:stCondLst>
                        <p:cond delay="indefinite"/>
                      </p:stCondLst>
                      <p:childTnLst>
                        <p:par>
                          <p:cTn id="402" fill="hold">
                            <p:stCondLst>
                              <p:cond delay="0"/>
                            </p:stCondLst>
                            <p:childTnLst>
                              <p:par>
                                <p:cTn id="403" presetID="9" presetClass="entr" fill="hold" nodeType="clickEffect">
                                  <p:stCondLst>
                                    <p:cond delay="0"/>
                                  </p:stCondLst>
                                  <p:iterate type="el">
                                    <p:tmAbs val="0"/>
                                  </p:iterate>
                                  <p:childTnLst>
                                    <p:set>
                                      <p:cBhvr>
                                        <p:cTn id="404" fill="hold"/>
                                        <p:tgtEl>
                                          <p:spTgt spid="133">
                                            <p:txEl>
                                              <p:pRg st="1" end="1"/>
                                            </p:txEl>
                                          </p:spTgt>
                                        </p:tgtEl>
                                        <p:attrNameLst>
                                          <p:attrName>style.visibility</p:attrName>
                                        </p:attrNameLst>
                                      </p:cBhvr>
                                      <p:to>
                                        <p:strVal val="visible"/>
                                      </p:to>
                                    </p:set>
                                    <p:animEffect transition="in" filter="dissolve">
                                      <p:cBhvr additive="repl">
                                        <p:cTn id="405" dur="500"/>
                                        <p:tgtEl>
                                          <p:spTgt spid="133">
                                            <p:txEl>
                                              <p:pRg st="1" end="1"/>
                                            </p:txEl>
                                          </p:spTgt>
                                        </p:tgtEl>
                                      </p:cBhvr>
                                    </p:animEffect>
                                  </p:childTnLst>
                                </p:cTn>
                              </p:par>
                            </p:childTnLst>
                          </p:cTn>
                        </p:par>
                      </p:childTnLst>
                    </p:cTn>
                  </p:par>
                  <p:par>
                    <p:cTn id="406" fill="hold">
                      <p:stCondLst>
                        <p:cond delay="indefinite"/>
                      </p:stCondLst>
                      <p:childTnLst>
                        <p:par>
                          <p:cTn id="407" fill="hold">
                            <p:stCondLst>
                              <p:cond delay="0"/>
                            </p:stCondLst>
                            <p:childTnLst>
                              <p:par>
                                <p:cTn id="408" presetID="9" presetClass="entr" fill="hold" nodeType="clickEffect">
                                  <p:stCondLst>
                                    <p:cond delay="0"/>
                                  </p:stCondLst>
                                  <p:iterate type="el">
                                    <p:tmAbs val="0"/>
                                  </p:iterate>
                                  <p:childTnLst>
                                    <p:set>
                                      <p:cBhvr>
                                        <p:cTn id="409" fill="hold"/>
                                        <p:tgtEl>
                                          <p:spTgt spid="133">
                                            <p:txEl>
                                              <p:pRg st="2" end="2"/>
                                            </p:txEl>
                                          </p:spTgt>
                                        </p:tgtEl>
                                        <p:attrNameLst>
                                          <p:attrName>style.visibility</p:attrName>
                                        </p:attrNameLst>
                                      </p:cBhvr>
                                      <p:to>
                                        <p:strVal val="visible"/>
                                      </p:to>
                                    </p:set>
                                    <p:animEffect transition="in" filter="dissolve">
                                      <p:cBhvr additive="repl">
                                        <p:cTn id="410" dur="500"/>
                                        <p:tgtEl>
                                          <p:spTgt spid="133">
                                            <p:txEl>
                                              <p:pRg st="2" end="2"/>
                                            </p:txEl>
                                          </p:spTgt>
                                        </p:tgtEl>
                                      </p:cBhvr>
                                    </p:animEffect>
                                  </p:childTnLst>
                                </p:cTn>
                              </p:par>
                            </p:childTnLst>
                          </p:cTn>
                        </p:par>
                      </p:childTnLst>
                    </p:cTn>
                  </p:par>
                  <p:par>
                    <p:cTn id="411" fill="hold">
                      <p:stCondLst>
                        <p:cond delay="indefinite"/>
                      </p:stCondLst>
                      <p:childTnLst>
                        <p:par>
                          <p:cTn id="412" fill="hold">
                            <p:stCondLst>
                              <p:cond delay="0"/>
                            </p:stCondLst>
                            <p:childTnLst>
                              <p:par>
                                <p:cTn id="413" presetID="9" presetClass="entr" fill="hold" nodeType="clickEffect">
                                  <p:stCondLst>
                                    <p:cond delay="0"/>
                                  </p:stCondLst>
                                  <p:iterate type="el">
                                    <p:tmAbs val="0"/>
                                  </p:iterate>
                                  <p:childTnLst>
                                    <p:set>
                                      <p:cBhvr>
                                        <p:cTn id="414" fill="hold"/>
                                        <p:tgtEl>
                                          <p:spTgt spid="133">
                                            <p:txEl>
                                              <p:pRg st="3" end="3"/>
                                            </p:txEl>
                                          </p:spTgt>
                                        </p:tgtEl>
                                        <p:attrNameLst>
                                          <p:attrName>style.visibility</p:attrName>
                                        </p:attrNameLst>
                                      </p:cBhvr>
                                      <p:to>
                                        <p:strVal val="visible"/>
                                      </p:to>
                                    </p:set>
                                    <p:animEffect transition="in" filter="dissolve">
                                      <p:cBhvr additive="repl">
                                        <p:cTn id="415" dur="500"/>
                                        <p:tgtEl>
                                          <p:spTgt spid="133">
                                            <p:txEl>
                                              <p:pRg st="3" end="3"/>
                                            </p:txEl>
                                          </p:spTgt>
                                        </p:tgtEl>
                                      </p:cBhvr>
                                    </p:animEffect>
                                  </p:childTnLst>
                                </p:cTn>
                              </p:par>
                            </p:childTnLst>
                          </p:cTn>
                        </p:par>
                      </p:childTnLst>
                    </p:cTn>
                  </p:par>
                  <p:par>
                    <p:cTn id="416" fill="hold">
                      <p:stCondLst>
                        <p:cond delay="indefinite"/>
                      </p:stCondLst>
                      <p:childTnLst>
                        <p:par>
                          <p:cTn id="417" fill="hold">
                            <p:stCondLst>
                              <p:cond delay="0"/>
                            </p:stCondLst>
                            <p:childTnLst>
                              <p:par>
                                <p:cTn id="418" presetID="9" presetClass="entr" fill="hold" nodeType="clickEffect">
                                  <p:stCondLst>
                                    <p:cond delay="0"/>
                                  </p:stCondLst>
                                  <p:iterate type="el">
                                    <p:tmAbs val="0"/>
                                  </p:iterate>
                                  <p:childTnLst>
                                    <p:set>
                                      <p:cBhvr>
                                        <p:cTn id="419" fill="hold"/>
                                        <p:tgtEl>
                                          <p:spTgt spid="133">
                                            <p:txEl>
                                              <p:pRg st="4" end="4"/>
                                            </p:txEl>
                                          </p:spTgt>
                                        </p:tgtEl>
                                        <p:attrNameLst>
                                          <p:attrName>style.visibility</p:attrName>
                                        </p:attrNameLst>
                                      </p:cBhvr>
                                      <p:to>
                                        <p:strVal val="visible"/>
                                      </p:to>
                                    </p:set>
                                    <p:animEffect transition="in" filter="dissolve">
                                      <p:cBhvr additive="repl">
                                        <p:cTn id="420" dur="500"/>
                                        <p:tgtEl>
                                          <p:spTgt spid="133">
                                            <p:txEl>
                                              <p:pRg st="4" end="4"/>
                                            </p:txEl>
                                          </p:spTgt>
                                        </p:tgtEl>
                                      </p:cBhvr>
                                    </p:animEffect>
                                  </p:childTnLst>
                                </p:cTn>
                              </p:par>
                            </p:childTnLst>
                          </p:cTn>
                        </p:par>
                      </p:childTnLst>
                    </p:cTn>
                  </p:par>
                  <p:par>
                    <p:cTn id="421" fill="hold">
                      <p:stCondLst>
                        <p:cond delay="indefinite"/>
                      </p:stCondLst>
                      <p:childTnLst>
                        <p:par>
                          <p:cTn id="422" fill="hold">
                            <p:stCondLst>
                              <p:cond delay="0"/>
                            </p:stCondLst>
                            <p:childTnLst>
                              <p:par>
                                <p:cTn id="423" presetID="9" presetClass="entr" fill="hold" nodeType="clickEffect">
                                  <p:stCondLst>
                                    <p:cond delay="0"/>
                                  </p:stCondLst>
                                  <p:iterate type="el">
                                    <p:tmAbs val="0"/>
                                  </p:iterate>
                                  <p:childTnLst>
                                    <p:set>
                                      <p:cBhvr>
                                        <p:cTn id="424" fill="hold"/>
                                        <p:tgtEl>
                                          <p:spTgt spid="133">
                                            <p:txEl>
                                              <p:pRg st="5" end="5"/>
                                            </p:txEl>
                                          </p:spTgt>
                                        </p:tgtEl>
                                        <p:attrNameLst>
                                          <p:attrName>style.visibility</p:attrName>
                                        </p:attrNameLst>
                                      </p:cBhvr>
                                      <p:to>
                                        <p:strVal val="visible"/>
                                      </p:to>
                                    </p:set>
                                    <p:animEffect transition="in" filter="dissolve">
                                      <p:cBhvr additive="repl">
                                        <p:cTn id="425" dur="500"/>
                                        <p:tgtEl>
                                          <p:spTgt spid="133">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pasted-image.pdf"/>
          <p:cNvPicPr/>
          <p:nvPr/>
        </p:nvPicPr>
        <p:blipFill>
          <a:blip r:embed="rId1"/>
          <a:stretch/>
        </p:blipFill>
        <p:spPr>
          <a:xfrm>
            <a:off x="0" y="0"/>
            <a:ext cx="9143640" cy="6857640"/>
          </a:xfrm>
          <a:prstGeom prst="rect">
            <a:avLst/>
          </a:prstGeom>
          <a:noFill/>
          <a:ln w="12700">
            <a:noFill/>
          </a:ln>
        </p:spPr>
      </p:pic>
      <p:sp>
        <p:nvSpPr>
          <p:cNvPr id="135" name="PlaceHolder 1"/>
          <p:cNvSpPr>
            <a:spLocks noGrp="1"/>
          </p:cNvSpPr>
          <p:nvPr>
            <p:ph/>
          </p:nvPr>
        </p:nvSpPr>
        <p:spPr>
          <a:xfrm>
            <a:off x="1136520" y="1112040"/>
            <a:ext cx="7218720" cy="5037120"/>
          </a:xfrm>
          <a:prstGeom prst="rect">
            <a:avLst/>
          </a:prstGeom>
          <a:noFill/>
          <a:ln w="12600">
            <a:noFill/>
          </a:ln>
        </p:spPr>
        <p:txBody>
          <a:bodyPr lIns="0" tIns="0" rIns="0" bIns="0" anchor="t">
            <a:noAutofit/>
          </a:bodyPr>
          <a:p>
            <a:pPr indent="0" algn="l" defTabSz="887040">
              <a:lnSpc>
                <a:spcPct val="100000"/>
              </a:lnSpc>
              <a:spcBef>
                <a:spcPts val="901"/>
              </a:spcBef>
              <a:buNone/>
              <a:tabLst>
                <a:tab pos="0" algn="l"/>
              </a:tabLst>
            </a:pPr>
            <a:r>
              <a:rPr lang="es-ES" sz="3800" b="0" i="1" u="none" strike="noStrike">
                <a:solidFill>
                  <a:srgbClr val="004070"/>
                </a:solidFill>
                <a:effectLst/>
                <a:uFillTx/>
                <a:latin typeface="Candara"/>
                <a:ea typeface="Candara"/>
              </a:rPr>
              <a:t>“Porque el siervo del Señor no debe ser contencioso, sino amable para con todos, apto para enseñar, sufrido; que con mansedumbre corrija a los que se oponen, por si quizá Dios les conceda que se arrepientan para conocer la verdad”.</a:t>
            </a:r>
            <a:endParaRPr lang="es-ES" sz="3800" b="0" u="none" strike="noStrike">
              <a:solidFill>
                <a:srgbClr val="000000"/>
              </a:solidFill>
              <a:effectLst/>
              <a:uFillTx/>
              <a:latin typeface="Helvetica Light"/>
            </a:endParaRPr>
          </a:p>
          <a:p>
            <a:pPr indent="0" algn="l" defTabSz="887040">
              <a:lnSpc>
                <a:spcPct val="100000"/>
              </a:lnSpc>
              <a:buNone/>
              <a:tabLst>
                <a:tab pos="0" algn="l"/>
              </a:tabLst>
            </a:pPr>
            <a:r>
              <a:rPr lang="es-ES" sz="3800" b="0" i="1" u="none" strike="noStrike">
                <a:solidFill>
                  <a:srgbClr val="FF2600"/>
                </a:solidFill>
                <a:effectLst/>
                <a:uFillTx/>
                <a:latin typeface="Candara"/>
                <a:ea typeface="Candara"/>
              </a:rPr>
              <a:t>2 Timoteo 2:24-25</a:t>
            </a:r>
            <a:endParaRPr lang="es-ES" sz="38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4" name="pasted-image.pdf"/>
          <p:cNvPicPr/>
          <p:nvPr/>
        </p:nvPicPr>
        <p:blipFill>
          <a:blip r:embed="rId1"/>
          <a:stretch/>
        </p:blipFill>
        <p:spPr>
          <a:xfrm>
            <a:off x="0" y="0"/>
            <a:ext cx="9143640" cy="6857640"/>
          </a:xfrm>
          <a:prstGeom prst="rect">
            <a:avLst/>
          </a:prstGeom>
          <a:noFill/>
          <a:ln w="12700">
            <a:noFill/>
          </a:ln>
        </p:spPr>
      </p:pic>
      <p:sp>
        <p:nvSpPr>
          <p:cNvPr id="65" name="PlaceHolder 1"/>
          <p:cNvSpPr>
            <a:spLocks noGrp="1"/>
          </p:cNvSpPr>
          <p:nvPr>
            <p:ph type="title"/>
          </p:nvPr>
        </p:nvSpPr>
        <p:spPr>
          <a:xfrm>
            <a:off x="1596960" y="1953000"/>
            <a:ext cx="5949720" cy="2952000"/>
          </a:xfrm>
          <a:prstGeom prst="rect">
            <a:avLst/>
          </a:prstGeom>
          <a:noFill/>
          <a:ln w="12600">
            <a:noFill/>
          </a:ln>
        </p:spPr>
        <p:txBody>
          <a:bodyPr lIns="0" tIns="0" rIns="0" bIns="0" anchor="t">
            <a:noAutofit/>
          </a:bodyPr>
          <a:p>
            <a:pPr marL="558720" indent="-558720" algn="l" defTabSz="813960">
              <a:lnSpc>
                <a:spcPct val="100000"/>
              </a:lnSpc>
              <a:buNone/>
              <a:tabLst>
                <a:tab pos="0" algn="l"/>
              </a:tabLst>
            </a:pPr>
            <a:r>
              <a:rPr lang="es-ES" sz="5000" b="1" u="none" strike="noStrike">
                <a:solidFill>
                  <a:srgbClr val="800000"/>
                </a:solidFill>
                <a:effectLst/>
                <a:uFillTx/>
                <a:latin typeface="Candara"/>
                <a:ea typeface="Candara"/>
              </a:rPr>
              <a:t>I. Apoyo a todos los departamentos de la iglesia</a:t>
            </a:r>
            <a:endParaRPr lang="es-ES" sz="50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6" name="pasted-image.pdf"/>
          <p:cNvPicPr/>
          <p:nvPr/>
        </p:nvPicPr>
        <p:blipFill>
          <a:blip r:embed="rId1"/>
          <a:stretch/>
        </p:blipFill>
        <p:spPr>
          <a:xfrm>
            <a:off x="0" y="279720"/>
            <a:ext cx="9143640" cy="6857640"/>
          </a:xfrm>
          <a:prstGeom prst="rect">
            <a:avLst/>
          </a:prstGeom>
          <a:noFill/>
          <a:ln w="12700">
            <a:noFill/>
          </a:ln>
        </p:spPr>
      </p:pic>
      <p:sp>
        <p:nvSpPr>
          <p:cNvPr id="67" name="PlaceHolder 1"/>
          <p:cNvSpPr>
            <a:spLocks noGrp="1"/>
          </p:cNvSpPr>
          <p:nvPr>
            <p:ph/>
          </p:nvPr>
        </p:nvSpPr>
        <p:spPr>
          <a:xfrm>
            <a:off x="1270440" y="1382760"/>
            <a:ext cx="6983640" cy="4608000"/>
          </a:xfrm>
          <a:prstGeom prst="rect">
            <a:avLst/>
          </a:prstGeom>
          <a:noFill/>
          <a:ln w="12600">
            <a:noFill/>
          </a:ln>
        </p:spPr>
        <p:txBody>
          <a:bodyPr lIns="0" tIns="0" rIns="0" bIns="0" anchor="t">
            <a:normAutofit lnSpcReduction="9999"/>
          </a:bodyPr>
          <a:p>
            <a:pPr indent="0" algn="l" defTabSz="786240">
              <a:lnSpc>
                <a:spcPct val="100000"/>
              </a:lnSpc>
              <a:spcBef>
                <a:spcPts val="601"/>
              </a:spcBef>
              <a:buNone/>
              <a:tabLst>
                <a:tab pos="0" algn="l"/>
              </a:tabLst>
            </a:pPr>
            <a:r>
              <a:rPr lang="es-ES" sz="3100" b="0" i="1" u="none" strike="noStrike">
                <a:solidFill>
                  <a:srgbClr val="004070"/>
                </a:solidFill>
                <a:effectLst/>
                <a:uFillTx/>
                <a:latin typeface="Candara"/>
                <a:ea typeface="Candara"/>
              </a:rPr>
              <a:t>“Bajo la dirección del pastor y en cooperación con él, el anciano es un dirigente espiritual de la iglesia y tiene la responsabilidad de promover todos los departamentos y todas las actividades de la obra. El anciano debe mantener una relación de fraternal cooperación con los demás dirigentes”.</a:t>
            </a:r>
            <a:endParaRPr lang="es-ES" sz="3100" b="0" u="none" strike="noStrike">
              <a:solidFill>
                <a:srgbClr val="000000"/>
              </a:solidFill>
              <a:effectLst/>
              <a:uFillTx/>
              <a:latin typeface="Helvetica Light"/>
            </a:endParaRPr>
          </a:p>
          <a:p>
            <a:pPr indent="0" algn="l" defTabSz="786240">
              <a:lnSpc>
                <a:spcPct val="100000"/>
              </a:lnSpc>
              <a:buNone/>
              <a:tabLst>
                <a:tab pos="0" algn="l"/>
              </a:tabLst>
            </a:pPr>
            <a:r>
              <a:rPr lang="es-ES" sz="3100" b="0" i="1" u="none" strike="noStrike">
                <a:solidFill>
                  <a:srgbClr val="FF2600"/>
                </a:solidFill>
                <a:effectLst/>
                <a:uFillTx/>
                <a:latin typeface="Candara"/>
                <a:ea typeface="Candara"/>
              </a:rPr>
              <a:t>Manual de Iglesia, </a:t>
            </a:r>
            <a:r>
              <a:rPr lang="es-ES" sz="3100" b="0" u="none" strike="noStrike">
                <a:solidFill>
                  <a:srgbClr val="FF2600"/>
                </a:solidFill>
                <a:effectLst/>
                <a:uFillTx/>
                <a:latin typeface="Candara"/>
                <a:ea typeface="Candara"/>
              </a:rPr>
              <a:t>Revisión 201</a:t>
            </a:r>
            <a:r>
              <a:rPr lang="en-US" sz="3100" b="0" u="none" strike="noStrike">
                <a:solidFill>
                  <a:srgbClr val="FF2600"/>
                </a:solidFill>
                <a:effectLst/>
                <a:uFillTx/>
                <a:latin typeface="Candara"/>
                <a:ea typeface="Candara"/>
              </a:rPr>
              <a:t>5,</a:t>
            </a:r>
            <a:endParaRPr lang="es-ES" sz="3100" b="0" u="none" strike="noStrike">
              <a:solidFill>
                <a:srgbClr val="000000"/>
              </a:solidFill>
              <a:effectLst/>
              <a:uFillTx/>
              <a:latin typeface="Helvetica Light"/>
            </a:endParaRPr>
          </a:p>
          <a:p>
            <a:pPr indent="0" algn="l" defTabSz="786240">
              <a:lnSpc>
                <a:spcPct val="100000"/>
              </a:lnSpc>
              <a:buNone/>
              <a:tabLst>
                <a:tab pos="0" algn="l"/>
              </a:tabLst>
            </a:pPr>
            <a:r>
              <a:rPr lang="en-US" sz="3100" b="0" i="1" u="none" strike="noStrike">
                <a:solidFill>
                  <a:srgbClr val="FF2600"/>
                </a:solidFill>
                <a:effectLst/>
                <a:uFillTx/>
                <a:latin typeface="Candara"/>
                <a:ea typeface="Candara"/>
              </a:rPr>
              <a:t>pág. 68</a:t>
            </a:r>
            <a:endParaRPr lang="es-ES" sz="310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 name="pasted-image.pdf"/>
          <p:cNvPicPr/>
          <p:nvPr/>
        </p:nvPicPr>
        <p:blipFill>
          <a:blip r:embed="rId1"/>
          <a:stretch/>
        </p:blipFill>
        <p:spPr>
          <a:xfrm>
            <a:off x="0" y="0"/>
            <a:ext cx="9143640" cy="6857640"/>
          </a:xfrm>
          <a:prstGeom prst="rect">
            <a:avLst/>
          </a:prstGeom>
          <a:noFill/>
          <a:ln w="12700">
            <a:noFill/>
          </a:ln>
        </p:spPr>
      </p:pic>
      <p:sp>
        <p:nvSpPr>
          <p:cNvPr id="69" name="PlaceHolder 1"/>
          <p:cNvSpPr>
            <a:spLocks noGrp="1"/>
          </p:cNvSpPr>
          <p:nvPr>
            <p:ph type="title"/>
          </p:nvPr>
        </p:nvSpPr>
        <p:spPr>
          <a:xfrm>
            <a:off x="1261800" y="739440"/>
            <a:ext cx="6620040" cy="815400"/>
          </a:xfrm>
          <a:prstGeom prst="rect">
            <a:avLst/>
          </a:prstGeom>
          <a:noFill/>
          <a:ln w="12600">
            <a:noFill/>
          </a:ln>
        </p:spPr>
        <p:txBody>
          <a:bodyPr lIns="0" tIns="0" rIns="0" bIns="0" anchor="t">
            <a:noAutofit/>
          </a:bodyPr>
          <a:p>
            <a:pPr indent="0" algn="ctr" defTabSz="914400">
              <a:lnSpc>
                <a:spcPct val="100000"/>
              </a:lnSpc>
              <a:buNone/>
              <a:tabLst>
                <a:tab pos="0" algn="l"/>
              </a:tabLst>
            </a:pPr>
            <a:r>
              <a:rPr lang="es-ES" sz="4000" b="1" u="none" strike="noStrike">
                <a:solidFill>
                  <a:srgbClr val="800000"/>
                </a:solidFill>
                <a:effectLst/>
                <a:uFillTx/>
                <a:latin typeface="Candara"/>
                <a:ea typeface="Candara"/>
              </a:rPr>
              <a:t>Los ancianos deben:</a:t>
            </a:r>
            <a:endParaRPr lang="es-ES" sz="4000" b="0" u="none" strike="noStrike">
              <a:solidFill>
                <a:srgbClr val="000000"/>
              </a:solidFill>
              <a:effectLst/>
              <a:uFillTx/>
              <a:latin typeface="Helvetica Light"/>
            </a:endParaRPr>
          </a:p>
        </p:txBody>
      </p:sp>
      <p:sp>
        <p:nvSpPr>
          <p:cNvPr id="70" name="PlaceHolder 2"/>
          <p:cNvSpPr>
            <a:spLocks noGrp="1"/>
          </p:cNvSpPr>
          <p:nvPr>
            <p:ph/>
          </p:nvPr>
        </p:nvSpPr>
        <p:spPr>
          <a:xfrm>
            <a:off x="1062720" y="1658520"/>
            <a:ext cx="7018560" cy="3880440"/>
          </a:xfrm>
          <a:prstGeom prst="rect">
            <a:avLst/>
          </a:prstGeom>
          <a:noFill/>
          <a:ln w="12600">
            <a:noFill/>
          </a:ln>
        </p:spPr>
        <p:txBody>
          <a:bodyPr lIns="0" tIns="0" rIns="0" bIns="0" anchor="t">
            <a:noAutofit/>
          </a:bodyPr>
          <a:p>
            <a:pPr marL="351720" indent="-351720" algn="l" defTabSz="833400">
              <a:lnSpc>
                <a:spcPct val="100000"/>
              </a:lnSpc>
              <a:spcBef>
                <a:spcPts val="700"/>
              </a:spcBef>
              <a:buClr>
                <a:srgbClr val="215968"/>
              </a:buClr>
              <a:buFont typeface="Arial"/>
              <a:buChar char="•"/>
              <a:tabLst>
                <a:tab pos="0" algn="l"/>
              </a:tabLst>
            </a:pPr>
            <a:r>
              <a:rPr lang="es-ES" sz="3140" b="0" u="none" strike="noStrike">
                <a:solidFill>
                  <a:srgbClr val="215968"/>
                </a:solidFill>
                <a:effectLst/>
                <a:uFillTx/>
                <a:latin typeface="Candara"/>
                <a:ea typeface="Candara"/>
              </a:rPr>
              <a:t>Apoyar decididamente el programa de la </a:t>
            </a:r>
            <a:r>
              <a:rPr lang="es-ES" sz="3140" b="1" i="1" u="none" strike="noStrike">
                <a:solidFill>
                  <a:srgbClr val="215968"/>
                </a:solidFill>
                <a:effectLst/>
                <a:uFillTx/>
                <a:latin typeface="Candara"/>
                <a:ea typeface="Candara"/>
              </a:rPr>
              <a:t>Escuela Sabática.</a:t>
            </a:r>
            <a:endParaRPr lang="es-ES" sz="3140" b="0" u="none" strike="noStrike">
              <a:solidFill>
                <a:srgbClr val="000000"/>
              </a:solidFill>
              <a:effectLst/>
              <a:uFillTx/>
              <a:latin typeface="Helvetica Light"/>
            </a:endParaRPr>
          </a:p>
          <a:p>
            <a:pPr marL="351720" indent="-351720" algn="l" defTabSz="833400">
              <a:lnSpc>
                <a:spcPct val="100000"/>
              </a:lnSpc>
              <a:spcBef>
                <a:spcPts val="700"/>
              </a:spcBef>
              <a:buClr>
                <a:srgbClr val="215968"/>
              </a:buClr>
              <a:buFont typeface="Arial"/>
              <a:buChar char="•"/>
              <a:tabLst>
                <a:tab pos="0" algn="l"/>
              </a:tabLst>
            </a:pPr>
            <a:r>
              <a:rPr lang="es-ES" sz="3140" b="0" u="none" strike="noStrike">
                <a:solidFill>
                  <a:srgbClr val="215968"/>
                </a:solidFill>
                <a:effectLst/>
                <a:uFillTx/>
                <a:latin typeface="Candara"/>
                <a:ea typeface="Candara"/>
              </a:rPr>
              <a:t>Responder por las </a:t>
            </a:r>
            <a:r>
              <a:rPr lang="es-ES" sz="3140" b="1" i="1" u="none" strike="noStrike">
                <a:solidFill>
                  <a:srgbClr val="215968"/>
                </a:solidFill>
                <a:effectLst/>
                <a:uFillTx/>
                <a:latin typeface="Candara"/>
                <a:ea typeface="Candara"/>
              </a:rPr>
              <a:t>actividades evangelísticas</a:t>
            </a:r>
            <a:r>
              <a:rPr lang="es-ES" sz="3140" b="0" u="none" strike="noStrike">
                <a:solidFill>
                  <a:srgbClr val="215968"/>
                </a:solidFill>
                <a:effectLst/>
                <a:uFillTx/>
                <a:latin typeface="Candara"/>
                <a:ea typeface="Candara"/>
              </a:rPr>
              <a:t> de la iglesia.</a:t>
            </a:r>
            <a:endParaRPr lang="es-ES" sz="3140" b="0" u="none" strike="noStrike">
              <a:solidFill>
                <a:srgbClr val="000000"/>
              </a:solidFill>
              <a:effectLst/>
              <a:uFillTx/>
              <a:latin typeface="Helvetica Light"/>
            </a:endParaRPr>
          </a:p>
          <a:p>
            <a:pPr marL="351720" indent="-351720" algn="l" defTabSz="833400">
              <a:lnSpc>
                <a:spcPct val="100000"/>
              </a:lnSpc>
              <a:spcBef>
                <a:spcPts val="700"/>
              </a:spcBef>
              <a:buClr>
                <a:srgbClr val="215968"/>
              </a:buClr>
              <a:buFont typeface="Arial"/>
              <a:buChar char="•"/>
              <a:tabLst>
                <a:tab pos="0" algn="l"/>
              </a:tabLst>
            </a:pPr>
            <a:r>
              <a:rPr lang="es-ES" sz="3140" b="0" u="none" strike="noStrike">
                <a:solidFill>
                  <a:srgbClr val="215968"/>
                </a:solidFill>
                <a:effectLst/>
                <a:uFillTx/>
                <a:latin typeface="Candara"/>
                <a:ea typeface="Candara"/>
              </a:rPr>
              <a:t>Apoyar definitivamente todos los </a:t>
            </a:r>
            <a:r>
              <a:rPr lang="es-ES" sz="3140" b="1" i="1" u="none" strike="noStrike">
                <a:solidFill>
                  <a:srgbClr val="215968"/>
                </a:solidFill>
                <a:effectLst/>
                <a:uFillTx/>
                <a:latin typeface="Candara"/>
                <a:ea typeface="Candara"/>
              </a:rPr>
              <a:t>programas de los jóvenes, sirviendo además como consejeros</a:t>
            </a:r>
            <a:r>
              <a:rPr lang="es-ES" sz="3140" b="0" u="none" strike="noStrike">
                <a:solidFill>
                  <a:srgbClr val="215968"/>
                </a:solidFill>
                <a:effectLst/>
                <a:uFillTx/>
                <a:latin typeface="Candara"/>
                <a:ea typeface="Candara"/>
              </a:rPr>
              <a:t> del departamento.</a:t>
            </a:r>
            <a:endParaRPr lang="es-ES" sz="314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70"/>
                                        </p:tgtEl>
                                        <p:attrNameLst>
                                          <p:attrName>style.visibility</p:attrName>
                                        </p:attrNameLst>
                                      </p:cBhvr>
                                      <p:to>
                                        <p:strVal val="visible"/>
                                      </p:to>
                                    </p:set>
                                    <p:animEffect transition="in" filter="dissolve">
                                      <p:cBhvr additive="repl">
                                        <p:cTn id="7" dur="500"/>
                                        <p:tgtEl>
                                          <p:spTgt spid="70"/>
                                        </p:tgtEl>
                                      </p:cBhvr>
                                    </p:animEffect>
                                  </p:childTnLst>
                                </p:cTn>
                              </p:par>
                              <p:par>
                                <p:cTn id="8" presetID="9" presetClass="entr" fill="hold" nodeType="withEffect">
                                  <p:stCondLst>
                                    <p:cond delay="0"/>
                                  </p:stCondLst>
                                  <p:iterate type="el">
                                    <p:tmAbs val="0"/>
                                  </p:iterate>
                                  <p:childTnLst>
                                    <p:set>
                                      <p:cBhvr>
                                        <p:cTn id="9" fill="hold"/>
                                        <p:tgtEl>
                                          <p:spTgt spid="70">
                                            <p:txEl>
                                              <p:pRg st="0" end="0"/>
                                            </p:txEl>
                                          </p:spTgt>
                                        </p:tgtEl>
                                        <p:attrNameLst>
                                          <p:attrName>style.visibility</p:attrName>
                                        </p:attrNameLst>
                                      </p:cBhvr>
                                      <p:to>
                                        <p:strVal val="visible"/>
                                      </p:to>
                                    </p:set>
                                    <p:animEffect transition="in" filter="dissolve">
                                      <p:cBhvr additive="repl">
                                        <p:cTn id="10" dur="500"/>
                                        <p:tgtEl>
                                          <p:spTgt spid="7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70">
                                            <p:txEl>
                                              <p:pRg st="1" end="1"/>
                                            </p:txEl>
                                          </p:spTgt>
                                        </p:tgtEl>
                                        <p:attrNameLst>
                                          <p:attrName>style.visibility</p:attrName>
                                        </p:attrNameLst>
                                      </p:cBhvr>
                                      <p:to>
                                        <p:strVal val="visible"/>
                                      </p:to>
                                    </p:set>
                                    <p:animEffect transition="in" filter="dissolve">
                                      <p:cBhvr additive="repl">
                                        <p:cTn id="15" dur="500"/>
                                        <p:tgtEl>
                                          <p:spTgt spid="7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nodeType="clickEffect">
                                  <p:stCondLst>
                                    <p:cond delay="0"/>
                                  </p:stCondLst>
                                  <p:iterate type="el">
                                    <p:tmAbs val="0"/>
                                  </p:iterate>
                                  <p:childTnLst>
                                    <p:set>
                                      <p:cBhvr>
                                        <p:cTn id="19" fill="hold"/>
                                        <p:tgtEl>
                                          <p:spTgt spid="70">
                                            <p:txEl>
                                              <p:pRg st="2" end="2"/>
                                            </p:txEl>
                                          </p:spTgt>
                                        </p:tgtEl>
                                        <p:attrNameLst>
                                          <p:attrName>style.visibility</p:attrName>
                                        </p:attrNameLst>
                                      </p:cBhvr>
                                      <p:to>
                                        <p:strVal val="visible"/>
                                      </p:to>
                                    </p:set>
                                    <p:animEffect transition="in" filter="dissolve">
                                      <p:cBhvr additive="repl">
                                        <p:cTn id="20" dur="500"/>
                                        <p:tgtEl>
                                          <p:spTgt spid="7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 name="pasted-image.pdf"/>
          <p:cNvPicPr/>
          <p:nvPr/>
        </p:nvPicPr>
        <p:blipFill>
          <a:blip r:embed="rId1"/>
          <a:stretch/>
        </p:blipFill>
        <p:spPr>
          <a:xfrm>
            <a:off x="0" y="0"/>
            <a:ext cx="9143640" cy="6857640"/>
          </a:xfrm>
          <a:prstGeom prst="rect">
            <a:avLst/>
          </a:prstGeom>
          <a:noFill/>
          <a:ln w="12700">
            <a:noFill/>
          </a:ln>
        </p:spPr>
      </p:pic>
      <p:sp>
        <p:nvSpPr>
          <p:cNvPr id="72" name="PlaceHolder 1"/>
          <p:cNvSpPr>
            <a:spLocks noGrp="1"/>
          </p:cNvSpPr>
          <p:nvPr>
            <p:ph/>
          </p:nvPr>
        </p:nvSpPr>
        <p:spPr>
          <a:xfrm>
            <a:off x="1155600" y="929880"/>
            <a:ext cx="7243560" cy="4556880"/>
          </a:xfrm>
          <a:prstGeom prst="rect">
            <a:avLst/>
          </a:prstGeom>
          <a:noFill/>
          <a:ln w="12600">
            <a:noFill/>
          </a:ln>
        </p:spPr>
        <p:txBody>
          <a:bodyPr lIns="0" tIns="0" rIns="0" bIns="0" anchor="t">
            <a:noAutofit/>
          </a:bodyPr>
          <a:p>
            <a:pPr marL="358920" indent="-358920" algn="l" defTabSz="850320">
              <a:lnSpc>
                <a:spcPct val="100000"/>
              </a:lnSpc>
              <a:spcBef>
                <a:spcPts val="700"/>
              </a:spcBef>
              <a:buClr>
                <a:srgbClr val="004070"/>
              </a:buClr>
              <a:buFont typeface="Arial"/>
              <a:buChar char="•"/>
              <a:tabLst>
                <a:tab pos="0" algn="l"/>
              </a:tabLst>
            </a:pPr>
            <a:r>
              <a:rPr lang="es-ES" sz="3350" b="0" u="none" strike="noStrike">
                <a:solidFill>
                  <a:srgbClr val="004070"/>
                </a:solidFill>
                <a:effectLst/>
                <a:uFillTx/>
                <a:latin typeface="Candara"/>
                <a:ea typeface="Candara"/>
              </a:rPr>
              <a:t>Impulsar los diferentes clubes juveniles y de menores.</a:t>
            </a:r>
            <a:endParaRPr lang="es-ES" sz="3350" b="0" u="none" strike="noStrike">
              <a:solidFill>
                <a:srgbClr val="000000"/>
              </a:solidFill>
              <a:effectLst/>
              <a:uFillTx/>
              <a:latin typeface="Helvetica Light"/>
            </a:endParaRPr>
          </a:p>
          <a:p>
            <a:pPr marL="358920" indent="-358920" algn="l" defTabSz="850320">
              <a:lnSpc>
                <a:spcPct val="100000"/>
              </a:lnSpc>
              <a:spcBef>
                <a:spcPts val="700"/>
              </a:spcBef>
              <a:buClr>
                <a:srgbClr val="004070"/>
              </a:buClr>
              <a:buFont typeface="Arial"/>
              <a:buChar char="•"/>
              <a:tabLst>
                <a:tab pos="0" algn="l"/>
              </a:tabLst>
            </a:pPr>
            <a:r>
              <a:rPr lang="es-ES" sz="3350" b="0" u="none" strike="noStrike">
                <a:solidFill>
                  <a:srgbClr val="004070"/>
                </a:solidFill>
                <a:effectLst/>
                <a:uFillTx/>
                <a:latin typeface="Candara"/>
                <a:ea typeface="Candara"/>
              </a:rPr>
              <a:t>Ser un apoyo constante al departamento de niños y sus diversas actividades.</a:t>
            </a:r>
            <a:endParaRPr lang="es-ES" sz="3350" b="0" u="none" strike="noStrike">
              <a:solidFill>
                <a:srgbClr val="000000"/>
              </a:solidFill>
              <a:effectLst/>
              <a:uFillTx/>
              <a:latin typeface="Helvetica Light"/>
            </a:endParaRPr>
          </a:p>
          <a:p>
            <a:pPr marL="358920" indent="-358920" algn="l" defTabSz="850320">
              <a:lnSpc>
                <a:spcPct val="100000"/>
              </a:lnSpc>
              <a:spcBef>
                <a:spcPts val="700"/>
              </a:spcBef>
              <a:buClr>
                <a:srgbClr val="004070"/>
              </a:buClr>
              <a:buFont typeface="Arial"/>
              <a:buChar char="•"/>
              <a:tabLst>
                <a:tab pos="0" algn="l"/>
              </a:tabLst>
            </a:pPr>
            <a:r>
              <a:rPr lang="es-ES" sz="3350" b="0" u="none" strike="noStrike">
                <a:solidFill>
                  <a:srgbClr val="004070"/>
                </a:solidFill>
                <a:effectLst/>
                <a:uFillTx/>
                <a:latin typeface="Candara"/>
                <a:ea typeface="Candara"/>
              </a:rPr>
              <a:t>Establecer programas que contribuyan con la preservación de la familia y el crecimiento espiritual de la misma.</a:t>
            </a:r>
            <a:endParaRPr lang="es-ES" sz="335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21" dur="indefinite" restart="never" nodeType="tmRoot">
          <p:childTnLst>
            <p:seq>
              <p:cTn id="22" dur="indefinite" nodeType="mainSeq">
                <p:childTnLst>
                  <p:par>
                    <p:cTn id="23" fill="hold">
                      <p:stCondLst>
                        <p:cond delay="indefinite"/>
                      </p:stCondLst>
                      <p:childTnLst>
                        <p:par>
                          <p:cTn id="24" fill="hold">
                            <p:stCondLst>
                              <p:cond delay="0"/>
                            </p:stCondLst>
                            <p:childTnLst>
                              <p:par>
                                <p:cTn id="25" presetID="9" presetClass="entr" fill="hold" nodeType="clickEffect">
                                  <p:stCondLst>
                                    <p:cond delay="0"/>
                                  </p:stCondLst>
                                  <p:iterate type="el">
                                    <p:tmAbs val="0"/>
                                  </p:iterate>
                                  <p:childTnLst>
                                    <p:set>
                                      <p:cBhvr>
                                        <p:cTn id="26" fill="hold"/>
                                        <p:tgtEl>
                                          <p:spTgt spid="72"/>
                                        </p:tgtEl>
                                        <p:attrNameLst>
                                          <p:attrName>style.visibility</p:attrName>
                                        </p:attrNameLst>
                                      </p:cBhvr>
                                      <p:to>
                                        <p:strVal val="visible"/>
                                      </p:to>
                                    </p:set>
                                    <p:animEffect transition="in" filter="dissolve">
                                      <p:cBhvr additive="repl">
                                        <p:cTn id="27" dur="500"/>
                                        <p:tgtEl>
                                          <p:spTgt spid="72"/>
                                        </p:tgtEl>
                                      </p:cBhvr>
                                    </p:animEffect>
                                  </p:childTnLst>
                                </p:cTn>
                              </p:par>
                              <p:par>
                                <p:cTn id="28" presetID="9" presetClass="entr" fill="hold" nodeType="withEffect">
                                  <p:stCondLst>
                                    <p:cond delay="0"/>
                                  </p:stCondLst>
                                  <p:iterate type="el">
                                    <p:tmAbs val="0"/>
                                  </p:iterate>
                                  <p:childTnLst>
                                    <p:set>
                                      <p:cBhvr>
                                        <p:cTn id="29" fill="hold"/>
                                        <p:tgtEl>
                                          <p:spTgt spid="72">
                                            <p:txEl>
                                              <p:pRg st="0" end="0"/>
                                            </p:txEl>
                                          </p:spTgt>
                                        </p:tgtEl>
                                        <p:attrNameLst>
                                          <p:attrName>style.visibility</p:attrName>
                                        </p:attrNameLst>
                                      </p:cBhvr>
                                      <p:to>
                                        <p:strVal val="visible"/>
                                      </p:to>
                                    </p:set>
                                    <p:animEffect transition="in" filter="dissolve">
                                      <p:cBhvr additive="repl">
                                        <p:cTn id="30" dur="500"/>
                                        <p:tgtEl>
                                          <p:spTgt spid="72">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nodeType="clickEffect">
                                  <p:stCondLst>
                                    <p:cond delay="0"/>
                                  </p:stCondLst>
                                  <p:iterate type="el">
                                    <p:tmAbs val="0"/>
                                  </p:iterate>
                                  <p:childTnLst>
                                    <p:set>
                                      <p:cBhvr>
                                        <p:cTn id="34" fill="hold"/>
                                        <p:tgtEl>
                                          <p:spTgt spid="72">
                                            <p:txEl>
                                              <p:pRg st="1" end="1"/>
                                            </p:txEl>
                                          </p:spTgt>
                                        </p:tgtEl>
                                        <p:attrNameLst>
                                          <p:attrName>style.visibility</p:attrName>
                                        </p:attrNameLst>
                                      </p:cBhvr>
                                      <p:to>
                                        <p:strVal val="visible"/>
                                      </p:to>
                                    </p:set>
                                    <p:animEffect transition="in" filter="dissolve">
                                      <p:cBhvr additive="repl">
                                        <p:cTn id="35" dur="500"/>
                                        <p:tgtEl>
                                          <p:spTgt spid="72">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fill="hold" nodeType="clickEffect">
                                  <p:stCondLst>
                                    <p:cond delay="0"/>
                                  </p:stCondLst>
                                  <p:iterate type="el">
                                    <p:tmAbs val="0"/>
                                  </p:iterate>
                                  <p:childTnLst>
                                    <p:set>
                                      <p:cBhvr>
                                        <p:cTn id="39" fill="hold"/>
                                        <p:tgtEl>
                                          <p:spTgt spid="72">
                                            <p:txEl>
                                              <p:pRg st="2" end="2"/>
                                            </p:txEl>
                                          </p:spTgt>
                                        </p:tgtEl>
                                        <p:attrNameLst>
                                          <p:attrName>style.visibility</p:attrName>
                                        </p:attrNameLst>
                                      </p:cBhvr>
                                      <p:to>
                                        <p:strVal val="visible"/>
                                      </p:to>
                                    </p:set>
                                    <p:animEffect transition="in" filter="dissolve">
                                      <p:cBhvr additive="repl">
                                        <p:cTn id="40" dur="500"/>
                                        <p:tgtEl>
                                          <p:spTgt spid="7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3" name="pasted-image.pdf"/>
          <p:cNvPicPr/>
          <p:nvPr/>
        </p:nvPicPr>
        <p:blipFill>
          <a:blip r:embed="rId1"/>
          <a:stretch/>
        </p:blipFill>
        <p:spPr>
          <a:xfrm>
            <a:off x="0" y="0"/>
            <a:ext cx="9143640" cy="6857640"/>
          </a:xfrm>
          <a:prstGeom prst="rect">
            <a:avLst/>
          </a:prstGeom>
          <a:noFill/>
          <a:ln w="12700">
            <a:noFill/>
          </a:ln>
        </p:spPr>
      </p:pic>
      <p:sp>
        <p:nvSpPr>
          <p:cNvPr id="74" name="PlaceHolder 1"/>
          <p:cNvSpPr>
            <a:spLocks noGrp="1"/>
          </p:cNvSpPr>
          <p:nvPr>
            <p:ph/>
          </p:nvPr>
        </p:nvSpPr>
        <p:spPr>
          <a:xfrm>
            <a:off x="1112040" y="1251360"/>
            <a:ext cx="6919560" cy="4884480"/>
          </a:xfrm>
          <a:prstGeom prst="rect">
            <a:avLst/>
          </a:prstGeom>
          <a:noFill/>
          <a:ln w="12600">
            <a:noFill/>
          </a:ln>
        </p:spPr>
        <p:txBody>
          <a:bodyPr lIns="0" tIns="0" rIns="0" bIns="0" anchor="t">
            <a:noAutofit/>
          </a:bodyPr>
          <a:p>
            <a:pPr marL="386280" indent="-386280" algn="l" defTabSz="823680">
              <a:lnSpc>
                <a:spcPct val="100000"/>
              </a:lnSpc>
              <a:spcBef>
                <a:spcPts val="799"/>
              </a:spcBef>
              <a:buClr>
                <a:srgbClr val="004070"/>
              </a:buClr>
              <a:buFont typeface="Arial"/>
              <a:buChar char="•"/>
              <a:tabLst>
                <a:tab pos="0" algn="l"/>
              </a:tabLst>
            </a:pPr>
            <a:r>
              <a:rPr lang="es-ES" sz="3270" b="0" u="none" strike="noStrike">
                <a:solidFill>
                  <a:srgbClr val="004070"/>
                </a:solidFill>
                <a:effectLst/>
                <a:uFillTx/>
                <a:latin typeface="Candara"/>
                <a:ea typeface="Candara"/>
              </a:rPr>
              <a:t>Velar porque los niños de la iglesia reciban la atención adecuada y cuenten con las facilidades necesarias para desarrollar con éxito sus diferentes actividades.</a:t>
            </a:r>
            <a:endParaRPr lang="es-ES" sz="3270" b="0" u="none" strike="noStrike">
              <a:solidFill>
                <a:srgbClr val="000000"/>
              </a:solidFill>
              <a:effectLst/>
              <a:uFillTx/>
              <a:latin typeface="Helvetica Light"/>
            </a:endParaRPr>
          </a:p>
          <a:p>
            <a:pPr marL="386280" indent="-386280" algn="l" defTabSz="823680">
              <a:lnSpc>
                <a:spcPct val="100000"/>
              </a:lnSpc>
              <a:spcBef>
                <a:spcPts val="799"/>
              </a:spcBef>
              <a:buClr>
                <a:srgbClr val="004070"/>
              </a:buClr>
              <a:buFont typeface="Arial"/>
              <a:buChar char="•"/>
              <a:tabLst>
                <a:tab pos="0" algn="l"/>
              </a:tabLst>
            </a:pPr>
            <a:r>
              <a:rPr lang="es-ES" sz="3270" b="0" u="none" strike="noStrike">
                <a:solidFill>
                  <a:srgbClr val="004070"/>
                </a:solidFill>
                <a:effectLst/>
                <a:uFillTx/>
                <a:latin typeface="Candara"/>
                <a:ea typeface="Candara"/>
              </a:rPr>
              <a:t>Servir de apoyo a las actividades del Ministerio de la Mujer, </a:t>
            </a:r>
            <a:r>
              <a:rPr lang="es-ES" sz="3270" b="0" i="1" u="none" strike="noStrike">
                <a:solidFill>
                  <a:srgbClr val="004070"/>
                </a:solidFill>
                <a:effectLst/>
                <a:uFillTx/>
                <a:latin typeface="Candara"/>
                <a:ea typeface="Candara"/>
              </a:rPr>
              <a:t>favoreciendo decididamente</a:t>
            </a:r>
            <a:r>
              <a:rPr lang="es-ES" sz="3270" b="0" u="none" strike="noStrike">
                <a:solidFill>
                  <a:srgbClr val="004070"/>
                </a:solidFill>
                <a:effectLst/>
                <a:uFillTx/>
                <a:latin typeface="Candara"/>
                <a:ea typeface="Candara"/>
              </a:rPr>
              <a:t> sus diferentes programas.</a:t>
            </a:r>
            <a:endParaRPr lang="es-ES" sz="3270"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41" dur="indefinite" restart="never" nodeType="tmRoot">
          <p:childTnLst>
            <p:seq>
              <p:cTn id="42" dur="indefinite" nodeType="mainSeq">
                <p:childTnLst>
                  <p:par>
                    <p:cTn id="43" fill="hold">
                      <p:stCondLst>
                        <p:cond delay="indefinite"/>
                      </p:stCondLst>
                      <p:childTnLst>
                        <p:par>
                          <p:cTn id="44" fill="hold">
                            <p:stCondLst>
                              <p:cond delay="0"/>
                            </p:stCondLst>
                            <p:childTnLst>
                              <p:par>
                                <p:cTn id="45" presetID="9" presetClass="entr" fill="hold" nodeType="clickEffect">
                                  <p:stCondLst>
                                    <p:cond delay="0"/>
                                  </p:stCondLst>
                                  <p:iterate type="el">
                                    <p:tmAbs val="0"/>
                                  </p:iterate>
                                  <p:childTnLst>
                                    <p:set>
                                      <p:cBhvr>
                                        <p:cTn id="46" fill="hold"/>
                                        <p:tgtEl>
                                          <p:spTgt spid="74"/>
                                        </p:tgtEl>
                                        <p:attrNameLst>
                                          <p:attrName>style.visibility</p:attrName>
                                        </p:attrNameLst>
                                      </p:cBhvr>
                                      <p:to>
                                        <p:strVal val="visible"/>
                                      </p:to>
                                    </p:set>
                                    <p:animEffect transition="in" filter="dissolve">
                                      <p:cBhvr additive="repl">
                                        <p:cTn id="47" dur="500"/>
                                        <p:tgtEl>
                                          <p:spTgt spid="74"/>
                                        </p:tgtEl>
                                      </p:cBhvr>
                                    </p:animEffect>
                                  </p:childTnLst>
                                </p:cTn>
                              </p:par>
                              <p:par>
                                <p:cTn id="48" presetID="9" presetClass="entr" fill="hold" nodeType="withEffect">
                                  <p:stCondLst>
                                    <p:cond delay="0"/>
                                  </p:stCondLst>
                                  <p:iterate type="el">
                                    <p:tmAbs val="0"/>
                                  </p:iterate>
                                  <p:childTnLst>
                                    <p:set>
                                      <p:cBhvr>
                                        <p:cTn id="49" fill="hold"/>
                                        <p:tgtEl>
                                          <p:spTgt spid="74">
                                            <p:txEl>
                                              <p:pRg st="0" end="0"/>
                                            </p:txEl>
                                          </p:spTgt>
                                        </p:tgtEl>
                                        <p:attrNameLst>
                                          <p:attrName>style.visibility</p:attrName>
                                        </p:attrNameLst>
                                      </p:cBhvr>
                                      <p:to>
                                        <p:strVal val="visible"/>
                                      </p:to>
                                    </p:set>
                                    <p:animEffect transition="in" filter="dissolve">
                                      <p:cBhvr additive="repl">
                                        <p:cTn id="50" dur="500"/>
                                        <p:tgtEl>
                                          <p:spTgt spid="74">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fill="hold" nodeType="clickEffect">
                                  <p:stCondLst>
                                    <p:cond delay="0"/>
                                  </p:stCondLst>
                                  <p:iterate type="el">
                                    <p:tmAbs val="0"/>
                                  </p:iterate>
                                  <p:childTnLst>
                                    <p:set>
                                      <p:cBhvr>
                                        <p:cTn id="54" fill="hold"/>
                                        <p:tgtEl>
                                          <p:spTgt spid="74">
                                            <p:txEl>
                                              <p:pRg st="1" end="1"/>
                                            </p:txEl>
                                          </p:spTgt>
                                        </p:tgtEl>
                                        <p:attrNameLst>
                                          <p:attrName>style.visibility</p:attrName>
                                        </p:attrNameLst>
                                      </p:cBhvr>
                                      <p:to>
                                        <p:strVal val="visible"/>
                                      </p:to>
                                    </p:set>
                                    <p:animEffect transition="in" filter="dissolve">
                                      <p:cBhvr additive="repl">
                                        <p:cTn id="55" dur="500"/>
                                        <p:tgtEl>
                                          <p:spTgt spid="7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5" name="pasted-image.pdf"/>
          <p:cNvPicPr/>
          <p:nvPr/>
        </p:nvPicPr>
        <p:blipFill>
          <a:blip r:embed="rId1"/>
          <a:stretch/>
        </p:blipFill>
        <p:spPr>
          <a:xfrm>
            <a:off x="0" y="0"/>
            <a:ext cx="9143640" cy="6857640"/>
          </a:xfrm>
          <a:prstGeom prst="rect">
            <a:avLst/>
          </a:prstGeom>
          <a:noFill/>
          <a:ln w="12700">
            <a:noFill/>
          </a:ln>
        </p:spPr>
      </p:pic>
      <p:sp>
        <p:nvSpPr>
          <p:cNvPr id="76" name="PlaceHolder 1"/>
          <p:cNvSpPr>
            <a:spLocks noGrp="1"/>
          </p:cNvSpPr>
          <p:nvPr>
            <p:ph/>
          </p:nvPr>
        </p:nvSpPr>
        <p:spPr>
          <a:xfrm>
            <a:off x="1261440" y="1107360"/>
            <a:ext cx="7014240" cy="4642920"/>
          </a:xfrm>
          <a:prstGeom prst="rect">
            <a:avLst/>
          </a:prstGeom>
          <a:noFill/>
          <a:ln w="12600">
            <a:noFill/>
          </a:ln>
        </p:spPr>
        <p:txBody>
          <a:bodyPr lIns="0" tIns="0" rIns="0" bIns="0" anchor="t">
            <a:noAutofit/>
          </a:bodyPr>
          <a:p>
            <a:pPr marL="362880" indent="-362880" algn="l" defTabSz="774000">
              <a:lnSpc>
                <a:spcPct val="100000"/>
              </a:lnSpc>
              <a:spcBef>
                <a:spcPts val="700"/>
              </a:spcBef>
              <a:buClr>
                <a:srgbClr val="004070"/>
              </a:buClr>
              <a:buFont typeface="Arial"/>
              <a:buChar char="•"/>
              <a:tabLst>
                <a:tab pos="0" algn="l"/>
              </a:tabLst>
            </a:pPr>
            <a:r>
              <a:rPr lang="es-ES" sz="3359" b="0" u="none" strike="noStrike">
                <a:solidFill>
                  <a:srgbClr val="004070"/>
                </a:solidFill>
                <a:effectLst/>
                <a:uFillTx/>
                <a:latin typeface="Candara"/>
                <a:ea typeface="Candara"/>
              </a:rPr>
              <a:t>Servir de consejeros a los diáconos para garantizar una apariencia agradable del templo y mantener el orden durante el culto y otros servicios de la iglesia.</a:t>
            </a:r>
            <a:endParaRPr lang="es-ES" sz="3359" b="0" u="none" strike="noStrike">
              <a:solidFill>
                <a:srgbClr val="000000"/>
              </a:solidFill>
              <a:effectLst/>
              <a:uFillTx/>
              <a:latin typeface="Helvetica Light"/>
            </a:endParaRPr>
          </a:p>
          <a:p>
            <a:pPr marL="362880" indent="-362880" algn="l" defTabSz="774000">
              <a:lnSpc>
                <a:spcPct val="100000"/>
              </a:lnSpc>
              <a:spcBef>
                <a:spcPts val="700"/>
              </a:spcBef>
              <a:buClr>
                <a:srgbClr val="004070"/>
              </a:buClr>
              <a:buFont typeface="Arial"/>
              <a:buChar char="•"/>
              <a:tabLst>
                <a:tab pos="0" algn="l"/>
              </a:tabLst>
            </a:pPr>
            <a:r>
              <a:rPr lang="es-ES" sz="3359" b="0" u="none" strike="noStrike">
                <a:solidFill>
                  <a:srgbClr val="004070"/>
                </a:solidFill>
                <a:effectLst/>
                <a:uFillTx/>
                <a:latin typeface="Candara"/>
                <a:ea typeface="Candara"/>
              </a:rPr>
              <a:t>Apoyar a las diaconisas en su programa de atención a los más necesitados</a:t>
            </a:r>
            <a:r>
              <a:rPr lang="es-ES" sz="3359" b="1" i="1" u="none" strike="noStrike">
                <a:solidFill>
                  <a:srgbClr val="004070"/>
                </a:solidFill>
                <a:effectLst/>
                <a:uFillTx/>
                <a:latin typeface="Candara"/>
                <a:ea typeface="Candara"/>
              </a:rPr>
              <a:t>.</a:t>
            </a:r>
            <a:endParaRPr lang="es-ES" sz="3359" b="0" u="none" strike="noStrike">
              <a:solidFill>
                <a:srgbClr val="000000"/>
              </a:solidFill>
              <a:effectLst/>
              <a:uFillTx/>
              <a:latin typeface="Helvetica Light"/>
            </a:endParaRPr>
          </a:p>
        </p:txBody>
      </p:sp>
    </p:spTree>
  </p:cSld>
  <mc:AlternateContent>
    <mc:Choice Requires="p14">
      <p:transition spd="slow" p14:dur="2000"/>
    </mc:Choice>
    <mc:Fallback>
      <p:transition spd="slow"/>
    </mc:Fallback>
  </mc:AlternateContent>
  <p:timing>
    <p:tnLst>
      <p:par>
        <p:cTn id="56" dur="indefinite" restart="never" nodeType="tmRoot">
          <p:childTnLst>
            <p:seq>
              <p:cTn id="57" dur="indefinite" nodeType="mainSeq">
                <p:childTnLst>
                  <p:par>
                    <p:cTn id="58" fill="hold">
                      <p:stCondLst>
                        <p:cond delay="indefinite"/>
                      </p:stCondLst>
                      <p:childTnLst>
                        <p:par>
                          <p:cTn id="59" fill="hold">
                            <p:stCondLst>
                              <p:cond delay="0"/>
                            </p:stCondLst>
                            <p:childTnLst>
                              <p:par>
                                <p:cTn id="60" presetID="9" presetClass="entr" fill="hold" nodeType="clickEffect">
                                  <p:stCondLst>
                                    <p:cond delay="0"/>
                                  </p:stCondLst>
                                  <p:iterate type="el">
                                    <p:tmAbs val="0"/>
                                  </p:iterate>
                                  <p:childTnLst>
                                    <p:set>
                                      <p:cBhvr>
                                        <p:cTn id="61" fill="hold"/>
                                        <p:tgtEl>
                                          <p:spTgt spid="76"/>
                                        </p:tgtEl>
                                        <p:attrNameLst>
                                          <p:attrName>style.visibility</p:attrName>
                                        </p:attrNameLst>
                                      </p:cBhvr>
                                      <p:to>
                                        <p:strVal val="visible"/>
                                      </p:to>
                                    </p:set>
                                    <p:animEffect transition="in" filter="dissolve">
                                      <p:cBhvr additive="repl">
                                        <p:cTn id="62" dur="500"/>
                                        <p:tgtEl>
                                          <p:spTgt spid="76"/>
                                        </p:tgtEl>
                                      </p:cBhvr>
                                    </p:animEffect>
                                  </p:childTnLst>
                                </p:cTn>
                              </p:par>
                              <p:par>
                                <p:cTn id="63" presetID="9" presetClass="entr" fill="hold" nodeType="withEffect">
                                  <p:stCondLst>
                                    <p:cond delay="0"/>
                                  </p:stCondLst>
                                  <p:iterate type="el">
                                    <p:tmAbs val="0"/>
                                  </p:iterate>
                                  <p:childTnLst>
                                    <p:set>
                                      <p:cBhvr>
                                        <p:cTn id="64" fill="hold"/>
                                        <p:tgtEl>
                                          <p:spTgt spid="76">
                                            <p:txEl>
                                              <p:pRg st="0" end="0"/>
                                            </p:txEl>
                                          </p:spTgt>
                                        </p:tgtEl>
                                        <p:attrNameLst>
                                          <p:attrName>style.visibility</p:attrName>
                                        </p:attrNameLst>
                                      </p:cBhvr>
                                      <p:to>
                                        <p:strVal val="visible"/>
                                      </p:to>
                                    </p:set>
                                    <p:animEffect transition="in" filter="dissolve">
                                      <p:cBhvr additive="repl">
                                        <p:cTn id="65" dur="500"/>
                                        <p:tgtEl>
                                          <p:spTgt spid="76">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fill="hold" nodeType="clickEffect">
                                  <p:stCondLst>
                                    <p:cond delay="0"/>
                                  </p:stCondLst>
                                  <p:iterate type="el">
                                    <p:tmAbs val="0"/>
                                  </p:iterate>
                                  <p:childTnLst>
                                    <p:set>
                                      <p:cBhvr>
                                        <p:cTn id="69" fill="hold"/>
                                        <p:tgtEl>
                                          <p:spTgt spid="76">
                                            <p:txEl>
                                              <p:pRg st="1" end="1"/>
                                            </p:txEl>
                                          </p:spTgt>
                                        </p:tgtEl>
                                        <p:attrNameLst>
                                          <p:attrName>style.visibility</p:attrName>
                                        </p:attrNameLst>
                                      </p:cBhvr>
                                      <p:to>
                                        <p:strVal val="visible"/>
                                      </p:to>
                                    </p:set>
                                    <p:animEffect transition="in" filter="dissolve">
                                      <p:cBhvr additive="repl">
                                        <p:cTn id="70" dur="500"/>
                                        <p:tgtEl>
                                          <p:spTgt spid="7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Avenir Roman" pitchFamily="0" charset="1"/>
        <a:ea typeface="Avenir Roman" pitchFamily="0" charset="1"/>
        <a:cs typeface="Avenir Roman" pitchFamily="0" charset="1"/>
      </a:majorFont>
      <a:minorFont>
        <a:latin typeface="Helvetica" pitchFamily="0" charset="1"/>
        <a:ea typeface="Helvetica" pitchFamily="0" charset="1"/>
        <a:cs typeface="Helvetica"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Words>1544</Words>
  <Paragraphs>91</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Gerson Sanchez</cp:lastModifiedBy>
  <dcterms:modified xsi:type="dcterms:W3CDTF">2021-01-23T16:06:20Z</dcterms:modified>
  <cp:revision>1</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Presentación en pantalla (4:3)</vt:lpwstr>
  </property>
  <property fmtid="{D5CDD505-2E9C-101B-9397-08002B2CF9AE}" pid="3" name="Slides">
    <vt:r8>37</vt:r8>
  </property>
</Properties>
</file>