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3"/>
    <p:restoredTop sz="94728"/>
  </p:normalViewPr>
  <p:slideViewPr>
    <p:cSldViewPr snapToGrid="0">
      <p:cViewPr varScale="1">
        <p:scale>
          <a:sx n="127" d="100"/>
          <a:sy n="127" d="100"/>
        </p:scale>
        <p:origin x="200" y="7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2E5B5D-F398-4B45-876B-386F237A81B9}"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3B64CC8F-EC2A-452B-99D8-A170B0DE5DE3}">
      <dgm:prSet/>
      <dgm:spPr/>
      <dgm:t>
        <a:bodyPr/>
        <a:lstStyle/>
        <a:p>
          <a:r>
            <a:rPr lang="es-US" dirty="0"/>
            <a:t>En una ocasión, mientras Elena de White viajaba rumbo a un congreso, miraba ciudad tras ciudad donde el evangelio no había sido predicado y se preguntaba, cuál sería la razón por la cual no habían sido alcanzadas. Su respuesta fue:</a:t>
          </a:r>
          <a:endParaRPr lang="en-US" dirty="0"/>
        </a:p>
      </dgm:t>
    </dgm:pt>
    <dgm:pt modelId="{0E222ADB-C18C-4BE1-9BE1-5DE846F92773}" type="parTrans" cxnId="{E865FAFD-50CA-4075-943D-11950F6CF271}">
      <dgm:prSet/>
      <dgm:spPr/>
      <dgm:t>
        <a:bodyPr/>
        <a:lstStyle/>
        <a:p>
          <a:endParaRPr lang="en-US"/>
        </a:p>
      </dgm:t>
    </dgm:pt>
    <dgm:pt modelId="{87A46B93-8D1F-48F3-A5CF-C7C3537FE8C5}" type="sibTrans" cxnId="{E865FAFD-50CA-4075-943D-11950F6CF271}">
      <dgm:prSet/>
      <dgm:spPr/>
      <dgm:t>
        <a:bodyPr/>
        <a:lstStyle/>
        <a:p>
          <a:endParaRPr lang="en-US"/>
        </a:p>
      </dgm:t>
    </dgm:pt>
    <dgm:pt modelId="{19D328D8-BC7C-413A-AAC4-6ADA25BAC64F}">
      <dgm:prSet/>
      <dgm:spPr/>
      <dgm:t>
        <a:bodyPr/>
        <a:lstStyle/>
        <a:p>
          <a:r>
            <a:rPr lang="es-US" dirty="0"/>
            <a:t>“Los pastores están revoloteando sobres las iglesias que conocen la verdad, mientras miles de personas perecen sin Cristo. “Deben sentir que no es su deber revolotear sobre las iglesias que ya han sido levantadas, sino que deben estar haciendo una obra evangelística agresiva… hallarán que nada es tan animador como la labor evangélica en campos nuevos”. (White, El evangelismo, 280)</a:t>
          </a:r>
          <a:endParaRPr lang="en-US" dirty="0"/>
        </a:p>
      </dgm:t>
    </dgm:pt>
    <dgm:pt modelId="{205D974D-CF39-4986-B2A2-37E194D2DA13}" type="parTrans" cxnId="{4A78226D-17E7-4059-8AC2-E6C72AF28389}">
      <dgm:prSet/>
      <dgm:spPr/>
      <dgm:t>
        <a:bodyPr/>
        <a:lstStyle/>
        <a:p>
          <a:endParaRPr lang="en-US"/>
        </a:p>
      </dgm:t>
    </dgm:pt>
    <dgm:pt modelId="{EDA829BC-F2B3-4CFA-A99A-CC9A0F32F86E}" type="sibTrans" cxnId="{4A78226D-17E7-4059-8AC2-E6C72AF28389}">
      <dgm:prSet/>
      <dgm:spPr/>
      <dgm:t>
        <a:bodyPr/>
        <a:lstStyle/>
        <a:p>
          <a:endParaRPr lang="en-US"/>
        </a:p>
      </dgm:t>
    </dgm:pt>
    <dgm:pt modelId="{7305D3CC-4E8D-6A4D-B23F-2716C3123F5A}" type="pres">
      <dgm:prSet presAssocID="{592E5B5D-F398-4B45-876B-386F237A81B9}" presName="hierChild1" presStyleCnt="0">
        <dgm:presLayoutVars>
          <dgm:chPref val="1"/>
          <dgm:dir/>
          <dgm:animOne val="branch"/>
          <dgm:animLvl val="lvl"/>
          <dgm:resizeHandles/>
        </dgm:presLayoutVars>
      </dgm:prSet>
      <dgm:spPr/>
    </dgm:pt>
    <dgm:pt modelId="{7FA180C4-2A1B-AE44-B74D-FEEAD4FB627E}" type="pres">
      <dgm:prSet presAssocID="{3B64CC8F-EC2A-452B-99D8-A170B0DE5DE3}" presName="hierRoot1" presStyleCnt="0"/>
      <dgm:spPr/>
    </dgm:pt>
    <dgm:pt modelId="{DDF202D6-5E0B-C14B-A3E6-CB45827EA38C}" type="pres">
      <dgm:prSet presAssocID="{3B64CC8F-EC2A-452B-99D8-A170B0DE5DE3}" presName="composite" presStyleCnt="0"/>
      <dgm:spPr/>
    </dgm:pt>
    <dgm:pt modelId="{C1F3E654-1BA1-FE44-A1FB-7D6DEB0A7DB6}" type="pres">
      <dgm:prSet presAssocID="{3B64CC8F-EC2A-452B-99D8-A170B0DE5DE3}" presName="background" presStyleLbl="node0" presStyleIdx="0" presStyleCnt="2"/>
      <dgm:spPr/>
    </dgm:pt>
    <dgm:pt modelId="{37B365B5-84DA-A641-A769-CB64A1236F62}" type="pres">
      <dgm:prSet presAssocID="{3B64CC8F-EC2A-452B-99D8-A170B0DE5DE3}" presName="text" presStyleLbl="fgAcc0" presStyleIdx="0" presStyleCnt="2">
        <dgm:presLayoutVars>
          <dgm:chPref val="3"/>
        </dgm:presLayoutVars>
      </dgm:prSet>
      <dgm:spPr/>
    </dgm:pt>
    <dgm:pt modelId="{B9EE8BE5-3C5C-D64B-8797-6012B6F6EEA9}" type="pres">
      <dgm:prSet presAssocID="{3B64CC8F-EC2A-452B-99D8-A170B0DE5DE3}" presName="hierChild2" presStyleCnt="0"/>
      <dgm:spPr/>
    </dgm:pt>
    <dgm:pt modelId="{E2D8B66E-428B-E545-9CC0-3C71975B3644}" type="pres">
      <dgm:prSet presAssocID="{19D328D8-BC7C-413A-AAC4-6ADA25BAC64F}" presName="hierRoot1" presStyleCnt="0"/>
      <dgm:spPr/>
    </dgm:pt>
    <dgm:pt modelId="{9A51E885-F650-5946-9562-2DB9202DD35F}" type="pres">
      <dgm:prSet presAssocID="{19D328D8-BC7C-413A-AAC4-6ADA25BAC64F}" presName="composite" presStyleCnt="0"/>
      <dgm:spPr/>
    </dgm:pt>
    <dgm:pt modelId="{D7FB9840-792C-8649-B688-1F677E707F46}" type="pres">
      <dgm:prSet presAssocID="{19D328D8-BC7C-413A-AAC4-6ADA25BAC64F}" presName="background" presStyleLbl="node0" presStyleIdx="1" presStyleCnt="2"/>
      <dgm:spPr/>
    </dgm:pt>
    <dgm:pt modelId="{01C995F2-96BD-FE47-B361-D35F693DFCBC}" type="pres">
      <dgm:prSet presAssocID="{19D328D8-BC7C-413A-AAC4-6ADA25BAC64F}" presName="text" presStyleLbl="fgAcc0" presStyleIdx="1" presStyleCnt="2">
        <dgm:presLayoutVars>
          <dgm:chPref val="3"/>
        </dgm:presLayoutVars>
      </dgm:prSet>
      <dgm:spPr/>
    </dgm:pt>
    <dgm:pt modelId="{A7A2BD6A-0C4F-2F44-87AA-67C5E292C4FD}" type="pres">
      <dgm:prSet presAssocID="{19D328D8-BC7C-413A-AAC4-6ADA25BAC64F}" presName="hierChild2" presStyleCnt="0"/>
      <dgm:spPr/>
    </dgm:pt>
  </dgm:ptLst>
  <dgm:cxnLst>
    <dgm:cxn modelId="{1B970D00-AD08-C94A-B4A8-C8B7F16753F1}" type="presOf" srcId="{592E5B5D-F398-4B45-876B-386F237A81B9}" destId="{7305D3CC-4E8D-6A4D-B23F-2716C3123F5A}" srcOrd="0" destOrd="0" presId="urn:microsoft.com/office/officeart/2005/8/layout/hierarchy1"/>
    <dgm:cxn modelId="{7D4F6D0D-3251-6A42-B1D6-53450978ED45}" type="presOf" srcId="{3B64CC8F-EC2A-452B-99D8-A170B0DE5DE3}" destId="{37B365B5-84DA-A641-A769-CB64A1236F62}" srcOrd="0" destOrd="0" presId="urn:microsoft.com/office/officeart/2005/8/layout/hierarchy1"/>
    <dgm:cxn modelId="{4A78226D-17E7-4059-8AC2-E6C72AF28389}" srcId="{592E5B5D-F398-4B45-876B-386F237A81B9}" destId="{19D328D8-BC7C-413A-AAC4-6ADA25BAC64F}" srcOrd="1" destOrd="0" parTransId="{205D974D-CF39-4986-B2A2-37E194D2DA13}" sibTransId="{EDA829BC-F2B3-4CFA-A99A-CC9A0F32F86E}"/>
    <dgm:cxn modelId="{AFF1AAB8-FC48-DB41-8953-2876434B8746}" type="presOf" srcId="{19D328D8-BC7C-413A-AAC4-6ADA25BAC64F}" destId="{01C995F2-96BD-FE47-B361-D35F693DFCBC}" srcOrd="0" destOrd="0" presId="urn:microsoft.com/office/officeart/2005/8/layout/hierarchy1"/>
    <dgm:cxn modelId="{E865FAFD-50CA-4075-943D-11950F6CF271}" srcId="{592E5B5D-F398-4B45-876B-386F237A81B9}" destId="{3B64CC8F-EC2A-452B-99D8-A170B0DE5DE3}" srcOrd="0" destOrd="0" parTransId="{0E222ADB-C18C-4BE1-9BE1-5DE846F92773}" sibTransId="{87A46B93-8D1F-48F3-A5CF-C7C3537FE8C5}"/>
    <dgm:cxn modelId="{77E763FF-0060-4446-A74B-247F0493454D}" type="presParOf" srcId="{7305D3CC-4E8D-6A4D-B23F-2716C3123F5A}" destId="{7FA180C4-2A1B-AE44-B74D-FEEAD4FB627E}" srcOrd="0" destOrd="0" presId="urn:microsoft.com/office/officeart/2005/8/layout/hierarchy1"/>
    <dgm:cxn modelId="{5A0BC346-CA96-0F40-8AB5-0691DFCE84A9}" type="presParOf" srcId="{7FA180C4-2A1B-AE44-B74D-FEEAD4FB627E}" destId="{DDF202D6-5E0B-C14B-A3E6-CB45827EA38C}" srcOrd="0" destOrd="0" presId="urn:microsoft.com/office/officeart/2005/8/layout/hierarchy1"/>
    <dgm:cxn modelId="{1F136FA1-2F0B-1F48-9EE2-B7DD40C5921A}" type="presParOf" srcId="{DDF202D6-5E0B-C14B-A3E6-CB45827EA38C}" destId="{C1F3E654-1BA1-FE44-A1FB-7D6DEB0A7DB6}" srcOrd="0" destOrd="0" presId="urn:microsoft.com/office/officeart/2005/8/layout/hierarchy1"/>
    <dgm:cxn modelId="{CBCEA4F9-22EE-D343-B116-CDD989B0DAFD}" type="presParOf" srcId="{DDF202D6-5E0B-C14B-A3E6-CB45827EA38C}" destId="{37B365B5-84DA-A641-A769-CB64A1236F62}" srcOrd="1" destOrd="0" presId="urn:microsoft.com/office/officeart/2005/8/layout/hierarchy1"/>
    <dgm:cxn modelId="{31EF2AFE-E204-9344-A5C2-F180960F1948}" type="presParOf" srcId="{7FA180C4-2A1B-AE44-B74D-FEEAD4FB627E}" destId="{B9EE8BE5-3C5C-D64B-8797-6012B6F6EEA9}" srcOrd="1" destOrd="0" presId="urn:microsoft.com/office/officeart/2005/8/layout/hierarchy1"/>
    <dgm:cxn modelId="{CA6A2CCA-F808-E94D-9CBB-F23A9591E4AE}" type="presParOf" srcId="{7305D3CC-4E8D-6A4D-B23F-2716C3123F5A}" destId="{E2D8B66E-428B-E545-9CC0-3C71975B3644}" srcOrd="1" destOrd="0" presId="urn:microsoft.com/office/officeart/2005/8/layout/hierarchy1"/>
    <dgm:cxn modelId="{9AB6F36F-746D-3743-AE6F-490F79C01A56}" type="presParOf" srcId="{E2D8B66E-428B-E545-9CC0-3C71975B3644}" destId="{9A51E885-F650-5946-9562-2DB9202DD35F}" srcOrd="0" destOrd="0" presId="urn:microsoft.com/office/officeart/2005/8/layout/hierarchy1"/>
    <dgm:cxn modelId="{C2CAD80D-443D-6C46-951B-EA630E04AA36}" type="presParOf" srcId="{9A51E885-F650-5946-9562-2DB9202DD35F}" destId="{D7FB9840-792C-8649-B688-1F677E707F46}" srcOrd="0" destOrd="0" presId="urn:microsoft.com/office/officeart/2005/8/layout/hierarchy1"/>
    <dgm:cxn modelId="{1121A3F9-E848-CD40-B95A-F4550470AEA1}" type="presParOf" srcId="{9A51E885-F650-5946-9562-2DB9202DD35F}" destId="{01C995F2-96BD-FE47-B361-D35F693DFCBC}" srcOrd="1" destOrd="0" presId="urn:microsoft.com/office/officeart/2005/8/layout/hierarchy1"/>
    <dgm:cxn modelId="{F9EF07E9-C87D-3D43-98F5-BEEF489EA72D}" type="presParOf" srcId="{E2D8B66E-428B-E545-9CC0-3C71975B3644}" destId="{A7A2BD6A-0C4F-2F44-87AA-67C5E292C4F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C486FC-C5F7-4824-AE1D-6946BF5E40D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E58817B4-E33B-49F1-96FB-41D17A9C34F9}">
      <dgm:prSet/>
      <dgm:spPr/>
      <dgm:t>
        <a:bodyPr/>
        <a:lstStyle/>
        <a:p>
          <a:r>
            <a:rPr lang="es-US" dirty="0"/>
            <a:t>Los jóvenes bien adiestrados pueden hacer mucho a favor de la predicación del evangelio y la plantación de nuevas iglesias.</a:t>
          </a:r>
          <a:endParaRPr lang="en-US" dirty="0"/>
        </a:p>
      </dgm:t>
    </dgm:pt>
    <dgm:pt modelId="{E04CA1EA-E98C-4909-8886-08DBF34DCF10}" type="parTrans" cxnId="{7B65E5E4-523A-49D1-80FF-E70BFB3B2AA2}">
      <dgm:prSet/>
      <dgm:spPr/>
      <dgm:t>
        <a:bodyPr/>
        <a:lstStyle/>
        <a:p>
          <a:endParaRPr lang="en-US"/>
        </a:p>
      </dgm:t>
    </dgm:pt>
    <dgm:pt modelId="{1E96942C-C01C-4AF7-9101-767E8B70C558}" type="sibTrans" cxnId="{7B65E5E4-523A-49D1-80FF-E70BFB3B2AA2}">
      <dgm:prSet/>
      <dgm:spPr/>
      <dgm:t>
        <a:bodyPr/>
        <a:lstStyle/>
        <a:p>
          <a:endParaRPr lang="en-US"/>
        </a:p>
      </dgm:t>
    </dgm:pt>
    <dgm:pt modelId="{8711BCD1-6268-4017-B2F2-ABCF1C4DC929}">
      <dgm:prSet/>
      <dgm:spPr/>
      <dgm:t>
        <a:bodyPr/>
        <a:lstStyle/>
        <a:p>
          <a:r>
            <a:rPr lang="es-US" dirty="0"/>
            <a:t>“Con semejante ejército de obreros, como el de nuestros jóvenes, bien preparados, podrían promover, ¡Cuán pronto se proclamará a todo el mundo el mensaje de un Salvador crucificado! ¡Resucitado y próximo a venir! ¡cuán pronto vendría el fin: el fin del sufrimiento, del dolor y del pecado”. (White, Maranatha: el Señor viene, 120)</a:t>
          </a:r>
          <a:endParaRPr lang="en-US" dirty="0"/>
        </a:p>
      </dgm:t>
    </dgm:pt>
    <dgm:pt modelId="{51DC5BA8-D136-4F27-ABB9-625F3A77A129}" type="parTrans" cxnId="{7242C491-958D-48F0-93FF-739035A40E9F}">
      <dgm:prSet/>
      <dgm:spPr/>
      <dgm:t>
        <a:bodyPr/>
        <a:lstStyle/>
        <a:p>
          <a:endParaRPr lang="en-US"/>
        </a:p>
      </dgm:t>
    </dgm:pt>
    <dgm:pt modelId="{1B6E5CB1-2F28-4C83-9D52-78CAF72B27F2}" type="sibTrans" cxnId="{7242C491-958D-48F0-93FF-739035A40E9F}">
      <dgm:prSet/>
      <dgm:spPr/>
      <dgm:t>
        <a:bodyPr/>
        <a:lstStyle/>
        <a:p>
          <a:endParaRPr lang="en-US"/>
        </a:p>
      </dgm:t>
    </dgm:pt>
    <dgm:pt modelId="{EDD0CBCE-8047-AF40-8744-0CC0ECF6A6C1}" type="pres">
      <dgm:prSet presAssocID="{FFC486FC-C5F7-4824-AE1D-6946BF5E40DE}" presName="linear" presStyleCnt="0">
        <dgm:presLayoutVars>
          <dgm:animLvl val="lvl"/>
          <dgm:resizeHandles val="exact"/>
        </dgm:presLayoutVars>
      </dgm:prSet>
      <dgm:spPr/>
    </dgm:pt>
    <dgm:pt modelId="{E35F5053-8229-0F4A-992E-FBA109423E88}" type="pres">
      <dgm:prSet presAssocID="{E58817B4-E33B-49F1-96FB-41D17A9C34F9}" presName="parentText" presStyleLbl="node1" presStyleIdx="0" presStyleCnt="2">
        <dgm:presLayoutVars>
          <dgm:chMax val="0"/>
          <dgm:bulletEnabled val="1"/>
        </dgm:presLayoutVars>
      </dgm:prSet>
      <dgm:spPr/>
    </dgm:pt>
    <dgm:pt modelId="{94725B56-B00D-164C-9D75-27DD0D0BBCDF}" type="pres">
      <dgm:prSet presAssocID="{1E96942C-C01C-4AF7-9101-767E8B70C558}" presName="spacer" presStyleCnt="0"/>
      <dgm:spPr/>
    </dgm:pt>
    <dgm:pt modelId="{43625152-1C17-064D-AF62-E6C2FA6D793F}" type="pres">
      <dgm:prSet presAssocID="{8711BCD1-6268-4017-B2F2-ABCF1C4DC929}" presName="parentText" presStyleLbl="node1" presStyleIdx="1" presStyleCnt="2">
        <dgm:presLayoutVars>
          <dgm:chMax val="0"/>
          <dgm:bulletEnabled val="1"/>
        </dgm:presLayoutVars>
      </dgm:prSet>
      <dgm:spPr/>
    </dgm:pt>
  </dgm:ptLst>
  <dgm:cxnLst>
    <dgm:cxn modelId="{7242C491-958D-48F0-93FF-739035A40E9F}" srcId="{FFC486FC-C5F7-4824-AE1D-6946BF5E40DE}" destId="{8711BCD1-6268-4017-B2F2-ABCF1C4DC929}" srcOrd="1" destOrd="0" parTransId="{51DC5BA8-D136-4F27-ABB9-625F3A77A129}" sibTransId="{1B6E5CB1-2F28-4C83-9D52-78CAF72B27F2}"/>
    <dgm:cxn modelId="{B0F167AE-32A5-0349-92B2-332F9D047105}" type="presOf" srcId="{E58817B4-E33B-49F1-96FB-41D17A9C34F9}" destId="{E35F5053-8229-0F4A-992E-FBA109423E88}" srcOrd="0" destOrd="0" presId="urn:microsoft.com/office/officeart/2005/8/layout/vList2"/>
    <dgm:cxn modelId="{3A6805C0-0C1A-B84C-BA9F-CCC1CA2BDC52}" type="presOf" srcId="{8711BCD1-6268-4017-B2F2-ABCF1C4DC929}" destId="{43625152-1C17-064D-AF62-E6C2FA6D793F}" srcOrd="0" destOrd="0" presId="urn:microsoft.com/office/officeart/2005/8/layout/vList2"/>
    <dgm:cxn modelId="{D0FF91DD-FD03-864B-BC5D-5E8E06B23EAC}" type="presOf" srcId="{FFC486FC-C5F7-4824-AE1D-6946BF5E40DE}" destId="{EDD0CBCE-8047-AF40-8744-0CC0ECF6A6C1}" srcOrd="0" destOrd="0" presId="urn:microsoft.com/office/officeart/2005/8/layout/vList2"/>
    <dgm:cxn modelId="{7B65E5E4-523A-49D1-80FF-E70BFB3B2AA2}" srcId="{FFC486FC-C5F7-4824-AE1D-6946BF5E40DE}" destId="{E58817B4-E33B-49F1-96FB-41D17A9C34F9}" srcOrd="0" destOrd="0" parTransId="{E04CA1EA-E98C-4909-8886-08DBF34DCF10}" sibTransId="{1E96942C-C01C-4AF7-9101-767E8B70C558}"/>
    <dgm:cxn modelId="{1A6C1A08-2343-6B4D-B1EB-0819B2D45766}" type="presParOf" srcId="{EDD0CBCE-8047-AF40-8744-0CC0ECF6A6C1}" destId="{E35F5053-8229-0F4A-992E-FBA109423E88}" srcOrd="0" destOrd="0" presId="urn:microsoft.com/office/officeart/2005/8/layout/vList2"/>
    <dgm:cxn modelId="{7DD122CB-6226-7646-9AAD-77B464D7B167}" type="presParOf" srcId="{EDD0CBCE-8047-AF40-8744-0CC0ECF6A6C1}" destId="{94725B56-B00D-164C-9D75-27DD0D0BBCDF}" srcOrd="1" destOrd="0" presId="urn:microsoft.com/office/officeart/2005/8/layout/vList2"/>
    <dgm:cxn modelId="{6E2CB07C-360F-064E-8BC7-2EF2ECCA9440}" type="presParOf" srcId="{EDD0CBCE-8047-AF40-8744-0CC0ECF6A6C1}" destId="{43625152-1C17-064D-AF62-E6C2FA6D793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A3D95A-774D-4D38-B7BF-BB0BC09A4337}" type="doc">
      <dgm:prSet loTypeId="urn:microsoft.com/office/officeart/2005/8/layout/hierarchy1" loCatId="hierarchy" qsTypeId="urn:microsoft.com/office/officeart/2005/8/quickstyle/simple1" qsCatId="simple" csTypeId="urn:microsoft.com/office/officeart/2005/8/colors/accent4_2" csCatId="accent4"/>
      <dgm:spPr/>
      <dgm:t>
        <a:bodyPr/>
        <a:lstStyle/>
        <a:p>
          <a:endParaRPr lang="en-US"/>
        </a:p>
      </dgm:t>
    </dgm:pt>
    <dgm:pt modelId="{3C5016C7-607B-46F6-985B-10A8C45DE609}">
      <dgm:prSet/>
      <dgm:spPr/>
      <dgm:t>
        <a:bodyPr/>
        <a:lstStyle/>
        <a:p>
          <a:r>
            <a:rPr lang="es-US" dirty="0"/>
            <a:t>“Se ha descuidado cruelmente a los habitantes de las ciudades impías que dentro de tan poco tiempo serán visitadas por calamidades”. (White. El evangelismo, 59)27</a:t>
          </a:r>
          <a:endParaRPr lang="en-US" dirty="0"/>
        </a:p>
      </dgm:t>
    </dgm:pt>
    <dgm:pt modelId="{7BD824DA-1128-43A9-B875-F52162EA36D3}" type="parTrans" cxnId="{293998AC-163B-4BE0-89F6-631FCC4335EB}">
      <dgm:prSet/>
      <dgm:spPr/>
      <dgm:t>
        <a:bodyPr/>
        <a:lstStyle/>
        <a:p>
          <a:endParaRPr lang="en-US"/>
        </a:p>
      </dgm:t>
    </dgm:pt>
    <dgm:pt modelId="{B8BCA99C-FC37-420D-BE31-FFAE245A962E}" type="sibTrans" cxnId="{293998AC-163B-4BE0-89F6-631FCC4335EB}">
      <dgm:prSet/>
      <dgm:spPr/>
      <dgm:t>
        <a:bodyPr/>
        <a:lstStyle/>
        <a:p>
          <a:endParaRPr lang="en-US"/>
        </a:p>
      </dgm:t>
    </dgm:pt>
    <dgm:pt modelId="{D4524614-73BF-471B-8E34-35E09B174E0A}">
      <dgm:prSet/>
      <dgm:spPr/>
      <dgm:t>
        <a:bodyPr/>
        <a:lstStyle/>
        <a:p>
          <a:r>
            <a:rPr lang="es-US" dirty="0"/>
            <a:t>A continuación, se mencionarán tres razones importantes que Elena de White considera de porqué hay que plantar iglesias en las ciudades.</a:t>
          </a:r>
          <a:endParaRPr lang="en-US" dirty="0"/>
        </a:p>
      </dgm:t>
    </dgm:pt>
    <dgm:pt modelId="{19DEFA2A-2374-435B-A8CB-A1137DA9AD10}" type="parTrans" cxnId="{EE9D8602-500E-4A2E-9976-B18FADDCB844}">
      <dgm:prSet/>
      <dgm:spPr/>
      <dgm:t>
        <a:bodyPr/>
        <a:lstStyle/>
        <a:p>
          <a:endParaRPr lang="en-US"/>
        </a:p>
      </dgm:t>
    </dgm:pt>
    <dgm:pt modelId="{8810B235-F068-4072-9F52-D29EE77AAD46}" type="sibTrans" cxnId="{EE9D8602-500E-4A2E-9976-B18FADDCB844}">
      <dgm:prSet/>
      <dgm:spPr/>
      <dgm:t>
        <a:bodyPr/>
        <a:lstStyle/>
        <a:p>
          <a:endParaRPr lang="en-US"/>
        </a:p>
      </dgm:t>
    </dgm:pt>
    <dgm:pt modelId="{FA705B3C-0B06-3243-8244-E761D0C50F3F}" type="pres">
      <dgm:prSet presAssocID="{9FA3D95A-774D-4D38-B7BF-BB0BC09A4337}" presName="hierChild1" presStyleCnt="0">
        <dgm:presLayoutVars>
          <dgm:chPref val="1"/>
          <dgm:dir/>
          <dgm:animOne val="branch"/>
          <dgm:animLvl val="lvl"/>
          <dgm:resizeHandles/>
        </dgm:presLayoutVars>
      </dgm:prSet>
      <dgm:spPr/>
    </dgm:pt>
    <dgm:pt modelId="{5A4605D1-4099-B842-A1EB-08F7B1A4D6DD}" type="pres">
      <dgm:prSet presAssocID="{3C5016C7-607B-46F6-985B-10A8C45DE609}" presName="hierRoot1" presStyleCnt="0"/>
      <dgm:spPr/>
    </dgm:pt>
    <dgm:pt modelId="{D41D7E8A-74F1-7846-ACAA-128879BFAF0B}" type="pres">
      <dgm:prSet presAssocID="{3C5016C7-607B-46F6-985B-10A8C45DE609}" presName="composite" presStyleCnt="0"/>
      <dgm:spPr/>
    </dgm:pt>
    <dgm:pt modelId="{FE6032F4-5822-E049-BCAB-260E0AE90806}" type="pres">
      <dgm:prSet presAssocID="{3C5016C7-607B-46F6-985B-10A8C45DE609}" presName="background" presStyleLbl="node0" presStyleIdx="0" presStyleCnt="2"/>
      <dgm:spPr/>
    </dgm:pt>
    <dgm:pt modelId="{156104D1-EBA1-864B-A996-D251BF95125B}" type="pres">
      <dgm:prSet presAssocID="{3C5016C7-607B-46F6-985B-10A8C45DE609}" presName="text" presStyleLbl="fgAcc0" presStyleIdx="0" presStyleCnt="2">
        <dgm:presLayoutVars>
          <dgm:chPref val="3"/>
        </dgm:presLayoutVars>
      </dgm:prSet>
      <dgm:spPr/>
    </dgm:pt>
    <dgm:pt modelId="{81EBB3D6-9A48-C742-9F97-AD3BD6CE47A6}" type="pres">
      <dgm:prSet presAssocID="{3C5016C7-607B-46F6-985B-10A8C45DE609}" presName="hierChild2" presStyleCnt="0"/>
      <dgm:spPr/>
    </dgm:pt>
    <dgm:pt modelId="{48D99CD8-E85D-E144-86E6-461166BDC0B9}" type="pres">
      <dgm:prSet presAssocID="{D4524614-73BF-471B-8E34-35E09B174E0A}" presName="hierRoot1" presStyleCnt="0"/>
      <dgm:spPr/>
    </dgm:pt>
    <dgm:pt modelId="{8B0B54BC-326D-4943-8E83-C3B5286D1500}" type="pres">
      <dgm:prSet presAssocID="{D4524614-73BF-471B-8E34-35E09B174E0A}" presName="composite" presStyleCnt="0"/>
      <dgm:spPr/>
    </dgm:pt>
    <dgm:pt modelId="{F8CA2E54-0E91-E14E-842A-ED57ED1EF964}" type="pres">
      <dgm:prSet presAssocID="{D4524614-73BF-471B-8E34-35E09B174E0A}" presName="background" presStyleLbl="node0" presStyleIdx="1" presStyleCnt="2"/>
      <dgm:spPr/>
    </dgm:pt>
    <dgm:pt modelId="{9FC26046-0FBC-B146-B8A6-3B7D3EB8B4BE}" type="pres">
      <dgm:prSet presAssocID="{D4524614-73BF-471B-8E34-35E09B174E0A}" presName="text" presStyleLbl="fgAcc0" presStyleIdx="1" presStyleCnt="2">
        <dgm:presLayoutVars>
          <dgm:chPref val="3"/>
        </dgm:presLayoutVars>
      </dgm:prSet>
      <dgm:spPr/>
    </dgm:pt>
    <dgm:pt modelId="{E9305D44-04EB-314D-9DA3-CF055BA9646D}" type="pres">
      <dgm:prSet presAssocID="{D4524614-73BF-471B-8E34-35E09B174E0A}" presName="hierChild2" presStyleCnt="0"/>
      <dgm:spPr/>
    </dgm:pt>
  </dgm:ptLst>
  <dgm:cxnLst>
    <dgm:cxn modelId="{EE9D8602-500E-4A2E-9976-B18FADDCB844}" srcId="{9FA3D95A-774D-4D38-B7BF-BB0BC09A4337}" destId="{D4524614-73BF-471B-8E34-35E09B174E0A}" srcOrd="1" destOrd="0" parTransId="{19DEFA2A-2374-435B-A8CB-A1137DA9AD10}" sibTransId="{8810B235-F068-4072-9F52-D29EE77AAD46}"/>
    <dgm:cxn modelId="{527A4A21-B831-894C-8E8B-7ADC19BD1F39}" type="presOf" srcId="{9FA3D95A-774D-4D38-B7BF-BB0BC09A4337}" destId="{FA705B3C-0B06-3243-8244-E761D0C50F3F}" srcOrd="0" destOrd="0" presId="urn:microsoft.com/office/officeart/2005/8/layout/hierarchy1"/>
    <dgm:cxn modelId="{293998AC-163B-4BE0-89F6-631FCC4335EB}" srcId="{9FA3D95A-774D-4D38-B7BF-BB0BC09A4337}" destId="{3C5016C7-607B-46F6-985B-10A8C45DE609}" srcOrd="0" destOrd="0" parTransId="{7BD824DA-1128-43A9-B875-F52162EA36D3}" sibTransId="{B8BCA99C-FC37-420D-BE31-FFAE245A962E}"/>
    <dgm:cxn modelId="{88F078D2-81BA-6A4D-B814-0ADF527F4655}" type="presOf" srcId="{3C5016C7-607B-46F6-985B-10A8C45DE609}" destId="{156104D1-EBA1-864B-A996-D251BF95125B}" srcOrd="0" destOrd="0" presId="urn:microsoft.com/office/officeart/2005/8/layout/hierarchy1"/>
    <dgm:cxn modelId="{A33CDCD3-A0E0-EA47-895D-9912849194A6}" type="presOf" srcId="{D4524614-73BF-471B-8E34-35E09B174E0A}" destId="{9FC26046-0FBC-B146-B8A6-3B7D3EB8B4BE}" srcOrd="0" destOrd="0" presId="urn:microsoft.com/office/officeart/2005/8/layout/hierarchy1"/>
    <dgm:cxn modelId="{C2651109-0697-AC46-9EBB-2BEF1BAD8F2A}" type="presParOf" srcId="{FA705B3C-0B06-3243-8244-E761D0C50F3F}" destId="{5A4605D1-4099-B842-A1EB-08F7B1A4D6DD}" srcOrd="0" destOrd="0" presId="urn:microsoft.com/office/officeart/2005/8/layout/hierarchy1"/>
    <dgm:cxn modelId="{33374048-5EA1-3143-B09B-662EAA25D2EB}" type="presParOf" srcId="{5A4605D1-4099-B842-A1EB-08F7B1A4D6DD}" destId="{D41D7E8A-74F1-7846-ACAA-128879BFAF0B}" srcOrd="0" destOrd="0" presId="urn:microsoft.com/office/officeart/2005/8/layout/hierarchy1"/>
    <dgm:cxn modelId="{BF6C6C22-EA19-8945-9912-37744EF03B14}" type="presParOf" srcId="{D41D7E8A-74F1-7846-ACAA-128879BFAF0B}" destId="{FE6032F4-5822-E049-BCAB-260E0AE90806}" srcOrd="0" destOrd="0" presId="urn:microsoft.com/office/officeart/2005/8/layout/hierarchy1"/>
    <dgm:cxn modelId="{CBD5F68F-44A2-2147-BC1F-E9B5B40C87D1}" type="presParOf" srcId="{D41D7E8A-74F1-7846-ACAA-128879BFAF0B}" destId="{156104D1-EBA1-864B-A996-D251BF95125B}" srcOrd="1" destOrd="0" presId="urn:microsoft.com/office/officeart/2005/8/layout/hierarchy1"/>
    <dgm:cxn modelId="{1DEFE082-0F5E-7A43-B606-63CF9EBE8BE4}" type="presParOf" srcId="{5A4605D1-4099-B842-A1EB-08F7B1A4D6DD}" destId="{81EBB3D6-9A48-C742-9F97-AD3BD6CE47A6}" srcOrd="1" destOrd="0" presId="urn:microsoft.com/office/officeart/2005/8/layout/hierarchy1"/>
    <dgm:cxn modelId="{EAD765D7-0BFB-EE43-AA7F-92F17199248D}" type="presParOf" srcId="{FA705B3C-0B06-3243-8244-E761D0C50F3F}" destId="{48D99CD8-E85D-E144-86E6-461166BDC0B9}" srcOrd="1" destOrd="0" presId="urn:microsoft.com/office/officeart/2005/8/layout/hierarchy1"/>
    <dgm:cxn modelId="{6240B8FD-5415-DE42-90DC-0797E7BA06F3}" type="presParOf" srcId="{48D99CD8-E85D-E144-86E6-461166BDC0B9}" destId="{8B0B54BC-326D-4943-8E83-C3B5286D1500}" srcOrd="0" destOrd="0" presId="urn:microsoft.com/office/officeart/2005/8/layout/hierarchy1"/>
    <dgm:cxn modelId="{74ED742B-9D2F-4B48-BF1F-1AF8F87C9DF8}" type="presParOf" srcId="{8B0B54BC-326D-4943-8E83-C3B5286D1500}" destId="{F8CA2E54-0E91-E14E-842A-ED57ED1EF964}" srcOrd="0" destOrd="0" presId="urn:microsoft.com/office/officeart/2005/8/layout/hierarchy1"/>
    <dgm:cxn modelId="{D2A9EE90-DA50-774A-865D-0FD0F5B599BD}" type="presParOf" srcId="{8B0B54BC-326D-4943-8E83-C3B5286D1500}" destId="{9FC26046-0FBC-B146-B8A6-3B7D3EB8B4BE}" srcOrd="1" destOrd="0" presId="urn:microsoft.com/office/officeart/2005/8/layout/hierarchy1"/>
    <dgm:cxn modelId="{7B42EE01-4A54-EC49-89F7-7066A4912B40}" type="presParOf" srcId="{48D99CD8-E85D-E144-86E6-461166BDC0B9}" destId="{E9305D44-04EB-314D-9DA3-CF055BA9646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D1DF78-703C-438B-8A6E-C71D6EC61F4E}"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F403CE9A-C9D8-4266-BA95-7422928F5C79}">
      <dgm:prSet/>
      <dgm:spPr/>
      <dgm:t>
        <a:bodyPr/>
        <a:lstStyle/>
        <a:p>
          <a:r>
            <a:rPr lang="es-US" dirty="0"/>
            <a:t>1. Miles de personas que viven en las ciudades necesitan de la salvación.</a:t>
          </a:r>
          <a:endParaRPr lang="en-US" dirty="0"/>
        </a:p>
      </dgm:t>
    </dgm:pt>
    <dgm:pt modelId="{72BF8CDC-A824-4C61-AF33-4D8077821698}" type="parTrans" cxnId="{F16F9CBA-E94C-4BD9-8547-927B9AB807A7}">
      <dgm:prSet/>
      <dgm:spPr/>
      <dgm:t>
        <a:bodyPr/>
        <a:lstStyle/>
        <a:p>
          <a:endParaRPr lang="en-US"/>
        </a:p>
      </dgm:t>
    </dgm:pt>
    <dgm:pt modelId="{B59016E9-BB02-415D-9B60-0AC08DF3AE3C}" type="sibTrans" cxnId="{F16F9CBA-E94C-4BD9-8547-927B9AB807A7}">
      <dgm:prSet/>
      <dgm:spPr/>
      <dgm:t>
        <a:bodyPr/>
        <a:lstStyle/>
        <a:p>
          <a:endParaRPr lang="en-US"/>
        </a:p>
      </dgm:t>
    </dgm:pt>
    <dgm:pt modelId="{65C7C80F-9386-47B4-97AC-F635C76F3A6E}">
      <dgm:prSet/>
      <dgm:spPr/>
      <dgm:t>
        <a:bodyPr/>
        <a:lstStyle/>
        <a:p>
          <a:r>
            <a:rPr lang="es-US" dirty="0"/>
            <a:t>“Miles y miles de personas que viven en las ciudades que nos rodean necesitan ayuda en diferentes formas. Comprendan los ministros… Cada uno emplee todas sus capacidades y dones, para salvar las almas que perecen en las ciudades” (White, El evangelismo, 26, 59)</a:t>
          </a:r>
          <a:endParaRPr lang="en-US" dirty="0"/>
        </a:p>
      </dgm:t>
    </dgm:pt>
    <dgm:pt modelId="{5BA740E7-C1E6-469A-A571-C757C9D40E40}" type="parTrans" cxnId="{B3F4EA55-51B0-4C7B-B573-9E11845E9745}">
      <dgm:prSet/>
      <dgm:spPr/>
      <dgm:t>
        <a:bodyPr/>
        <a:lstStyle/>
        <a:p>
          <a:endParaRPr lang="en-US"/>
        </a:p>
      </dgm:t>
    </dgm:pt>
    <dgm:pt modelId="{25E66355-D442-468E-9E28-CDF13FCD949A}" type="sibTrans" cxnId="{B3F4EA55-51B0-4C7B-B573-9E11845E9745}">
      <dgm:prSet/>
      <dgm:spPr/>
      <dgm:t>
        <a:bodyPr/>
        <a:lstStyle/>
        <a:p>
          <a:endParaRPr lang="en-US"/>
        </a:p>
      </dgm:t>
    </dgm:pt>
    <dgm:pt modelId="{B6D14A61-B1BC-8E45-ADEA-0740F7181F67}" type="pres">
      <dgm:prSet presAssocID="{35D1DF78-703C-438B-8A6E-C71D6EC61F4E}" presName="hierChild1" presStyleCnt="0">
        <dgm:presLayoutVars>
          <dgm:chPref val="1"/>
          <dgm:dir/>
          <dgm:animOne val="branch"/>
          <dgm:animLvl val="lvl"/>
          <dgm:resizeHandles/>
        </dgm:presLayoutVars>
      </dgm:prSet>
      <dgm:spPr/>
    </dgm:pt>
    <dgm:pt modelId="{49E3F48F-4F0C-B04B-AC2F-2B1D794C6975}" type="pres">
      <dgm:prSet presAssocID="{F403CE9A-C9D8-4266-BA95-7422928F5C79}" presName="hierRoot1" presStyleCnt="0"/>
      <dgm:spPr/>
    </dgm:pt>
    <dgm:pt modelId="{9E1248E7-6743-E340-8993-90F40281D1E5}" type="pres">
      <dgm:prSet presAssocID="{F403CE9A-C9D8-4266-BA95-7422928F5C79}" presName="composite" presStyleCnt="0"/>
      <dgm:spPr/>
    </dgm:pt>
    <dgm:pt modelId="{FF651AC8-A31D-6145-808F-9920090A3A3A}" type="pres">
      <dgm:prSet presAssocID="{F403CE9A-C9D8-4266-BA95-7422928F5C79}" presName="background" presStyleLbl="node0" presStyleIdx="0" presStyleCnt="2"/>
      <dgm:spPr/>
    </dgm:pt>
    <dgm:pt modelId="{4973C016-7BDD-C149-9F82-D51F78063EB2}" type="pres">
      <dgm:prSet presAssocID="{F403CE9A-C9D8-4266-BA95-7422928F5C79}" presName="text" presStyleLbl="fgAcc0" presStyleIdx="0" presStyleCnt="2">
        <dgm:presLayoutVars>
          <dgm:chPref val="3"/>
        </dgm:presLayoutVars>
      </dgm:prSet>
      <dgm:spPr/>
    </dgm:pt>
    <dgm:pt modelId="{67559492-7A27-DF40-A325-96F28F8BB8C3}" type="pres">
      <dgm:prSet presAssocID="{F403CE9A-C9D8-4266-BA95-7422928F5C79}" presName="hierChild2" presStyleCnt="0"/>
      <dgm:spPr/>
    </dgm:pt>
    <dgm:pt modelId="{BA59CE61-4D4D-A842-9F49-47664A3B9DC9}" type="pres">
      <dgm:prSet presAssocID="{65C7C80F-9386-47B4-97AC-F635C76F3A6E}" presName="hierRoot1" presStyleCnt="0"/>
      <dgm:spPr/>
    </dgm:pt>
    <dgm:pt modelId="{D6BBF219-F959-4A4F-A8F6-EDB5D4B36758}" type="pres">
      <dgm:prSet presAssocID="{65C7C80F-9386-47B4-97AC-F635C76F3A6E}" presName="composite" presStyleCnt="0"/>
      <dgm:spPr/>
    </dgm:pt>
    <dgm:pt modelId="{6DA4F31E-AA9C-6D44-B1AE-12D7E494DE54}" type="pres">
      <dgm:prSet presAssocID="{65C7C80F-9386-47B4-97AC-F635C76F3A6E}" presName="background" presStyleLbl="node0" presStyleIdx="1" presStyleCnt="2"/>
      <dgm:spPr/>
    </dgm:pt>
    <dgm:pt modelId="{B405F8DC-FD56-BB4C-AD61-F93EE760A3DA}" type="pres">
      <dgm:prSet presAssocID="{65C7C80F-9386-47B4-97AC-F635C76F3A6E}" presName="text" presStyleLbl="fgAcc0" presStyleIdx="1" presStyleCnt="2">
        <dgm:presLayoutVars>
          <dgm:chPref val="3"/>
        </dgm:presLayoutVars>
      </dgm:prSet>
      <dgm:spPr/>
    </dgm:pt>
    <dgm:pt modelId="{2916289A-05B2-674E-AF2F-5552C66EC5B3}" type="pres">
      <dgm:prSet presAssocID="{65C7C80F-9386-47B4-97AC-F635C76F3A6E}" presName="hierChild2" presStyleCnt="0"/>
      <dgm:spPr/>
    </dgm:pt>
  </dgm:ptLst>
  <dgm:cxnLst>
    <dgm:cxn modelId="{B3F4EA55-51B0-4C7B-B573-9E11845E9745}" srcId="{35D1DF78-703C-438B-8A6E-C71D6EC61F4E}" destId="{65C7C80F-9386-47B4-97AC-F635C76F3A6E}" srcOrd="1" destOrd="0" parTransId="{5BA740E7-C1E6-469A-A571-C757C9D40E40}" sibTransId="{25E66355-D442-468E-9E28-CDF13FCD949A}"/>
    <dgm:cxn modelId="{F16F9CBA-E94C-4BD9-8547-927B9AB807A7}" srcId="{35D1DF78-703C-438B-8A6E-C71D6EC61F4E}" destId="{F403CE9A-C9D8-4266-BA95-7422928F5C79}" srcOrd="0" destOrd="0" parTransId="{72BF8CDC-A824-4C61-AF33-4D8077821698}" sibTransId="{B59016E9-BB02-415D-9B60-0AC08DF3AE3C}"/>
    <dgm:cxn modelId="{3F066EC2-6F99-BB4F-B962-AC3294239B8C}" type="presOf" srcId="{65C7C80F-9386-47B4-97AC-F635C76F3A6E}" destId="{B405F8DC-FD56-BB4C-AD61-F93EE760A3DA}" srcOrd="0" destOrd="0" presId="urn:microsoft.com/office/officeart/2005/8/layout/hierarchy1"/>
    <dgm:cxn modelId="{37748CC3-931F-D246-BF0C-30BBBCB38F28}" type="presOf" srcId="{F403CE9A-C9D8-4266-BA95-7422928F5C79}" destId="{4973C016-7BDD-C149-9F82-D51F78063EB2}" srcOrd="0" destOrd="0" presId="urn:microsoft.com/office/officeart/2005/8/layout/hierarchy1"/>
    <dgm:cxn modelId="{E74CFFD4-8736-1544-92E6-F787D40166B3}" type="presOf" srcId="{35D1DF78-703C-438B-8A6E-C71D6EC61F4E}" destId="{B6D14A61-B1BC-8E45-ADEA-0740F7181F67}" srcOrd="0" destOrd="0" presId="urn:microsoft.com/office/officeart/2005/8/layout/hierarchy1"/>
    <dgm:cxn modelId="{BA9F787F-D574-3048-9E13-CDACB95B5DF5}" type="presParOf" srcId="{B6D14A61-B1BC-8E45-ADEA-0740F7181F67}" destId="{49E3F48F-4F0C-B04B-AC2F-2B1D794C6975}" srcOrd="0" destOrd="0" presId="urn:microsoft.com/office/officeart/2005/8/layout/hierarchy1"/>
    <dgm:cxn modelId="{946785E0-B94A-0443-8BF1-14647A72C9D0}" type="presParOf" srcId="{49E3F48F-4F0C-B04B-AC2F-2B1D794C6975}" destId="{9E1248E7-6743-E340-8993-90F40281D1E5}" srcOrd="0" destOrd="0" presId="urn:microsoft.com/office/officeart/2005/8/layout/hierarchy1"/>
    <dgm:cxn modelId="{B314A146-00A6-D64D-87CD-F889B5C765F8}" type="presParOf" srcId="{9E1248E7-6743-E340-8993-90F40281D1E5}" destId="{FF651AC8-A31D-6145-808F-9920090A3A3A}" srcOrd="0" destOrd="0" presId="urn:microsoft.com/office/officeart/2005/8/layout/hierarchy1"/>
    <dgm:cxn modelId="{4031C3FC-BDC8-EC45-9EDF-F136BE080D0C}" type="presParOf" srcId="{9E1248E7-6743-E340-8993-90F40281D1E5}" destId="{4973C016-7BDD-C149-9F82-D51F78063EB2}" srcOrd="1" destOrd="0" presId="urn:microsoft.com/office/officeart/2005/8/layout/hierarchy1"/>
    <dgm:cxn modelId="{21C950BB-8B3D-8143-AC5F-97B140ADFC65}" type="presParOf" srcId="{49E3F48F-4F0C-B04B-AC2F-2B1D794C6975}" destId="{67559492-7A27-DF40-A325-96F28F8BB8C3}" srcOrd="1" destOrd="0" presId="urn:microsoft.com/office/officeart/2005/8/layout/hierarchy1"/>
    <dgm:cxn modelId="{DAC874EC-A98C-FE49-88FA-1FB6D3FC1DC1}" type="presParOf" srcId="{B6D14A61-B1BC-8E45-ADEA-0740F7181F67}" destId="{BA59CE61-4D4D-A842-9F49-47664A3B9DC9}" srcOrd="1" destOrd="0" presId="urn:microsoft.com/office/officeart/2005/8/layout/hierarchy1"/>
    <dgm:cxn modelId="{5782A514-3197-244F-A45A-E4E12A003960}" type="presParOf" srcId="{BA59CE61-4D4D-A842-9F49-47664A3B9DC9}" destId="{D6BBF219-F959-4A4F-A8F6-EDB5D4B36758}" srcOrd="0" destOrd="0" presId="urn:microsoft.com/office/officeart/2005/8/layout/hierarchy1"/>
    <dgm:cxn modelId="{8F89584B-9949-8A43-B6AC-0AAC4E5D2D74}" type="presParOf" srcId="{D6BBF219-F959-4A4F-A8F6-EDB5D4B36758}" destId="{6DA4F31E-AA9C-6D44-B1AE-12D7E494DE54}" srcOrd="0" destOrd="0" presId="urn:microsoft.com/office/officeart/2005/8/layout/hierarchy1"/>
    <dgm:cxn modelId="{D7E8312F-5899-8444-98FA-1FED10094569}" type="presParOf" srcId="{D6BBF219-F959-4A4F-A8F6-EDB5D4B36758}" destId="{B405F8DC-FD56-BB4C-AD61-F93EE760A3DA}" srcOrd="1" destOrd="0" presId="urn:microsoft.com/office/officeart/2005/8/layout/hierarchy1"/>
    <dgm:cxn modelId="{449ADC67-384F-3242-BF2C-725B1F939CCB}" type="presParOf" srcId="{BA59CE61-4D4D-A842-9F49-47664A3B9DC9}" destId="{2916289A-05B2-674E-AF2F-5552C66EC5B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A3D20C-4766-4532-A9A4-04BC54885F5B}"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02F532FE-5C69-4FCA-9878-A78985CFFA8F}">
      <dgm:prSet/>
      <dgm:spPr/>
      <dgm:t>
        <a:bodyPr/>
        <a:lstStyle/>
        <a:p>
          <a:r>
            <a:rPr lang="es-US" dirty="0"/>
            <a:t>2. La luz de la verdad debe brillar en todos los pueblos.</a:t>
          </a:r>
          <a:endParaRPr lang="en-US" dirty="0"/>
        </a:p>
      </dgm:t>
    </dgm:pt>
    <dgm:pt modelId="{93F21370-5FF9-461D-AF02-D1B19D98E859}" type="parTrans" cxnId="{1D30C4DF-34F4-41C8-BA13-70928155DA91}">
      <dgm:prSet/>
      <dgm:spPr/>
      <dgm:t>
        <a:bodyPr/>
        <a:lstStyle/>
        <a:p>
          <a:endParaRPr lang="en-US"/>
        </a:p>
      </dgm:t>
    </dgm:pt>
    <dgm:pt modelId="{5FD120A6-FEB1-41F4-93B8-DE19BE0020D6}" type="sibTrans" cxnId="{1D30C4DF-34F4-41C8-BA13-70928155DA91}">
      <dgm:prSet/>
      <dgm:spPr/>
      <dgm:t>
        <a:bodyPr/>
        <a:lstStyle/>
        <a:p>
          <a:endParaRPr lang="en-US"/>
        </a:p>
      </dgm:t>
    </dgm:pt>
    <dgm:pt modelId="{050CACFB-1BED-455A-A9E9-F04AD66D6ABE}">
      <dgm:prSet/>
      <dgm:spPr/>
      <dgm:t>
        <a:bodyPr/>
        <a:lstStyle/>
        <a:p>
          <a:r>
            <a:rPr lang="es-US" dirty="0"/>
            <a:t>“Hay que establecer iglesias y congregaciones. En nuestros tiempos ha de haber representante de la verdad presente en todas las ciudades y en las más remotas partes de la tierra, pues la tierra entera ha de quedar iluminada con la gloria de la verdad de Dios. La luz debe brillar en todos los países y en todos los pueblos”. (White, Mensajes Selectos, tomo 1: 218)</a:t>
          </a:r>
          <a:endParaRPr lang="en-US" dirty="0"/>
        </a:p>
      </dgm:t>
    </dgm:pt>
    <dgm:pt modelId="{F3ABCE6D-FFB9-4CDB-BDEA-8578AD47375F}" type="parTrans" cxnId="{21E1AFC6-03D3-4DDA-AFD8-C63204C6B132}">
      <dgm:prSet/>
      <dgm:spPr/>
      <dgm:t>
        <a:bodyPr/>
        <a:lstStyle/>
        <a:p>
          <a:endParaRPr lang="en-US"/>
        </a:p>
      </dgm:t>
    </dgm:pt>
    <dgm:pt modelId="{C46BF70C-0F4C-43D2-AE18-26302EF8A6B6}" type="sibTrans" cxnId="{21E1AFC6-03D3-4DDA-AFD8-C63204C6B132}">
      <dgm:prSet/>
      <dgm:spPr/>
      <dgm:t>
        <a:bodyPr/>
        <a:lstStyle/>
        <a:p>
          <a:endParaRPr lang="en-US"/>
        </a:p>
      </dgm:t>
    </dgm:pt>
    <dgm:pt modelId="{EEC69FDF-7A87-0F45-A972-09C540BA636E}" type="pres">
      <dgm:prSet presAssocID="{49A3D20C-4766-4532-A9A4-04BC54885F5B}" presName="hierChild1" presStyleCnt="0">
        <dgm:presLayoutVars>
          <dgm:chPref val="1"/>
          <dgm:dir/>
          <dgm:animOne val="branch"/>
          <dgm:animLvl val="lvl"/>
          <dgm:resizeHandles/>
        </dgm:presLayoutVars>
      </dgm:prSet>
      <dgm:spPr/>
    </dgm:pt>
    <dgm:pt modelId="{307D2DAC-8783-4D44-A8DC-DB40DEB241EB}" type="pres">
      <dgm:prSet presAssocID="{02F532FE-5C69-4FCA-9878-A78985CFFA8F}" presName="hierRoot1" presStyleCnt="0"/>
      <dgm:spPr/>
    </dgm:pt>
    <dgm:pt modelId="{8CC592BD-EC5E-6C46-8345-E4D08807E4D1}" type="pres">
      <dgm:prSet presAssocID="{02F532FE-5C69-4FCA-9878-A78985CFFA8F}" presName="composite" presStyleCnt="0"/>
      <dgm:spPr/>
    </dgm:pt>
    <dgm:pt modelId="{759199D8-FE47-6D4E-8DD2-448B3998DE3E}" type="pres">
      <dgm:prSet presAssocID="{02F532FE-5C69-4FCA-9878-A78985CFFA8F}" presName="background" presStyleLbl="node0" presStyleIdx="0" presStyleCnt="2"/>
      <dgm:spPr/>
    </dgm:pt>
    <dgm:pt modelId="{F750A33B-8B7A-EB4F-A29E-B5FAC197211D}" type="pres">
      <dgm:prSet presAssocID="{02F532FE-5C69-4FCA-9878-A78985CFFA8F}" presName="text" presStyleLbl="fgAcc0" presStyleIdx="0" presStyleCnt="2">
        <dgm:presLayoutVars>
          <dgm:chPref val="3"/>
        </dgm:presLayoutVars>
      </dgm:prSet>
      <dgm:spPr/>
    </dgm:pt>
    <dgm:pt modelId="{1195E498-75AE-4846-B083-C8CF5F56A717}" type="pres">
      <dgm:prSet presAssocID="{02F532FE-5C69-4FCA-9878-A78985CFFA8F}" presName="hierChild2" presStyleCnt="0"/>
      <dgm:spPr/>
    </dgm:pt>
    <dgm:pt modelId="{146061FB-22FE-B34A-BFED-5C95C8CDA338}" type="pres">
      <dgm:prSet presAssocID="{050CACFB-1BED-455A-A9E9-F04AD66D6ABE}" presName="hierRoot1" presStyleCnt="0"/>
      <dgm:spPr/>
    </dgm:pt>
    <dgm:pt modelId="{79F0AD15-573E-1843-B512-06BDCBACEB88}" type="pres">
      <dgm:prSet presAssocID="{050CACFB-1BED-455A-A9E9-F04AD66D6ABE}" presName="composite" presStyleCnt="0"/>
      <dgm:spPr/>
    </dgm:pt>
    <dgm:pt modelId="{9F423A16-9EB0-5F40-97E9-24AD8B294851}" type="pres">
      <dgm:prSet presAssocID="{050CACFB-1BED-455A-A9E9-F04AD66D6ABE}" presName="background" presStyleLbl="node0" presStyleIdx="1" presStyleCnt="2"/>
      <dgm:spPr/>
    </dgm:pt>
    <dgm:pt modelId="{28B5F60D-DB1D-0349-BED0-CF62CCAFE937}" type="pres">
      <dgm:prSet presAssocID="{050CACFB-1BED-455A-A9E9-F04AD66D6ABE}" presName="text" presStyleLbl="fgAcc0" presStyleIdx="1" presStyleCnt="2">
        <dgm:presLayoutVars>
          <dgm:chPref val="3"/>
        </dgm:presLayoutVars>
      </dgm:prSet>
      <dgm:spPr/>
    </dgm:pt>
    <dgm:pt modelId="{FCCFA75A-B9EA-6A4F-9CD9-6786BFC01638}" type="pres">
      <dgm:prSet presAssocID="{050CACFB-1BED-455A-A9E9-F04AD66D6ABE}" presName="hierChild2" presStyleCnt="0"/>
      <dgm:spPr/>
    </dgm:pt>
  </dgm:ptLst>
  <dgm:cxnLst>
    <dgm:cxn modelId="{C462881F-1902-2B4C-8E59-F2AE274058BC}" type="presOf" srcId="{050CACFB-1BED-455A-A9E9-F04AD66D6ABE}" destId="{28B5F60D-DB1D-0349-BED0-CF62CCAFE937}" srcOrd="0" destOrd="0" presId="urn:microsoft.com/office/officeart/2005/8/layout/hierarchy1"/>
    <dgm:cxn modelId="{4D9D623C-C552-7C40-B7F8-AA0D8A8364A1}" type="presOf" srcId="{02F532FE-5C69-4FCA-9878-A78985CFFA8F}" destId="{F750A33B-8B7A-EB4F-A29E-B5FAC197211D}" srcOrd="0" destOrd="0" presId="urn:microsoft.com/office/officeart/2005/8/layout/hierarchy1"/>
    <dgm:cxn modelId="{21E1AFC6-03D3-4DDA-AFD8-C63204C6B132}" srcId="{49A3D20C-4766-4532-A9A4-04BC54885F5B}" destId="{050CACFB-1BED-455A-A9E9-F04AD66D6ABE}" srcOrd="1" destOrd="0" parTransId="{F3ABCE6D-FFB9-4CDB-BDEA-8578AD47375F}" sibTransId="{C46BF70C-0F4C-43D2-AE18-26302EF8A6B6}"/>
    <dgm:cxn modelId="{CFCB08CF-1B47-8443-87D6-066A566EABA9}" type="presOf" srcId="{49A3D20C-4766-4532-A9A4-04BC54885F5B}" destId="{EEC69FDF-7A87-0F45-A972-09C540BA636E}" srcOrd="0" destOrd="0" presId="urn:microsoft.com/office/officeart/2005/8/layout/hierarchy1"/>
    <dgm:cxn modelId="{1D30C4DF-34F4-41C8-BA13-70928155DA91}" srcId="{49A3D20C-4766-4532-A9A4-04BC54885F5B}" destId="{02F532FE-5C69-4FCA-9878-A78985CFFA8F}" srcOrd="0" destOrd="0" parTransId="{93F21370-5FF9-461D-AF02-D1B19D98E859}" sibTransId="{5FD120A6-FEB1-41F4-93B8-DE19BE0020D6}"/>
    <dgm:cxn modelId="{793614B0-FADB-5E4E-BA65-81792A7264FB}" type="presParOf" srcId="{EEC69FDF-7A87-0F45-A972-09C540BA636E}" destId="{307D2DAC-8783-4D44-A8DC-DB40DEB241EB}" srcOrd="0" destOrd="0" presId="urn:microsoft.com/office/officeart/2005/8/layout/hierarchy1"/>
    <dgm:cxn modelId="{E218788A-3024-CD4F-8164-184C4811B2A0}" type="presParOf" srcId="{307D2DAC-8783-4D44-A8DC-DB40DEB241EB}" destId="{8CC592BD-EC5E-6C46-8345-E4D08807E4D1}" srcOrd="0" destOrd="0" presId="urn:microsoft.com/office/officeart/2005/8/layout/hierarchy1"/>
    <dgm:cxn modelId="{9B1BE48A-29B8-C544-8C96-BE0BE8B82BFF}" type="presParOf" srcId="{8CC592BD-EC5E-6C46-8345-E4D08807E4D1}" destId="{759199D8-FE47-6D4E-8DD2-448B3998DE3E}" srcOrd="0" destOrd="0" presId="urn:microsoft.com/office/officeart/2005/8/layout/hierarchy1"/>
    <dgm:cxn modelId="{0B90C505-0520-9B49-A110-44822EC88797}" type="presParOf" srcId="{8CC592BD-EC5E-6C46-8345-E4D08807E4D1}" destId="{F750A33B-8B7A-EB4F-A29E-B5FAC197211D}" srcOrd="1" destOrd="0" presId="urn:microsoft.com/office/officeart/2005/8/layout/hierarchy1"/>
    <dgm:cxn modelId="{472C4EED-FB90-1F48-8CC6-27BF42C8906C}" type="presParOf" srcId="{307D2DAC-8783-4D44-A8DC-DB40DEB241EB}" destId="{1195E498-75AE-4846-B083-C8CF5F56A717}" srcOrd="1" destOrd="0" presId="urn:microsoft.com/office/officeart/2005/8/layout/hierarchy1"/>
    <dgm:cxn modelId="{FF27DF64-1249-F648-B1A6-4ECD542A9C2E}" type="presParOf" srcId="{EEC69FDF-7A87-0F45-A972-09C540BA636E}" destId="{146061FB-22FE-B34A-BFED-5C95C8CDA338}" srcOrd="1" destOrd="0" presId="urn:microsoft.com/office/officeart/2005/8/layout/hierarchy1"/>
    <dgm:cxn modelId="{1DC990DF-4A46-D144-A4AB-906B10928350}" type="presParOf" srcId="{146061FB-22FE-B34A-BFED-5C95C8CDA338}" destId="{79F0AD15-573E-1843-B512-06BDCBACEB88}" srcOrd="0" destOrd="0" presId="urn:microsoft.com/office/officeart/2005/8/layout/hierarchy1"/>
    <dgm:cxn modelId="{BB7AFBA7-A680-914B-BABB-E6EEE9588AFF}" type="presParOf" srcId="{79F0AD15-573E-1843-B512-06BDCBACEB88}" destId="{9F423A16-9EB0-5F40-97E9-24AD8B294851}" srcOrd="0" destOrd="0" presId="urn:microsoft.com/office/officeart/2005/8/layout/hierarchy1"/>
    <dgm:cxn modelId="{BBD1269B-22C8-4F4B-A6DB-7D84EA261694}" type="presParOf" srcId="{79F0AD15-573E-1843-B512-06BDCBACEB88}" destId="{28B5F60D-DB1D-0349-BED0-CF62CCAFE937}" srcOrd="1" destOrd="0" presId="urn:microsoft.com/office/officeart/2005/8/layout/hierarchy1"/>
    <dgm:cxn modelId="{10EE8A5C-66E4-6945-AC92-36054D861ABE}" type="presParOf" srcId="{146061FB-22FE-B34A-BFED-5C95C8CDA338}" destId="{FCCFA75A-B9EA-6A4F-9CD9-6786BFC0163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13572B-C127-4112-9C04-825F2D80FF4D}"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534F19F-0552-4F74-BD6D-50BEB853B1B4}">
      <dgm:prSet/>
      <dgm:spPr/>
      <dgm:t>
        <a:bodyPr/>
        <a:lstStyle/>
        <a:p>
          <a:r>
            <a:rPr lang="es-US" dirty="0"/>
            <a:t>3. Desde las ciudades es más fácil que el evangelio se esparza a otros lugares</a:t>
          </a:r>
          <a:endParaRPr lang="en-US" dirty="0"/>
        </a:p>
      </dgm:t>
    </dgm:pt>
    <dgm:pt modelId="{7944680F-D0E8-4263-B252-5EA273950081}" type="parTrans" cxnId="{ECD0311D-009C-41B3-842A-CD6856A15EEA}">
      <dgm:prSet/>
      <dgm:spPr/>
      <dgm:t>
        <a:bodyPr/>
        <a:lstStyle/>
        <a:p>
          <a:endParaRPr lang="en-US"/>
        </a:p>
      </dgm:t>
    </dgm:pt>
    <dgm:pt modelId="{72116161-84ED-414B-B347-54E036F24D11}" type="sibTrans" cxnId="{ECD0311D-009C-41B3-842A-CD6856A15EEA}">
      <dgm:prSet/>
      <dgm:spPr/>
      <dgm:t>
        <a:bodyPr/>
        <a:lstStyle/>
        <a:p>
          <a:endParaRPr lang="en-US"/>
        </a:p>
      </dgm:t>
    </dgm:pt>
    <dgm:pt modelId="{EE2F82E6-4707-4BBE-8A44-0743E8200239}">
      <dgm:prSet/>
      <dgm:spPr/>
      <dgm:t>
        <a:bodyPr/>
        <a:lstStyle/>
        <a:p>
          <a:r>
            <a:rPr lang="es-US" dirty="0"/>
            <a:t>En una carta de 1901 Elena de White escribió con relación a la ciudad de Nueva York:</a:t>
          </a:r>
          <a:endParaRPr lang="en-US" dirty="0"/>
        </a:p>
      </dgm:t>
    </dgm:pt>
    <dgm:pt modelId="{3C8BAD36-3668-4B96-923E-1272209BDC0A}" type="parTrans" cxnId="{C58A4FA7-105A-4E23-BE4A-F122E2235DCE}">
      <dgm:prSet/>
      <dgm:spPr/>
      <dgm:t>
        <a:bodyPr/>
        <a:lstStyle/>
        <a:p>
          <a:endParaRPr lang="en-US"/>
        </a:p>
      </dgm:t>
    </dgm:pt>
    <dgm:pt modelId="{6229CB66-1A03-49CA-9BEB-44DB6DE6A1F0}" type="sibTrans" cxnId="{C58A4FA7-105A-4E23-BE4A-F122E2235DCE}">
      <dgm:prSet/>
      <dgm:spPr/>
      <dgm:t>
        <a:bodyPr/>
        <a:lstStyle/>
        <a:p>
          <a:endParaRPr lang="en-US"/>
        </a:p>
      </dgm:t>
    </dgm:pt>
    <dgm:pt modelId="{7D027935-CA97-4A07-8E34-2917110B06E6}">
      <dgm:prSet/>
      <dgm:spPr/>
      <dgm:t>
        <a:bodyPr/>
        <a:lstStyle/>
        <a:p>
          <a:r>
            <a:rPr lang="es-US" dirty="0"/>
            <a:t>“Se debe convertir a esta ciudad en un centro de la obra misionera, desde el cual el trabajo misionero pueda extenderse con todo éxito. El Señor desea que este centro sea una escuela para los obreros y no debe permitirse que nada interrumpa la obra”. (White, El Evangelismo, 283)</a:t>
          </a:r>
          <a:endParaRPr lang="en-US" dirty="0"/>
        </a:p>
      </dgm:t>
    </dgm:pt>
    <dgm:pt modelId="{F82E47AC-D707-49D3-B675-E07D55C88013}" type="parTrans" cxnId="{65DE0BA7-C80A-410E-BB04-DB15F7B6432E}">
      <dgm:prSet/>
      <dgm:spPr/>
      <dgm:t>
        <a:bodyPr/>
        <a:lstStyle/>
        <a:p>
          <a:endParaRPr lang="en-US"/>
        </a:p>
      </dgm:t>
    </dgm:pt>
    <dgm:pt modelId="{849D4413-0487-45FB-99AC-FD9D1F54B043}" type="sibTrans" cxnId="{65DE0BA7-C80A-410E-BB04-DB15F7B6432E}">
      <dgm:prSet/>
      <dgm:spPr/>
      <dgm:t>
        <a:bodyPr/>
        <a:lstStyle/>
        <a:p>
          <a:endParaRPr lang="en-US"/>
        </a:p>
      </dgm:t>
    </dgm:pt>
    <dgm:pt modelId="{1B0E5224-36F2-104F-8CA4-D5769994F2D8}" type="pres">
      <dgm:prSet presAssocID="{D613572B-C127-4112-9C04-825F2D80FF4D}" presName="hierChild1" presStyleCnt="0">
        <dgm:presLayoutVars>
          <dgm:chPref val="1"/>
          <dgm:dir/>
          <dgm:animOne val="branch"/>
          <dgm:animLvl val="lvl"/>
          <dgm:resizeHandles/>
        </dgm:presLayoutVars>
      </dgm:prSet>
      <dgm:spPr/>
    </dgm:pt>
    <dgm:pt modelId="{7793C836-3F58-9D49-8C8B-0778054D82D7}" type="pres">
      <dgm:prSet presAssocID="{0534F19F-0552-4F74-BD6D-50BEB853B1B4}" presName="hierRoot1" presStyleCnt="0"/>
      <dgm:spPr/>
    </dgm:pt>
    <dgm:pt modelId="{BEB0830B-F3F1-144C-9646-44154E1F681E}" type="pres">
      <dgm:prSet presAssocID="{0534F19F-0552-4F74-BD6D-50BEB853B1B4}" presName="composite" presStyleCnt="0"/>
      <dgm:spPr/>
    </dgm:pt>
    <dgm:pt modelId="{D2ED6B15-CE0F-D940-93CF-03605F899E58}" type="pres">
      <dgm:prSet presAssocID="{0534F19F-0552-4F74-BD6D-50BEB853B1B4}" presName="background" presStyleLbl="node0" presStyleIdx="0" presStyleCnt="3"/>
      <dgm:spPr/>
    </dgm:pt>
    <dgm:pt modelId="{98A8D523-4395-FF40-9F5D-2D7DD9BAFD00}" type="pres">
      <dgm:prSet presAssocID="{0534F19F-0552-4F74-BD6D-50BEB853B1B4}" presName="text" presStyleLbl="fgAcc0" presStyleIdx="0" presStyleCnt="3">
        <dgm:presLayoutVars>
          <dgm:chPref val="3"/>
        </dgm:presLayoutVars>
      </dgm:prSet>
      <dgm:spPr/>
    </dgm:pt>
    <dgm:pt modelId="{79900EDE-63C9-8F45-AB4D-5FA721363FB9}" type="pres">
      <dgm:prSet presAssocID="{0534F19F-0552-4F74-BD6D-50BEB853B1B4}" presName="hierChild2" presStyleCnt="0"/>
      <dgm:spPr/>
    </dgm:pt>
    <dgm:pt modelId="{D0E8956E-5A96-2E45-B9BA-6B9AABF7FB05}" type="pres">
      <dgm:prSet presAssocID="{EE2F82E6-4707-4BBE-8A44-0743E8200239}" presName="hierRoot1" presStyleCnt="0"/>
      <dgm:spPr/>
    </dgm:pt>
    <dgm:pt modelId="{B7389B54-8F62-254A-8AA6-EBD1807F57F9}" type="pres">
      <dgm:prSet presAssocID="{EE2F82E6-4707-4BBE-8A44-0743E8200239}" presName="composite" presStyleCnt="0"/>
      <dgm:spPr/>
    </dgm:pt>
    <dgm:pt modelId="{78327312-2793-7846-9E64-AA751FEB3B97}" type="pres">
      <dgm:prSet presAssocID="{EE2F82E6-4707-4BBE-8A44-0743E8200239}" presName="background" presStyleLbl="node0" presStyleIdx="1" presStyleCnt="3"/>
      <dgm:spPr/>
    </dgm:pt>
    <dgm:pt modelId="{D9C70993-3A38-C74C-A8B9-C7790B70B940}" type="pres">
      <dgm:prSet presAssocID="{EE2F82E6-4707-4BBE-8A44-0743E8200239}" presName="text" presStyleLbl="fgAcc0" presStyleIdx="1" presStyleCnt="3">
        <dgm:presLayoutVars>
          <dgm:chPref val="3"/>
        </dgm:presLayoutVars>
      </dgm:prSet>
      <dgm:spPr/>
    </dgm:pt>
    <dgm:pt modelId="{279FD81F-64BB-7140-9077-13749449CF8B}" type="pres">
      <dgm:prSet presAssocID="{EE2F82E6-4707-4BBE-8A44-0743E8200239}" presName="hierChild2" presStyleCnt="0"/>
      <dgm:spPr/>
    </dgm:pt>
    <dgm:pt modelId="{A2073C58-FB6A-0345-BEF8-BE592586CA72}" type="pres">
      <dgm:prSet presAssocID="{7D027935-CA97-4A07-8E34-2917110B06E6}" presName="hierRoot1" presStyleCnt="0"/>
      <dgm:spPr/>
    </dgm:pt>
    <dgm:pt modelId="{23F3C408-4792-CA43-A5E0-1A3EB862032A}" type="pres">
      <dgm:prSet presAssocID="{7D027935-CA97-4A07-8E34-2917110B06E6}" presName="composite" presStyleCnt="0"/>
      <dgm:spPr/>
    </dgm:pt>
    <dgm:pt modelId="{6F2CE42C-CFB0-884E-A122-1351036A35EC}" type="pres">
      <dgm:prSet presAssocID="{7D027935-CA97-4A07-8E34-2917110B06E6}" presName="background" presStyleLbl="node0" presStyleIdx="2" presStyleCnt="3"/>
      <dgm:spPr/>
    </dgm:pt>
    <dgm:pt modelId="{2EE75034-805B-D749-A5BA-B14F81635E23}" type="pres">
      <dgm:prSet presAssocID="{7D027935-CA97-4A07-8E34-2917110B06E6}" presName="text" presStyleLbl="fgAcc0" presStyleIdx="2" presStyleCnt="3">
        <dgm:presLayoutVars>
          <dgm:chPref val="3"/>
        </dgm:presLayoutVars>
      </dgm:prSet>
      <dgm:spPr/>
    </dgm:pt>
    <dgm:pt modelId="{1B5D59F5-A216-E445-89F3-950C139FFB6E}" type="pres">
      <dgm:prSet presAssocID="{7D027935-CA97-4A07-8E34-2917110B06E6}" presName="hierChild2" presStyleCnt="0"/>
      <dgm:spPr/>
    </dgm:pt>
  </dgm:ptLst>
  <dgm:cxnLst>
    <dgm:cxn modelId="{ECD0311D-009C-41B3-842A-CD6856A15EEA}" srcId="{D613572B-C127-4112-9C04-825F2D80FF4D}" destId="{0534F19F-0552-4F74-BD6D-50BEB853B1B4}" srcOrd="0" destOrd="0" parTransId="{7944680F-D0E8-4263-B252-5EA273950081}" sibTransId="{72116161-84ED-414B-B347-54E036F24D11}"/>
    <dgm:cxn modelId="{E4EF1328-7776-E94F-B598-D8D2C23D2882}" type="presOf" srcId="{D613572B-C127-4112-9C04-825F2D80FF4D}" destId="{1B0E5224-36F2-104F-8CA4-D5769994F2D8}" srcOrd="0" destOrd="0" presId="urn:microsoft.com/office/officeart/2005/8/layout/hierarchy1"/>
    <dgm:cxn modelId="{65DE0BA7-C80A-410E-BB04-DB15F7B6432E}" srcId="{D613572B-C127-4112-9C04-825F2D80FF4D}" destId="{7D027935-CA97-4A07-8E34-2917110B06E6}" srcOrd="2" destOrd="0" parTransId="{F82E47AC-D707-49D3-B675-E07D55C88013}" sibTransId="{849D4413-0487-45FB-99AC-FD9D1F54B043}"/>
    <dgm:cxn modelId="{C58A4FA7-105A-4E23-BE4A-F122E2235DCE}" srcId="{D613572B-C127-4112-9C04-825F2D80FF4D}" destId="{EE2F82E6-4707-4BBE-8A44-0743E8200239}" srcOrd="1" destOrd="0" parTransId="{3C8BAD36-3668-4B96-923E-1272209BDC0A}" sibTransId="{6229CB66-1A03-49CA-9BEB-44DB6DE6A1F0}"/>
    <dgm:cxn modelId="{607BC9A9-A915-CA46-A16A-87DD80D96E6A}" type="presOf" srcId="{0534F19F-0552-4F74-BD6D-50BEB853B1B4}" destId="{98A8D523-4395-FF40-9F5D-2D7DD9BAFD00}" srcOrd="0" destOrd="0" presId="urn:microsoft.com/office/officeart/2005/8/layout/hierarchy1"/>
    <dgm:cxn modelId="{2C79C5B5-8054-334D-9DFA-C8AFBC142885}" type="presOf" srcId="{7D027935-CA97-4A07-8E34-2917110B06E6}" destId="{2EE75034-805B-D749-A5BA-B14F81635E23}" srcOrd="0" destOrd="0" presId="urn:microsoft.com/office/officeart/2005/8/layout/hierarchy1"/>
    <dgm:cxn modelId="{840E1ED3-3400-1F4D-BDCA-0FDB1F72960C}" type="presOf" srcId="{EE2F82E6-4707-4BBE-8A44-0743E8200239}" destId="{D9C70993-3A38-C74C-A8B9-C7790B70B940}" srcOrd="0" destOrd="0" presId="urn:microsoft.com/office/officeart/2005/8/layout/hierarchy1"/>
    <dgm:cxn modelId="{94F5647E-09E6-5948-ACB6-B7A440AD22E6}" type="presParOf" srcId="{1B0E5224-36F2-104F-8CA4-D5769994F2D8}" destId="{7793C836-3F58-9D49-8C8B-0778054D82D7}" srcOrd="0" destOrd="0" presId="urn:microsoft.com/office/officeart/2005/8/layout/hierarchy1"/>
    <dgm:cxn modelId="{33352730-184C-B24A-BAFE-582256F428C7}" type="presParOf" srcId="{7793C836-3F58-9D49-8C8B-0778054D82D7}" destId="{BEB0830B-F3F1-144C-9646-44154E1F681E}" srcOrd="0" destOrd="0" presId="urn:microsoft.com/office/officeart/2005/8/layout/hierarchy1"/>
    <dgm:cxn modelId="{EF13D644-0110-AB4F-AE12-4B3B4EDFE42D}" type="presParOf" srcId="{BEB0830B-F3F1-144C-9646-44154E1F681E}" destId="{D2ED6B15-CE0F-D940-93CF-03605F899E58}" srcOrd="0" destOrd="0" presId="urn:microsoft.com/office/officeart/2005/8/layout/hierarchy1"/>
    <dgm:cxn modelId="{14F9D47F-A66D-7D47-AFA2-AAD2B348DDF2}" type="presParOf" srcId="{BEB0830B-F3F1-144C-9646-44154E1F681E}" destId="{98A8D523-4395-FF40-9F5D-2D7DD9BAFD00}" srcOrd="1" destOrd="0" presId="urn:microsoft.com/office/officeart/2005/8/layout/hierarchy1"/>
    <dgm:cxn modelId="{27BB418D-A97C-DD45-9352-21560E731AE0}" type="presParOf" srcId="{7793C836-3F58-9D49-8C8B-0778054D82D7}" destId="{79900EDE-63C9-8F45-AB4D-5FA721363FB9}" srcOrd="1" destOrd="0" presId="urn:microsoft.com/office/officeart/2005/8/layout/hierarchy1"/>
    <dgm:cxn modelId="{9707D8AB-B1B5-7948-8729-41A99107CE5C}" type="presParOf" srcId="{1B0E5224-36F2-104F-8CA4-D5769994F2D8}" destId="{D0E8956E-5A96-2E45-B9BA-6B9AABF7FB05}" srcOrd="1" destOrd="0" presId="urn:microsoft.com/office/officeart/2005/8/layout/hierarchy1"/>
    <dgm:cxn modelId="{57634E2F-5CA5-6441-93B5-FAC8DAB39474}" type="presParOf" srcId="{D0E8956E-5A96-2E45-B9BA-6B9AABF7FB05}" destId="{B7389B54-8F62-254A-8AA6-EBD1807F57F9}" srcOrd="0" destOrd="0" presId="urn:microsoft.com/office/officeart/2005/8/layout/hierarchy1"/>
    <dgm:cxn modelId="{52E77826-D48A-6D42-A318-EF79FE562A2C}" type="presParOf" srcId="{B7389B54-8F62-254A-8AA6-EBD1807F57F9}" destId="{78327312-2793-7846-9E64-AA751FEB3B97}" srcOrd="0" destOrd="0" presId="urn:microsoft.com/office/officeart/2005/8/layout/hierarchy1"/>
    <dgm:cxn modelId="{62EED97C-79B5-BC44-B8A1-D3AA1E2F87AD}" type="presParOf" srcId="{B7389B54-8F62-254A-8AA6-EBD1807F57F9}" destId="{D9C70993-3A38-C74C-A8B9-C7790B70B940}" srcOrd="1" destOrd="0" presId="urn:microsoft.com/office/officeart/2005/8/layout/hierarchy1"/>
    <dgm:cxn modelId="{23533A89-4162-884B-AB10-177F345E7FAF}" type="presParOf" srcId="{D0E8956E-5A96-2E45-B9BA-6B9AABF7FB05}" destId="{279FD81F-64BB-7140-9077-13749449CF8B}" srcOrd="1" destOrd="0" presId="urn:microsoft.com/office/officeart/2005/8/layout/hierarchy1"/>
    <dgm:cxn modelId="{8CEB7347-1103-C74C-92FB-F005F6EE5F4C}" type="presParOf" srcId="{1B0E5224-36F2-104F-8CA4-D5769994F2D8}" destId="{A2073C58-FB6A-0345-BEF8-BE592586CA72}" srcOrd="2" destOrd="0" presId="urn:microsoft.com/office/officeart/2005/8/layout/hierarchy1"/>
    <dgm:cxn modelId="{BEAFC2F5-720E-D349-966A-AFFEDF6AAD37}" type="presParOf" srcId="{A2073C58-FB6A-0345-BEF8-BE592586CA72}" destId="{23F3C408-4792-CA43-A5E0-1A3EB862032A}" srcOrd="0" destOrd="0" presId="urn:microsoft.com/office/officeart/2005/8/layout/hierarchy1"/>
    <dgm:cxn modelId="{FDEBAAC1-E9F8-BE48-925A-06B4EA073D99}" type="presParOf" srcId="{23F3C408-4792-CA43-A5E0-1A3EB862032A}" destId="{6F2CE42C-CFB0-884E-A122-1351036A35EC}" srcOrd="0" destOrd="0" presId="urn:microsoft.com/office/officeart/2005/8/layout/hierarchy1"/>
    <dgm:cxn modelId="{106A62C5-7544-BD4A-8DE6-351E4E2B08E8}" type="presParOf" srcId="{23F3C408-4792-CA43-A5E0-1A3EB862032A}" destId="{2EE75034-805B-D749-A5BA-B14F81635E23}" srcOrd="1" destOrd="0" presId="urn:microsoft.com/office/officeart/2005/8/layout/hierarchy1"/>
    <dgm:cxn modelId="{A2C7B4EE-80B3-434C-A00E-4B4AA8F563A2}" type="presParOf" srcId="{A2073C58-FB6A-0345-BEF8-BE592586CA72}" destId="{1B5D59F5-A216-E445-89F3-950C139FFB6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FD0296F-A6F9-4871-9B31-E583E0A46976}"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7CDE981E-EF52-4300-9BBB-7DE31FE714DD}">
      <dgm:prSet/>
      <dgm:spPr/>
      <dgm:t>
        <a:bodyPr/>
        <a:lstStyle/>
        <a:p>
          <a:r>
            <a:rPr lang="es-US" dirty="0"/>
            <a:t>Plantar iglesias es un desafió en todo sentido, pero uno de esos desafíos son los recursos financieros que exige abrir nueva obra. Por ello, plantar nuevas iglesias es un asunto de fe.</a:t>
          </a:r>
          <a:endParaRPr lang="en-US" dirty="0"/>
        </a:p>
      </dgm:t>
    </dgm:pt>
    <dgm:pt modelId="{085927B4-4205-42D9-B8E8-034F30564127}" type="parTrans" cxnId="{DADDC877-6877-408C-BE0D-3DDF506F94C0}">
      <dgm:prSet/>
      <dgm:spPr/>
      <dgm:t>
        <a:bodyPr/>
        <a:lstStyle/>
        <a:p>
          <a:endParaRPr lang="en-US"/>
        </a:p>
      </dgm:t>
    </dgm:pt>
    <dgm:pt modelId="{5ACE6A9E-EE7A-49BD-92AE-C370E004BA61}" type="sibTrans" cxnId="{DADDC877-6877-408C-BE0D-3DDF506F94C0}">
      <dgm:prSet/>
      <dgm:spPr/>
      <dgm:t>
        <a:bodyPr/>
        <a:lstStyle/>
        <a:p>
          <a:endParaRPr lang="en-US"/>
        </a:p>
      </dgm:t>
    </dgm:pt>
    <dgm:pt modelId="{5FDCA9DE-3A1B-4A81-ACBF-42BFD534D72C}">
      <dgm:prSet/>
      <dgm:spPr/>
      <dgm:t>
        <a:bodyPr/>
        <a:lstStyle/>
        <a:p>
          <a:r>
            <a:rPr lang="es-US" dirty="0"/>
            <a:t>“Cuando Él señala la necesidad de establecer la obra en lugares donde podrá ejercer influencia, se debe andar y obrar por fe”. (White, Consejos sobre mayordomía cristiana, 291)</a:t>
          </a:r>
          <a:endParaRPr lang="en-US" dirty="0"/>
        </a:p>
      </dgm:t>
    </dgm:pt>
    <dgm:pt modelId="{A3813427-2536-4E0B-9D75-A37684E32ACD}" type="parTrans" cxnId="{A399F4A8-B112-470E-BCD3-8125CC887674}">
      <dgm:prSet/>
      <dgm:spPr/>
      <dgm:t>
        <a:bodyPr/>
        <a:lstStyle/>
        <a:p>
          <a:endParaRPr lang="en-US"/>
        </a:p>
      </dgm:t>
    </dgm:pt>
    <dgm:pt modelId="{2623CE67-0B4A-4400-8819-A5C327884CD0}" type="sibTrans" cxnId="{A399F4A8-B112-470E-BCD3-8125CC887674}">
      <dgm:prSet/>
      <dgm:spPr/>
      <dgm:t>
        <a:bodyPr/>
        <a:lstStyle/>
        <a:p>
          <a:endParaRPr lang="en-US"/>
        </a:p>
      </dgm:t>
    </dgm:pt>
    <dgm:pt modelId="{D3E76E5D-0525-9F43-BA09-2B1D979428F8}" type="pres">
      <dgm:prSet presAssocID="{7FD0296F-A6F9-4871-9B31-E583E0A46976}" presName="linear" presStyleCnt="0">
        <dgm:presLayoutVars>
          <dgm:animLvl val="lvl"/>
          <dgm:resizeHandles val="exact"/>
        </dgm:presLayoutVars>
      </dgm:prSet>
      <dgm:spPr/>
    </dgm:pt>
    <dgm:pt modelId="{77B40DEC-8CBA-6940-8E05-C4606F1B3497}" type="pres">
      <dgm:prSet presAssocID="{7CDE981E-EF52-4300-9BBB-7DE31FE714DD}" presName="parentText" presStyleLbl="node1" presStyleIdx="0" presStyleCnt="2">
        <dgm:presLayoutVars>
          <dgm:chMax val="0"/>
          <dgm:bulletEnabled val="1"/>
        </dgm:presLayoutVars>
      </dgm:prSet>
      <dgm:spPr/>
    </dgm:pt>
    <dgm:pt modelId="{335010C8-6896-7E4F-82D3-EED48928B54A}" type="pres">
      <dgm:prSet presAssocID="{5ACE6A9E-EE7A-49BD-92AE-C370E004BA61}" presName="spacer" presStyleCnt="0"/>
      <dgm:spPr/>
    </dgm:pt>
    <dgm:pt modelId="{573EA785-4CBE-7A49-900B-39FEC669A0E4}" type="pres">
      <dgm:prSet presAssocID="{5FDCA9DE-3A1B-4A81-ACBF-42BFD534D72C}" presName="parentText" presStyleLbl="node1" presStyleIdx="1" presStyleCnt="2">
        <dgm:presLayoutVars>
          <dgm:chMax val="0"/>
          <dgm:bulletEnabled val="1"/>
        </dgm:presLayoutVars>
      </dgm:prSet>
      <dgm:spPr/>
    </dgm:pt>
  </dgm:ptLst>
  <dgm:cxnLst>
    <dgm:cxn modelId="{C2B3EA3E-1EA3-EB4E-B655-D0C5A214730A}" type="presOf" srcId="{7CDE981E-EF52-4300-9BBB-7DE31FE714DD}" destId="{77B40DEC-8CBA-6940-8E05-C4606F1B3497}" srcOrd="0" destOrd="0" presId="urn:microsoft.com/office/officeart/2005/8/layout/vList2"/>
    <dgm:cxn modelId="{7A947A6A-E311-4D49-B5F9-D476FC88F9FD}" type="presOf" srcId="{5FDCA9DE-3A1B-4A81-ACBF-42BFD534D72C}" destId="{573EA785-4CBE-7A49-900B-39FEC669A0E4}" srcOrd="0" destOrd="0" presId="urn:microsoft.com/office/officeart/2005/8/layout/vList2"/>
    <dgm:cxn modelId="{DADDC877-6877-408C-BE0D-3DDF506F94C0}" srcId="{7FD0296F-A6F9-4871-9B31-E583E0A46976}" destId="{7CDE981E-EF52-4300-9BBB-7DE31FE714DD}" srcOrd="0" destOrd="0" parTransId="{085927B4-4205-42D9-B8E8-034F30564127}" sibTransId="{5ACE6A9E-EE7A-49BD-92AE-C370E004BA61}"/>
    <dgm:cxn modelId="{A399F4A8-B112-470E-BCD3-8125CC887674}" srcId="{7FD0296F-A6F9-4871-9B31-E583E0A46976}" destId="{5FDCA9DE-3A1B-4A81-ACBF-42BFD534D72C}" srcOrd="1" destOrd="0" parTransId="{A3813427-2536-4E0B-9D75-A37684E32ACD}" sibTransId="{2623CE67-0B4A-4400-8819-A5C327884CD0}"/>
    <dgm:cxn modelId="{CCDF71A9-A6FD-6A45-81CF-410AA1DF29EB}" type="presOf" srcId="{7FD0296F-A6F9-4871-9B31-E583E0A46976}" destId="{D3E76E5D-0525-9F43-BA09-2B1D979428F8}" srcOrd="0" destOrd="0" presId="urn:microsoft.com/office/officeart/2005/8/layout/vList2"/>
    <dgm:cxn modelId="{293FADD2-3CFD-914A-B6AF-66535D00A358}" type="presParOf" srcId="{D3E76E5D-0525-9F43-BA09-2B1D979428F8}" destId="{77B40DEC-8CBA-6940-8E05-C4606F1B3497}" srcOrd="0" destOrd="0" presId="urn:microsoft.com/office/officeart/2005/8/layout/vList2"/>
    <dgm:cxn modelId="{58BC0B50-81AE-3D42-A1DD-0AF12360EFE1}" type="presParOf" srcId="{D3E76E5D-0525-9F43-BA09-2B1D979428F8}" destId="{335010C8-6896-7E4F-82D3-EED48928B54A}" srcOrd="1" destOrd="0" presId="urn:microsoft.com/office/officeart/2005/8/layout/vList2"/>
    <dgm:cxn modelId="{6A7B933C-7A1E-2340-97F9-D3BBDFF8B854}" type="presParOf" srcId="{D3E76E5D-0525-9F43-BA09-2B1D979428F8}" destId="{573EA785-4CBE-7A49-900B-39FEC669A0E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F3E654-1BA1-FE44-A1FB-7D6DEB0A7DB6}">
      <dsp:nvSpPr>
        <dsp:cNvPr id="0" name=""/>
        <dsp:cNvSpPr/>
      </dsp:nvSpPr>
      <dsp:spPr>
        <a:xfrm>
          <a:off x="1320"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B365B5-84DA-A641-A769-CB64A1236F62}">
      <dsp:nvSpPr>
        <dsp:cNvPr id="0" name=""/>
        <dsp:cNvSpPr/>
      </dsp:nvSpPr>
      <dsp:spPr>
        <a:xfrm>
          <a:off x="516452"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US" sz="1800" kern="1200" dirty="0"/>
            <a:t>En una ocasión, mientras Elena de White viajaba rumbo a un congreso, miraba ciudad tras ciudad donde el evangelio no había sido predicado y se preguntaba, cuál sería la razón por la cual no habían sido alcanzadas. Su respuesta fue:</a:t>
          </a:r>
          <a:endParaRPr lang="en-US" sz="1800" kern="1200" dirty="0"/>
        </a:p>
      </dsp:txBody>
      <dsp:txXfrm>
        <a:off x="602678" y="725825"/>
        <a:ext cx="4463730" cy="2771523"/>
      </dsp:txXfrm>
    </dsp:sp>
    <dsp:sp modelId="{D7FB9840-792C-8649-B688-1F677E707F46}">
      <dsp:nvSpPr>
        <dsp:cNvPr id="0" name=""/>
        <dsp:cNvSpPr/>
      </dsp:nvSpPr>
      <dsp:spPr>
        <a:xfrm>
          <a:off x="5667765"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C995F2-96BD-FE47-B361-D35F693DFCBC}">
      <dsp:nvSpPr>
        <dsp:cNvPr id="0" name=""/>
        <dsp:cNvSpPr/>
      </dsp:nvSpPr>
      <dsp:spPr>
        <a:xfrm>
          <a:off x="6182897"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US" sz="1800" kern="1200" dirty="0"/>
            <a:t>“Los pastores están revoloteando sobres las iglesias que conocen la verdad, mientras miles de personas perecen sin Cristo. “Deben sentir que no es su deber revolotear sobre las iglesias que ya han sido levantadas, sino que deben estar haciendo una obra evangelística agresiva… hallarán que nada es tan animador como la labor evangélica en campos nuevos”. (White, El evangelismo, 280)</a:t>
          </a:r>
          <a:endParaRPr lang="en-US" sz="1800" kern="1200" dirty="0"/>
        </a:p>
      </dsp:txBody>
      <dsp:txXfrm>
        <a:off x="6269123" y="725825"/>
        <a:ext cx="4463730" cy="27715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F5053-8229-0F4A-992E-FBA109423E88}">
      <dsp:nvSpPr>
        <dsp:cNvPr id="0" name=""/>
        <dsp:cNvSpPr/>
      </dsp:nvSpPr>
      <dsp:spPr>
        <a:xfrm>
          <a:off x="0" y="6203"/>
          <a:ext cx="6666833" cy="268763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US" sz="2300" kern="1200" dirty="0"/>
            <a:t>Los jóvenes bien adiestrados pueden hacer mucho a favor de la predicación del evangelio y la plantación de nuevas iglesias.</a:t>
          </a:r>
          <a:endParaRPr lang="en-US" sz="2300" kern="1200" dirty="0"/>
        </a:p>
      </dsp:txBody>
      <dsp:txXfrm>
        <a:off x="131200" y="137403"/>
        <a:ext cx="6404433" cy="2425236"/>
      </dsp:txXfrm>
    </dsp:sp>
    <dsp:sp modelId="{43625152-1C17-064D-AF62-E6C2FA6D793F}">
      <dsp:nvSpPr>
        <dsp:cNvPr id="0" name=""/>
        <dsp:cNvSpPr/>
      </dsp:nvSpPr>
      <dsp:spPr>
        <a:xfrm>
          <a:off x="0" y="2760080"/>
          <a:ext cx="6666833" cy="2687636"/>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US" sz="2300" kern="1200" dirty="0"/>
            <a:t>“Con semejante ejército de obreros, como el de nuestros jóvenes, bien preparados, podrían promover, ¡Cuán pronto se proclamará a todo el mundo el mensaje de un Salvador crucificado! ¡Resucitado y próximo a venir! ¡cuán pronto vendría el fin: el fin del sufrimiento, del dolor y del pecado”. (White, Maranatha: el Señor viene, 120)</a:t>
          </a:r>
          <a:endParaRPr lang="en-US" sz="2300" kern="1200" dirty="0"/>
        </a:p>
      </dsp:txBody>
      <dsp:txXfrm>
        <a:off x="131200" y="2891280"/>
        <a:ext cx="6404433" cy="24252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32F4-5822-E049-BCAB-260E0AE90806}">
      <dsp:nvSpPr>
        <dsp:cNvPr id="0" name=""/>
        <dsp:cNvSpPr/>
      </dsp:nvSpPr>
      <dsp:spPr>
        <a:xfrm>
          <a:off x="1333" y="110983"/>
          <a:ext cx="4682211" cy="297320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6104D1-EBA1-864B-A996-D251BF95125B}">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US" sz="2700" kern="1200" dirty="0"/>
            <a:t>“Se ha descuidado cruelmente a los habitantes de las ciudades impías que dentro de tan poco tiempo serán visitadas por calamidades”. (White. El evangelismo, 59)27</a:t>
          </a:r>
          <a:endParaRPr lang="en-US" sz="2700" kern="1200" dirty="0"/>
        </a:p>
      </dsp:txBody>
      <dsp:txXfrm>
        <a:off x="608661" y="692298"/>
        <a:ext cx="4508047" cy="2799040"/>
      </dsp:txXfrm>
    </dsp:sp>
    <dsp:sp modelId="{F8CA2E54-0E91-E14E-842A-ED57ED1EF964}">
      <dsp:nvSpPr>
        <dsp:cNvPr id="0" name=""/>
        <dsp:cNvSpPr/>
      </dsp:nvSpPr>
      <dsp:spPr>
        <a:xfrm>
          <a:off x="5724037" y="110983"/>
          <a:ext cx="4682211" cy="297320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C26046-0FBC-B146-B8A6-3B7D3EB8B4BE}">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US" sz="2700" kern="1200" dirty="0"/>
            <a:t>A continuación, se mencionarán tres razones importantes que Elena de White considera de porqué hay que plantar iglesias en las ciudades.</a:t>
          </a:r>
          <a:endParaRPr lang="en-US" sz="2700" kern="1200" dirty="0"/>
        </a:p>
      </dsp:txBody>
      <dsp:txXfrm>
        <a:off x="6331365" y="692298"/>
        <a:ext cx="4508047" cy="27990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51AC8-A31D-6145-808F-9920090A3A3A}">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73C016-7BDD-C149-9F82-D51F78063EB2}">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US" sz="2200" kern="1200" dirty="0"/>
            <a:t>1. Miles de personas que viven en las ciudades necesitan de la salvación.</a:t>
          </a:r>
          <a:endParaRPr lang="en-US" sz="2200" kern="1200" dirty="0"/>
        </a:p>
      </dsp:txBody>
      <dsp:txXfrm>
        <a:off x="608661" y="692298"/>
        <a:ext cx="4508047" cy="2799040"/>
      </dsp:txXfrm>
    </dsp:sp>
    <dsp:sp modelId="{6DA4F31E-AA9C-6D44-B1AE-12D7E494DE54}">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05F8DC-FD56-BB4C-AD61-F93EE760A3DA}">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US" sz="2200" kern="1200" dirty="0"/>
            <a:t>“Miles y miles de personas que viven en las ciudades que nos rodean necesitan ayuda en diferentes formas. Comprendan los ministros… Cada uno emplee todas sus capacidades y dones, para salvar las almas que perecen en las ciudades” (White, El evangelismo, 26, 59)</a:t>
          </a:r>
          <a:endParaRPr lang="en-US" sz="2200" kern="1200" dirty="0"/>
        </a:p>
      </dsp:txBody>
      <dsp:txXfrm>
        <a:off x="6331365" y="692298"/>
        <a:ext cx="4508047" cy="27990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199D8-FE47-6D4E-8DD2-448B3998DE3E}">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50A33B-8B7A-EB4F-A29E-B5FAC197211D}">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US" sz="1900" kern="1200" dirty="0"/>
            <a:t>2. La luz de la verdad debe brillar en todos los pueblos.</a:t>
          </a:r>
          <a:endParaRPr lang="en-US" sz="1900" kern="1200" dirty="0"/>
        </a:p>
      </dsp:txBody>
      <dsp:txXfrm>
        <a:off x="608661" y="692298"/>
        <a:ext cx="4508047" cy="2799040"/>
      </dsp:txXfrm>
    </dsp:sp>
    <dsp:sp modelId="{9F423A16-9EB0-5F40-97E9-24AD8B294851}">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B5F60D-DB1D-0349-BED0-CF62CCAFE937}">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US" sz="1900" kern="1200" dirty="0"/>
            <a:t>“Hay que establecer iglesias y congregaciones. En nuestros tiempos ha de haber representante de la verdad presente en todas las ciudades y en las más remotas partes de la tierra, pues la tierra entera ha de quedar iluminada con la gloria de la verdad de Dios. La luz debe brillar en todos los países y en todos los pueblos”. (White, Mensajes Selectos, tomo 1: 218)</a:t>
          </a:r>
          <a:endParaRPr lang="en-US" sz="1900" kern="1200" dirty="0"/>
        </a:p>
      </dsp:txBody>
      <dsp:txXfrm>
        <a:off x="6331365" y="692298"/>
        <a:ext cx="4508047" cy="27990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D6B15-CE0F-D940-93CF-03605F899E58}">
      <dsp:nvSpPr>
        <dsp:cNvPr id="0" name=""/>
        <dsp:cNvSpPr/>
      </dsp:nvSpPr>
      <dsp:spPr>
        <a:xfrm>
          <a:off x="0"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A8D523-4395-FF40-9F5D-2D7DD9BAFD00}">
      <dsp:nvSpPr>
        <dsp:cNvPr id="0" name=""/>
        <dsp:cNvSpPr/>
      </dsp:nvSpPr>
      <dsp:spPr>
        <a:xfrm>
          <a:off x="341494"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US" sz="1500" kern="1200" dirty="0"/>
            <a:t>3. Desde las ciudades es más fácil que el evangelio se esparza a otros lugares</a:t>
          </a:r>
          <a:endParaRPr lang="en-US" sz="1500" kern="1200" dirty="0"/>
        </a:p>
      </dsp:txBody>
      <dsp:txXfrm>
        <a:off x="398656" y="1088253"/>
        <a:ext cx="2959127" cy="1837317"/>
      </dsp:txXfrm>
    </dsp:sp>
    <dsp:sp modelId="{78327312-2793-7846-9E64-AA751FEB3B97}">
      <dsp:nvSpPr>
        <dsp:cNvPr id="0" name=""/>
        <dsp:cNvSpPr/>
      </dsp:nvSpPr>
      <dsp:spPr>
        <a:xfrm>
          <a:off x="3756441"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C70993-3A38-C74C-A8B9-C7790B70B940}">
      <dsp:nvSpPr>
        <dsp:cNvPr id="0" name=""/>
        <dsp:cNvSpPr/>
      </dsp:nvSpPr>
      <dsp:spPr>
        <a:xfrm>
          <a:off x="4097935"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US" sz="1500" kern="1200" dirty="0"/>
            <a:t>En una carta de 1901 Elena de White escribió con relación a la ciudad de Nueva York:</a:t>
          </a:r>
          <a:endParaRPr lang="en-US" sz="1500" kern="1200" dirty="0"/>
        </a:p>
      </dsp:txBody>
      <dsp:txXfrm>
        <a:off x="4155097" y="1088253"/>
        <a:ext cx="2959127" cy="1837317"/>
      </dsp:txXfrm>
    </dsp:sp>
    <dsp:sp modelId="{6F2CE42C-CFB0-884E-A122-1351036A35EC}">
      <dsp:nvSpPr>
        <dsp:cNvPr id="0" name=""/>
        <dsp:cNvSpPr/>
      </dsp:nvSpPr>
      <dsp:spPr>
        <a:xfrm>
          <a:off x="7512882"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E75034-805B-D749-A5BA-B14F81635E23}">
      <dsp:nvSpPr>
        <dsp:cNvPr id="0" name=""/>
        <dsp:cNvSpPr/>
      </dsp:nvSpPr>
      <dsp:spPr>
        <a:xfrm>
          <a:off x="7854377"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US" sz="1500" kern="1200" dirty="0"/>
            <a:t>“Se debe convertir a esta ciudad en un centro de la obra misionera, desde el cual el trabajo misionero pueda extenderse con todo éxito. El Señor desea que este centro sea una escuela para los obreros y no debe permitirse que nada interrumpa la obra”. (White, El Evangelismo, 283)</a:t>
          </a:r>
          <a:endParaRPr lang="en-US" sz="1500" kern="1200" dirty="0"/>
        </a:p>
      </dsp:txBody>
      <dsp:txXfrm>
        <a:off x="7911539" y="1088253"/>
        <a:ext cx="2959127" cy="18373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40DEC-8CBA-6940-8E05-C4606F1B3497}">
      <dsp:nvSpPr>
        <dsp:cNvPr id="0" name=""/>
        <dsp:cNvSpPr/>
      </dsp:nvSpPr>
      <dsp:spPr>
        <a:xfrm>
          <a:off x="0" y="86359"/>
          <a:ext cx="6666833" cy="25974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s-US" sz="3000" kern="1200" dirty="0"/>
            <a:t>Plantar iglesias es un desafió en todo sentido, pero uno de esos desafíos son los recursos financieros que exige abrir nueva obra. Por ello, plantar nuevas iglesias es un asunto de fe.</a:t>
          </a:r>
          <a:endParaRPr lang="en-US" sz="3000" kern="1200" dirty="0"/>
        </a:p>
      </dsp:txBody>
      <dsp:txXfrm>
        <a:off x="126795" y="213154"/>
        <a:ext cx="6413243" cy="2343810"/>
      </dsp:txXfrm>
    </dsp:sp>
    <dsp:sp modelId="{573EA785-4CBE-7A49-900B-39FEC669A0E4}">
      <dsp:nvSpPr>
        <dsp:cNvPr id="0" name=""/>
        <dsp:cNvSpPr/>
      </dsp:nvSpPr>
      <dsp:spPr>
        <a:xfrm>
          <a:off x="0" y="2770160"/>
          <a:ext cx="6666833" cy="259740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s-US" sz="3000" kern="1200" dirty="0"/>
            <a:t>“Cuando Él señala la necesidad de establecer la obra en lugares donde podrá ejercer influencia, se debe andar y obrar por fe”. (White, Consejos sobre mayordomía cristiana, 291)</a:t>
          </a:r>
          <a:endParaRPr lang="en-US" sz="3000" kern="1200" dirty="0"/>
        </a:p>
      </dsp:txBody>
      <dsp:txXfrm>
        <a:off x="126795" y="2896955"/>
        <a:ext cx="6413243" cy="23438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3B0412F0-1A8D-3C49-9243-5C50BB5E8C14}" type="datetimeFigureOut">
              <a:rPr lang="es-US" smtClean="0"/>
              <a:t>9/10/25</a:t>
            </a:fld>
            <a:endParaRPr lang="es-US" dirty="0"/>
          </a:p>
        </p:txBody>
      </p:sp>
      <p:sp>
        <p:nvSpPr>
          <p:cNvPr id="5" name="Footer Placeholder 4"/>
          <p:cNvSpPr>
            <a:spLocks noGrp="1"/>
          </p:cNvSpPr>
          <p:nvPr>
            <p:ph type="ftr" sz="quarter" idx="11"/>
          </p:nvPr>
        </p:nvSpPr>
        <p:spPr/>
        <p:txBody>
          <a:bodyPr/>
          <a:lstStyle/>
          <a:p>
            <a:endParaRPr lang="es-US" dirty="0"/>
          </a:p>
        </p:txBody>
      </p:sp>
      <p:sp>
        <p:nvSpPr>
          <p:cNvPr id="6" name="Slide Number Placeholder 5"/>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295020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3B0412F0-1A8D-3C49-9243-5C50BB5E8C14}" type="datetimeFigureOut">
              <a:rPr lang="es-US" smtClean="0"/>
              <a:t>9/10/25</a:t>
            </a:fld>
            <a:endParaRPr lang="es-US" dirty="0"/>
          </a:p>
        </p:txBody>
      </p:sp>
      <p:sp>
        <p:nvSpPr>
          <p:cNvPr id="5" name="Footer Placeholder 4"/>
          <p:cNvSpPr>
            <a:spLocks noGrp="1"/>
          </p:cNvSpPr>
          <p:nvPr>
            <p:ph type="ftr" sz="quarter" idx="11"/>
          </p:nvPr>
        </p:nvSpPr>
        <p:spPr/>
        <p:txBody>
          <a:bodyPr/>
          <a:lstStyle/>
          <a:p>
            <a:endParaRPr lang="es-US" dirty="0"/>
          </a:p>
        </p:txBody>
      </p:sp>
      <p:sp>
        <p:nvSpPr>
          <p:cNvPr id="6" name="Slide Number Placeholder 5"/>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2593050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3B0412F0-1A8D-3C49-9243-5C50BB5E8C14}" type="datetimeFigureOut">
              <a:rPr lang="es-US" smtClean="0"/>
              <a:t>9/10/25</a:t>
            </a:fld>
            <a:endParaRPr lang="es-US" dirty="0"/>
          </a:p>
        </p:txBody>
      </p:sp>
      <p:sp>
        <p:nvSpPr>
          <p:cNvPr id="5" name="Footer Placeholder 4"/>
          <p:cNvSpPr>
            <a:spLocks noGrp="1"/>
          </p:cNvSpPr>
          <p:nvPr>
            <p:ph type="ftr" sz="quarter" idx="11"/>
          </p:nvPr>
        </p:nvSpPr>
        <p:spPr/>
        <p:txBody>
          <a:bodyPr/>
          <a:lstStyle/>
          <a:p>
            <a:endParaRPr lang="es-US" dirty="0"/>
          </a:p>
        </p:txBody>
      </p:sp>
      <p:sp>
        <p:nvSpPr>
          <p:cNvPr id="6" name="Slide Number Placeholder 5"/>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587719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3B0412F0-1A8D-3C49-9243-5C50BB5E8C14}" type="datetimeFigureOut">
              <a:rPr lang="es-US" smtClean="0"/>
              <a:t>9/10/25</a:t>
            </a:fld>
            <a:endParaRPr lang="es-US" dirty="0"/>
          </a:p>
        </p:txBody>
      </p:sp>
      <p:sp>
        <p:nvSpPr>
          <p:cNvPr id="5" name="Footer Placeholder 4"/>
          <p:cNvSpPr>
            <a:spLocks noGrp="1"/>
          </p:cNvSpPr>
          <p:nvPr>
            <p:ph type="ftr" sz="quarter" idx="11"/>
          </p:nvPr>
        </p:nvSpPr>
        <p:spPr/>
        <p:txBody>
          <a:bodyPr/>
          <a:lstStyle/>
          <a:p>
            <a:endParaRPr lang="es-US" dirty="0"/>
          </a:p>
        </p:txBody>
      </p:sp>
      <p:sp>
        <p:nvSpPr>
          <p:cNvPr id="6" name="Slide Number Placeholder 5"/>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3631013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3B0412F0-1A8D-3C49-9243-5C50BB5E8C14}" type="datetimeFigureOut">
              <a:rPr lang="es-US" smtClean="0"/>
              <a:t>9/10/25</a:t>
            </a:fld>
            <a:endParaRPr lang="es-US" dirty="0"/>
          </a:p>
        </p:txBody>
      </p:sp>
      <p:sp>
        <p:nvSpPr>
          <p:cNvPr id="5" name="Footer Placeholder 4"/>
          <p:cNvSpPr>
            <a:spLocks noGrp="1"/>
          </p:cNvSpPr>
          <p:nvPr>
            <p:ph type="ftr" sz="quarter" idx="11"/>
          </p:nvPr>
        </p:nvSpPr>
        <p:spPr/>
        <p:txBody>
          <a:bodyPr/>
          <a:lstStyle/>
          <a:p>
            <a:endParaRPr lang="es-US" dirty="0"/>
          </a:p>
        </p:txBody>
      </p:sp>
      <p:sp>
        <p:nvSpPr>
          <p:cNvPr id="6" name="Slide Number Placeholder 5"/>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81928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3B0412F0-1A8D-3C49-9243-5C50BB5E8C14}" type="datetimeFigureOut">
              <a:rPr lang="es-US" smtClean="0"/>
              <a:t>9/10/25</a:t>
            </a:fld>
            <a:endParaRPr lang="es-US" dirty="0"/>
          </a:p>
        </p:txBody>
      </p:sp>
      <p:sp>
        <p:nvSpPr>
          <p:cNvPr id="6" name="Footer Placeholder 5"/>
          <p:cNvSpPr>
            <a:spLocks noGrp="1"/>
          </p:cNvSpPr>
          <p:nvPr>
            <p:ph type="ftr" sz="quarter" idx="11"/>
          </p:nvPr>
        </p:nvSpPr>
        <p:spPr/>
        <p:txBody>
          <a:bodyPr/>
          <a:lstStyle/>
          <a:p>
            <a:endParaRPr lang="es-US" dirty="0"/>
          </a:p>
        </p:txBody>
      </p:sp>
      <p:sp>
        <p:nvSpPr>
          <p:cNvPr id="7" name="Slide Number Placeholder 6"/>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3376652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3B0412F0-1A8D-3C49-9243-5C50BB5E8C14}" type="datetimeFigureOut">
              <a:rPr lang="es-US" smtClean="0"/>
              <a:t>9/10/25</a:t>
            </a:fld>
            <a:endParaRPr lang="es-US" dirty="0"/>
          </a:p>
        </p:txBody>
      </p:sp>
      <p:sp>
        <p:nvSpPr>
          <p:cNvPr id="8" name="Footer Placeholder 7"/>
          <p:cNvSpPr>
            <a:spLocks noGrp="1"/>
          </p:cNvSpPr>
          <p:nvPr>
            <p:ph type="ftr" sz="quarter" idx="11"/>
          </p:nvPr>
        </p:nvSpPr>
        <p:spPr/>
        <p:txBody>
          <a:bodyPr/>
          <a:lstStyle/>
          <a:p>
            <a:endParaRPr lang="es-US" dirty="0"/>
          </a:p>
        </p:txBody>
      </p:sp>
      <p:sp>
        <p:nvSpPr>
          <p:cNvPr id="9" name="Slide Number Placeholder 8"/>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3212121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3B0412F0-1A8D-3C49-9243-5C50BB5E8C14}" type="datetimeFigureOut">
              <a:rPr lang="es-US" smtClean="0"/>
              <a:t>9/10/25</a:t>
            </a:fld>
            <a:endParaRPr lang="es-US" dirty="0"/>
          </a:p>
        </p:txBody>
      </p:sp>
      <p:sp>
        <p:nvSpPr>
          <p:cNvPr id="4" name="Footer Placeholder 3"/>
          <p:cNvSpPr>
            <a:spLocks noGrp="1"/>
          </p:cNvSpPr>
          <p:nvPr>
            <p:ph type="ftr" sz="quarter" idx="11"/>
          </p:nvPr>
        </p:nvSpPr>
        <p:spPr/>
        <p:txBody>
          <a:bodyPr/>
          <a:lstStyle/>
          <a:p>
            <a:endParaRPr lang="es-US" dirty="0"/>
          </a:p>
        </p:txBody>
      </p:sp>
      <p:sp>
        <p:nvSpPr>
          <p:cNvPr id="5" name="Slide Number Placeholder 4"/>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133196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412F0-1A8D-3C49-9243-5C50BB5E8C14}" type="datetimeFigureOut">
              <a:rPr lang="es-US" smtClean="0"/>
              <a:t>9/10/25</a:t>
            </a:fld>
            <a:endParaRPr lang="es-US" dirty="0"/>
          </a:p>
        </p:txBody>
      </p:sp>
      <p:sp>
        <p:nvSpPr>
          <p:cNvPr id="3" name="Footer Placeholder 2"/>
          <p:cNvSpPr>
            <a:spLocks noGrp="1"/>
          </p:cNvSpPr>
          <p:nvPr>
            <p:ph type="ftr" sz="quarter" idx="11"/>
          </p:nvPr>
        </p:nvSpPr>
        <p:spPr/>
        <p:txBody>
          <a:bodyPr/>
          <a:lstStyle/>
          <a:p>
            <a:endParaRPr lang="es-US" dirty="0"/>
          </a:p>
        </p:txBody>
      </p:sp>
      <p:sp>
        <p:nvSpPr>
          <p:cNvPr id="4" name="Slide Number Placeholder 3"/>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2096742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3B0412F0-1A8D-3C49-9243-5C50BB5E8C14}" type="datetimeFigureOut">
              <a:rPr lang="es-US" smtClean="0"/>
              <a:t>9/10/25</a:t>
            </a:fld>
            <a:endParaRPr lang="es-US" dirty="0"/>
          </a:p>
        </p:txBody>
      </p:sp>
      <p:sp>
        <p:nvSpPr>
          <p:cNvPr id="6" name="Footer Placeholder 5"/>
          <p:cNvSpPr>
            <a:spLocks noGrp="1"/>
          </p:cNvSpPr>
          <p:nvPr>
            <p:ph type="ftr" sz="quarter" idx="11"/>
          </p:nvPr>
        </p:nvSpPr>
        <p:spPr/>
        <p:txBody>
          <a:bodyPr/>
          <a:lstStyle/>
          <a:p>
            <a:endParaRPr lang="es-US" dirty="0"/>
          </a:p>
        </p:txBody>
      </p:sp>
      <p:sp>
        <p:nvSpPr>
          <p:cNvPr id="7" name="Slide Number Placeholder 6"/>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1030033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3B0412F0-1A8D-3C49-9243-5C50BB5E8C14}" type="datetimeFigureOut">
              <a:rPr lang="es-US" smtClean="0"/>
              <a:t>9/10/25</a:t>
            </a:fld>
            <a:endParaRPr lang="es-US" dirty="0"/>
          </a:p>
        </p:txBody>
      </p:sp>
      <p:sp>
        <p:nvSpPr>
          <p:cNvPr id="6" name="Footer Placeholder 5"/>
          <p:cNvSpPr>
            <a:spLocks noGrp="1"/>
          </p:cNvSpPr>
          <p:nvPr>
            <p:ph type="ftr" sz="quarter" idx="11"/>
          </p:nvPr>
        </p:nvSpPr>
        <p:spPr/>
        <p:txBody>
          <a:bodyPr/>
          <a:lstStyle/>
          <a:p>
            <a:endParaRPr lang="es-US" dirty="0"/>
          </a:p>
        </p:txBody>
      </p:sp>
      <p:sp>
        <p:nvSpPr>
          <p:cNvPr id="7" name="Slide Number Placeholder 6"/>
          <p:cNvSpPr>
            <a:spLocks noGrp="1"/>
          </p:cNvSpPr>
          <p:nvPr>
            <p:ph type="sldNum" sz="quarter" idx="12"/>
          </p:nvPr>
        </p:nvSpPr>
        <p:spPr/>
        <p:txBody>
          <a:bodyPr/>
          <a:lstStyle/>
          <a:p>
            <a:fld id="{9033B724-615B-8D44-8DCB-BDDF0F3CCDD9}" type="slidenum">
              <a:rPr lang="es-US" smtClean="0"/>
              <a:t>‹Nº›</a:t>
            </a:fld>
            <a:endParaRPr lang="es-US" dirty="0"/>
          </a:p>
        </p:txBody>
      </p:sp>
    </p:spTree>
    <p:extLst>
      <p:ext uri="{BB962C8B-B14F-4D97-AF65-F5344CB8AC3E}">
        <p14:creationId xmlns:p14="http://schemas.microsoft.com/office/powerpoint/2010/main" val="160975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0412F0-1A8D-3C49-9243-5C50BB5E8C14}" type="datetimeFigureOut">
              <a:rPr lang="es-US" smtClean="0"/>
              <a:t>9/10/25</a:t>
            </a:fld>
            <a:endParaRPr lang="es-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3B724-615B-8D44-8DCB-BDDF0F3CCDD9}" type="slidenum">
              <a:rPr lang="es-US" smtClean="0"/>
              <a:t>‹Nº›</a:t>
            </a:fld>
            <a:endParaRPr lang="es-US" dirty="0"/>
          </a:p>
        </p:txBody>
      </p:sp>
    </p:spTree>
    <p:extLst>
      <p:ext uri="{BB962C8B-B14F-4D97-AF65-F5344CB8AC3E}">
        <p14:creationId xmlns:p14="http://schemas.microsoft.com/office/powerpoint/2010/main" val="424093038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ítulo 1">
            <a:extLst>
              <a:ext uri="{FF2B5EF4-FFF2-40B4-BE49-F238E27FC236}">
                <a16:creationId xmlns:a16="http://schemas.microsoft.com/office/drawing/2014/main" id="{A405F77A-9D18-0B6F-D41D-8E8E3DDE941B}"/>
              </a:ext>
            </a:extLst>
          </p:cNvPr>
          <p:cNvSpPr>
            <a:spLocks noGrp="1"/>
          </p:cNvSpPr>
          <p:nvPr>
            <p:ph type="ctrTitle"/>
          </p:nvPr>
        </p:nvSpPr>
        <p:spPr>
          <a:xfrm>
            <a:off x="1314824" y="735106"/>
            <a:ext cx="10053763" cy="2928470"/>
          </a:xfrm>
        </p:spPr>
        <p:txBody>
          <a:bodyPr anchor="b">
            <a:normAutofit/>
          </a:bodyPr>
          <a:lstStyle/>
          <a:p>
            <a:pPr algn="l"/>
            <a:r>
              <a:rPr lang="es-US" sz="4800" dirty="0">
                <a:solidFill>
                  <a:srgbClr val="FFFFFF"/>
                </a:solidFill>
              </a:rPr>
              <a:t>ELENA G. DE WHITE Y LA PLANTACION DE IGLESIAS</a:t>
            </a:r>
          </a:p>
        </p:txBody>
      </p:sp>
      <p:sp>
        <p:nvSpPr>
          <p:cNvPr id="3" name="Subtítulo 2">
            <a:extLst>
              <a:ext uri="{FF2B5EF4-FFF2-40B4-BE49-F238E27FC236}">
                <a16:creationId xmlns:a16="http://schemas.microsoft.com/office/drawing/2014/main" id="{94EF7B83-E4E8-D8D0-C29D-426D08694209}"/>
              </a:ext>
            </a:extLst>
          </p:cNvPr>
          <p:cNvSpPr>
            <a:spLocks noGrp="1"/>
          </p:cNvSpPr>
          <p:nvPr>
            <p:ph type="subTitle" idx="1"/>
          </p:nvPr>
        </p:nvSpPr>
        <p:spPr>
          <a:xfrm>
            <a:off x="1350682" y="4870824"/>
            <a:ext cx="10005951" cy="1458258"/>
          </a:xfrm>
        </p:spPr>
        <p:txBody>
          <a:bodyPr anchor="ctr">
            <a:normAutofit/>
          </a:bodyPr>
          <a:lstStyle/>
          <a:p>
            <a:pPr algn="l"/>
            <a:r>
              <a:rPr lang="es-US" dirty="0"/>
              <a:t>Gerson Sánchez</a:t>
            </a:r>
          </a:p>
          <a:p>
            <a:pPr algn="l"/>
            <a:r>
              <a:rPr lang="es-US" dirty="0"/>
              <a:t>Gulf States Conference</a:t>
            </a:r>
          </a:p>
        </p:txBody>
      </p:sp>
    </p:spTree>
    <p:extLst>
      <p:ext uri="{BB962C8B-B14F-4D97-AF65-F5344CB8AC3E}">
        <p14:creationId xmlns:p14="http://schemas.microsoft.com/office/powerpoint/2010/main" val="2312746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2A1E341-9C60-E5DE-A76C-DD429696996B}"/>
              </a:ext>
            </a:extLst>
          </p:cNvPr>
          <p:cNvSpPr>
            <a:spLocks noGrp="1"/>
          </p:cNvSpPr>
          <p:nvPr>
            <p:ph type="title"/>
          </p:nvPr>
        </p:nvSpPr>
        <p:spPr>
          <a:xfrm>
            <a:off x="686834" y="1153572"/>
            <a:ext cx="3200400" cy="4461163"/>
          </a:xfrm>
        </p:spPr>
        <p:txBody>
          <a:bodyPr>
            <a:normAutofit/>
          </a:bodyPr>
          <a:lstStyle/>
          <a:p>
            <a:endParaRPr lang="es-US"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14D71E76-DB15-2F9E-76F7-9B2282E3C96D}"/>
              </a:ext>
            </a:extLst>
          </p:cNvPr>
          <p:cNvSpPr>
            <a:spLocks noGrp="1"/>
          </p:cNvSpPr>
          <p:nvPr>
            <p:ph idx="1"/>
          </p:nvPr>
        </p:nvSpPr>
        <p:spPr>
          <a:xfrm>
            <a:off x="4447308" y="591344"/>
            <a:ext cx="6906491" cy="5585619"/>
          </a:xfrm>
        </p:spPr>
        <p:txBody>
          <a:bodyPr anchor="ctr">
            <a:normAutofit/>
          </a:bodyPr>
          <a:lstStyle/>
          <a:p>
            <a:r>
              <a:rPr lang="es-US" sz="2400" dirty="0">
                <a:effectLst/>
                <a:latin typeface="Helvetica" pitchFamily="2" charset="0"/>
              </a:rPr>
              <a:t>“Hombres inspirados por el Espíritu Santo deben trabajar en nuevos territorios. Hay que establecer nuevas iglesias y grupos. Es necesario que haya representantes de la verdad presente en todas las ciudades y hasta en los lugares más remotos del mundo. La gloria de la verdad de Dios debe resplandecer en toda la tierra. La luz debe iluminar a todo lugar y a toda persona… Es importante, que en nuevas regiones la obra quede tan bien establecida que asegure una representación correcta de la verdad. Este principio debe mantenerse vigente en todos nuestros planes y proyectos misioneros”. (White, Testimonios para la iglesia, tomo 6: 32-33)</a:t>
            </a:r>
          </a:p>
          <a:p>
            <a:endParaRPr lang="es-US" sz="2400" dirty="0"/>
          </a:p>
        </p:txBody>
      </p:sp>
    </p:spTree>
    <p:extLst>
      <p:ext uri="{BB962C8B-B14F-4D97-AF65-F5344CB8AC3E}">
        <p14:creationId xmlns:p14="http://schemas.microsoft.com/office/powerpoint/2010/main" val="2564704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7D19D00C-6763-53FD-C99F-001220360B93}"/>
              </a:ext>
            </a:extLst>
          </p:cNvPr>
          <p:cNvSpPr>
            <a:spLocks noGrp="1"/>
          </p:cNvSpPr>
          <p:nvPr>
            <p:ph type="title"/>
          </p:nvPr>
        </p:nvSpPr>
        <p:spPr>
          <a:xfrm>
            <a:off x="1383564" y="348865"/>
            <a:ext cx="9718111" cy="1576446"/>
          </a:xfrm>
        </p:spPr>
        <p:txBody>
          <a:bodyPr anchor="ctr">
            <a:normAutofit/>
          </a:bodyPr>
          <a:lstStyle/>
          <a:p>
            <a:r>
              <a:rPr lang="es-US" sz="4000" dirty="0">
                <a:solidFill>
                  <a:srgbClr val="FFFFFF"/>
                </a:solidFill>
              </a:rPr>
              <a:t>PLANTAR IGLESIAS EN CIUDADES</a:t>
            </a:r>
          </a:p>
        </p:txBody>
      </p:sp>
      <p:graphicFrame>
        <p:nvGraphicFramePr>
          <p:cNvPr id="5" name="Marcador de contenido 2">
            <a:extLst>
              <a:ext uri="{FF2B5EF4-FFF2-40B4-BE49-F238E27FC236}">
                <a16:creationId xmlns:a16="http://schemas.microsoft.com/office/drawing/2014/main" id="{6BE441AB-21B3-D919-0FD0-9836DC0BE443}"/>
              </a:ext>
            </a:extLst>
          </p:cNvPr>
          <p:cNvGraphicFramePr>
            <a:graphicFrameLocks noGrp="1"/>
          </p:cNvGraphicFramePr>
          <p:nvPr>
            <p:ph idx="1"/>
            <p:extLst>
              <p:ext uri="{D42A27DB-BD31-4B8C-83A1-F6EECF244321}">
                <p14:modId xmlns:p14="http://schemas.microsoft.com/office/powerpoint/2010/main" val="272965890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1314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8EFF434-542B-4BA4-EF32-8786A209839B}"/>
              </a:ext>
            </a:extLst>
          </p:cNvPr>
          <p:cNvSpPr>
            <a:spLocks noGrp="1"/>
          </p:cNvSpPr>
          <p:nvPr>
            <p:ph type="title"/>
          </p:nvPr>
        </p:nvSpPr>
        <p:spPr>
          <a:xfrm>
            <a:off x="1383564" y="348865"/>
            <a:ext cx="9718111" cy="1576446"/>
          </a:xfrm>
        </p:spPr>
        <p:txBody>
          <a:bodyPr anchor="ctr">
            <a:normAutofit/>
          </a:bodyPr>
          <a:lstStyle/>
          <a:p>
            <a:endParaRPr lang="es-US" sz="4000" dirty="0">
              <a:solidFill>
                <a:srgbClr val="FFFFFF"/>
              </a:solidFill>
            </a:endParaRPr>
          </a:p>
        </p:txBody>
      </p:sp>
      <p:graphicFrame>
        <p:nvGraphicFramePr>
          <p:cNvPr id="5" name="Marcador de contenido 2">
            <a:extLst>
              <a:ext uri="{FF2B5EF4-FFF2-40B4-BE49-F238E27FC236}">
                <a16:creationId xmlns:a16="http://schemas.microsoft.com/office/drawing/2014/main" id="{817B0A39-93F6-44F8-0667-CD4E41F8FF1C}"/>
              </a:ext>
            </a:extLst>
          </p:cNvPr>
          <p:cNvGraphicFramePr>
            <a:graphicFrameLocks noGrp="1"/>
          </p:cNvGraphicFramePr>
          <p:nvPr>
            <p:ph idx="1"/>
            <p:extLst>
              <p:ext uri="{D42A27DB-BD31-4B8C-83A1-F6EECF244321}">
                <p14:modId xmlns:p14="http://schemas.microsoft.com/office/powerpoint/2010/main" val="59433804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4320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D9B6E5B-2ECF-FA5D-30EB-06D99C3C3FE3}"/>
              </a:ext>
            </a:extLst>
          </p:cNvPr>
          <p:cNvSpPr>
            <a:spLocks noGrp="1"/>
          </p:cNvSpPr>
          <p:nvPr>
            <p:ph type="title"/>
          </p:nvPr>
        </p:nvSpPr>
        <p:spPr>
          <a:xfrm>
            <a:off x="1383564" y="348865"/>
            <a:ext cx="9718111" cy="1576446"/>
          </a:xfrm>
        </p:spPr>
        <p:txBody>
          <a:bodyPr anchor="ctr">
            <a:normAutofit/>
          </a:bodyPr>
          <a:lstStyle/>
          <a:p>
            <a:endParaRPr lang="es-US" sz="4000" dirty="0">
              <a:solidFill>
                <a:srgbClr val="FFFFFF"/>
              </a:solidFill>
            </a:endParaRPr>
          </a:p>
        </p:txBody>
      </p:sp>
      <p:graphicFrame>
        <p:nvGraphicFramePr>
          <p:cNvPr id="5" name="Marcador de contenido 2">
            <a:extLst>
              <a:ext uri="{FF2B5EF4-FFF2-40B4-BE49-F238E27FC236}">
                <a16:creationId xmlns:a16="http://schemas.microsoft.com/office/drawing/2014/main" id="{60DAD74C-58A2-09D4-D483-A78C99D00336}"/>
              </a:ext>
            </a:extLst>
          </p:cNvPr>
          <p:cNvGraphicFramePr>
            <a:graphicFrameLocks noGrp="1"/>
          </p:cNvGraphicFramePr>
          <p:nvPr>
            <p:ph idx="1"/>
            <p:extLst>
              <p:ext uri="{D42A27DB-BD31-4B8C-83A1-F6EECF244321}">
                <p14:modId xmlns:p14="http://schemas.microsoft.com/office/powerpoint/2010/main" val="167448611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754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773FED6-BF88-2B28-D131-4D0558F43D8C}"/>
              </a:ext>
            </a:extLst>
          </p:cNvPr>
          <p:cNvSpPr>
            <a:spLocks noGrp="1"/>
          </p:cNvSpPr>
          <p:nvPr>
            <p:ph type="title"/>
          </p:nvPr>
        </p:nvSpPr>
        <p:spPr>
          <a:xfrm>
            <a:off x="1383564" y="348865"/>
            <a:ext cx="9718111" cy="1576446"/>
          </a:xfrm>
        </p:spPr>
        <p:txBody>
          <a:bodyPr anchor="ctr">
            <a:normAutofit/>
          </a:bodyPr>
          <a:lstStyle/>
          <a:p>
            <a:endParaRPr lang="es-US" sz="4000" dirty="0">
              <a:solidFill>
                <a:srgbClr val="FFFFFF"/>
              </a:solidFill>
            </a:endParaRPr>
          </a:p>
        </p:txBody>
      </p:sp>
      <p:graphicFrame>
        <p:nvGraphicFramePr>
          <p:cNvPr id="5" name="Marcador de contenido 2">
            <a:extLst>
              <a:ext uri="{FF2B5EF4-FFF2-40B4-BE49-F238E27FC236}">
                <a16:creationId xmlns:a16="http://schemas.microsoft.com/office/drawing/2014/main" id="{6A6D39A8-6A0F-ECC8-FE34-A621B991D5CB}"/>
              </a:ext>
            </a:extLst>
          </p:cNvPr>
          <p:cNvGraphicFramePr>
            <a:graphicFrameLocks noGrp="1"/>
          </p:cNvGraphicFramePr>
          <p:nvPr>
            <p:ph idx="1"/>
            <p:extLst>
              <p:ext uri="{D42A27DB-BD31-4B8C-83A1-F6EECF244321}">
                <p14:modId xmlns:p14="http://schemas.microsoft.com/office/powerpoint/2010/main" val="340092496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7479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5D87F20-ED84-2A9D-15D3-1DA2B40EB172}"/>
              </a:ext>
            </a:extLst>
          </p:cNvPr>
          <p:cNvSpPr>
            <a:spLocks noGrp="1"/>
          </p:cNvSpPr>
          <p:nvPr>
            <p:ph type="title"/>
          </p:nvPr>
        </p:nvSpPr>
        <p:spPr>
          <a:xfrm>
            <a:off x="586478" y="1683756"/>
            <a:ext cx="3115265" cy="2396359"/>
          </a:xfrm>
        </p:spPr>
        <p:txBody>
          <a:bodyPr anchor="b">
            <a:normAutofit/>
          </a:bodyPr>
          <a:lstStyle/>
          <a:p>
            <a:pPr algn="r"/>
            <a:r>
              <a:rPr lang="es-US" sz="3700" dirty="0">
                <a:solidFill>
                  <a:srgbClr val="FFFFFF"/>
                </a:solidFill>
              </a:rPr>
              <a:t>RECURSOS FINANCIEROS PARA PLANTAR IGLESIAS</a:t>
            </a:r>
          </a:p>
        </p:txBody>
      </p:sp>
      <p:graphicFrame>
        <p:nvGraphicFramePr>
          <p:cNvPr id="25" name="Marcador de contenido 2">
            <a:extLst>
              <a:ext uri="{FF2B5EF4-FFF2-40B4-BE49-F238E27FC236}">
                <a16:creationId xmlns:a16="http://schemas.microsoft.com/office/drawing/2014/main" id="{E94FBADC-9F65-659B-3192-58C31C1B2DBA}"/>
              </a:ext>
            </a:extLst>
          </p:cNvPr>
          <p:cNvGraphicFramePr>
            <a:graphicFrameLocks noGrp="1"/>
          </p:cNvGraphicFramePr>
          <p:nvPr>
            <p:ph idx="1"/>
            <p:extLst>
              <p:ext uri="{D42A27DB-BD31-4B8C-83A1-F6EECF244321}">
                <p14:modId xmlns:p14="http://schemas.microsoft.com/office/powerpoint/2010/main" val="327383056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2044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E02E180-680E-CD9C-D7AF-CA7CE81D9EA7}"/>
              </a:ext>
            </a:extLst>
          </p:cNvPr>
          <p:cNvSpPr>
            <a:spLocks noGrp="1"/>
          </p:cNvSpPr>
          <p:nvPr>
            <p:ph type="title"/>
          </p:nvPr>
        </p:nvSpPr>
        <p:spPr>
          <a:xfrm>
            <a:off x="761800" y="762001"/>
            <a:ext cx="5334197" cy="1708242"/>
          </a:xfrm>
        </p:spPr>
        <p:txBody>
          <a:bodyPr anchor="ctr">
            <a:normAutofit/>
          </a:bodyPr>
          <a:lstStyle/>
          <a:p>
            <a:endParaRPr lang="es-US" sz="4000" dirty="0"/>
          </a:p>
        </p:txBody>
      </p:sp>
      <p:sp>
        <p:nvSpPr>
          <p:cNvPr id="3" name="Marcador de contenido 2">
            <a:extLst>
              <a:ext uri="{FF2B5EF4-FFF2-40B4-BE49-F238E27FC236}">
                <a16:creationId xmlns:a16="http://schemas.microsoft.com/office/drawing/2014/main" id="{BEBA9374-5FBD-AEED-EBFD-B947E20CAB5C}"/>
              </a:ext>
            </a:extLst>
          </p:cNvPr>
          <p:cNvSpPr>
            <a:spLocks noGrp="1"/>
          </p:cNvSpPr>
          <p:nvPr>
            <p:ph idx="1"/>
          </p:nvPr>
        </p:nvSpPr>
        <p:spPr>
          <a:xfrm>
            <a:off x="761800" y="349322"/>
            <a:ext cx="5334197" cy="5890758"/>
          </a:xfrm>
        </p:spPr>
        <p:txBody>
          <a:bodyPr anchor="ctr">
            <a:normAutofit fontScale="92500" lnSpcReduction="10000"/>
          </a:bodyPr>
          <a:lstStyle/>
          <a:p>
            <a:r>
              <a:rPr lang="es-US" sz="2400" dirty="0">
                <a:effectLst/>
                <a:latin typeface="Helvetica" pitchFamily="2" charset="0"/>
              </a:rPr>
              <a:t>Y nuestros recursos y talentos deben estar al servicio de la obra evangélica de Dios.</a:t>
            </a:r>
          </a:p>
          <a:p>
            <a:pPr marL="0" indent="0">
              <a:buNone/>
            </a:pPr>
            <a:r>
              <a:rPr lang="es-US" sz="2400" dirty="0">
                <a:effectLst/>
                <a:latin typeface="Helvetica" pitchFamily="2" charset="0"/>
              </a:rPr>
              <a:t>“Son los hijos de Dios, quienes tienen que sostener su obra, entrar en nuevos campos y establecer iglesias”. (White, Consejo sobre la salud, 472)</a:t>
            </a:r>
          </a:p>
          <a:p>
            <a:pPr marL="0" indent="0">
              <a:buNone/>
            </a:pPr>
            <a:r>
              <a:rPr lang="es-US" sz="2400" dirty="0">
                <a:effectLst/>
                <a:latin typeface="Helvetica" pitchFamily="2" charset="0"/>
              </a:rPr>
              <a:t>Su orden es que empleemos nuestros recursos para plantar nuevas iglesias. “Empléense los recursos para establecer centros en nuevos campos. Así podréis ganar almas que desempeñarán su parte en producir… Deben designarse donativos y ofrendas para este propósito. Esto debe hacerse especialmente en los campos nuevos, donde nunca se ha enarbolado el estandarte de la verdad”. (White, Joyas de los Testimonios, tomo 3, 32,72)</a:t>
            </a:r>
          </a:p>
          <a:p>
            <a:endParaRPr lang="es-US" sz="1700" dirty="0"/>
          </a:p>
        </p:txBody>
      </p:sp>
      <p:pic>
        <p:nvPicPr>
          <p:cNvPr id="14" name="Picture 4" descr="Sunrise in the field">
            <a:extLst>
              <a:ext uri="{FF2B5EF4-FFF2-40B4-BE49-F238E27FC236}">
                <a16:creationId xmlns:a16="http://schemas.microsoft.com/office/drawing/2014/main" id="{7B63B3DF-FCB3-9D51-A291-4856F78434B4}"/>
              </a:ext>
            </a:extLst>
          </p:cNvPr>
          <p:cNvPicPr>
            <a:picLocks noChangeAspect="1"/>
          </p:cNvPicPr>
          <p:nvPr/>
        </p:nvPicPr>
        <p:blipFill>
          <a:blip r:embed="rId2"/>
          <a:srcRect l="32493" r="3023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560616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eedlings growing in a garden with sunlight">
            <a:extLst>
              <a:ext uri="{FF2B5EF4-FFF2-40B4-BE49-F238E27FC236}">
                <a16:creationId xmlns:a16="http://schemas.microsoft.com/office/drawing/2014/main" id="{18CE22E7-A5D6-0258-030A-8410090F0C98}"/>
              </a:ext>
            </a:extLst>
          </p:cNvPr>
          <p:cNvPicPr>
            <a:picLocks noChangeAspect="1"/>
          </p:cNvPicPr>
          <p:nvPr/>
        </p:nvPicPr>
        <p:blipFill>
          <a:blip r:embed="rId2"/>
          <a:srcRect t="15369"/>
          <a:stretch/>
        </p:blipFill>
        <p:spPr>
          <a:xfrm>
            <a:off x="20" y="-7619"/>
            <a:ext cx="12191979" cy="6887364"/>
          </a:xfrm>
          <a:prstGeom prst="rect">
            <a:avLst/>
          </a:prstGeom>
        </p:spPr>
      </p:pic>
      <p:sp>
        <p:nvSpPr>
          <p:cNvPr id="9" name="Rectangle 8">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063219" y="-1252908"/>
            <a:ext cx="4065561" cy="12192000"/>
          </a:xfrm>
          <a:prstGeom prst="rect">
            <a:avLst/>
          </a:prstGeom>
          <a:gradFill flip="none" rotWithShape="1">
            <a:gsLst>
              <a:gs pos="17000">
                <a:srgbClr val="000000">
                  <a:alpha val="59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92CB243-67C5-E304-31A0-4D7D607BA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464116" y="322049"/>
            <a:ext cx="3067943" cy="2408606"/>
          </a:xfrm>
          <a:prstGeom prst="rect">
            <a:avLst/>
          </a:prstGeom>
          <a:gradFill flip="none" rotWithShape="1">
            <a:gsLst>
              <a:gs pos="0">
                <a:schemeClr val="accent2"/>
              </a:gs>
              <a:gs pos="51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3" name="Rectangle 12">
            <a:extLst>
              <a:ext uri="{FF2B5EF4-FFF2-40B4-BE49-F238E27FC236}">
                <a16:creationId xmlns:a16="http://schemas.microsoft.com/office/drawing/2014/main" id="{11A95761-C93E-94BF-087D-D2A823789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392" y="4172881"/>
            <a:ext cx="7154743" cy="2702991"/>
          </a:xfrm>
          <a:prstGeom prst="rect">
            <a:avLst/>
          </a:prstGeom>
          <a:gradFill flip="none" rotWithShape="1">
            <a:gsLst>
              <a:gs pos="0">
                <a:schemeClr val="accent5"/>
              </a:gs>
              <a:gs pos="52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ítulo 1">
            <a:extLst>
              <a:ext uri="{FF2B5EF4-FFF2-40B4-BE49-F238E27FC236}">
                <a16:creationId xmlns:a16="http://schemas.microsoft.com/office/drawing/2014/main" id="{6F293593-22B6-3849-F8EA-2D20F0B2F34F}"/>
              </a:ext>
            </a:extLst>
          </p:cNvPr>
          <p:cNvSpPr>
            <a:spLocks noGrp="1"/>
          </p:cNvSpPr>
          <p:nvPr>
            <p:ph type="title"/>
          </p:nvPr>
        </p:nvSpPr>
        <p:spPr>
          <a:xfrm>
            <a:off x="859029" y="1936866"/>
            <a:ext cx="4849044" cy="2839273"/>
          </a:xfrm>
        </p:spPr>
        <p:txBody>
          <a:bodyPr vert="horz" lIns="91440" tIns="45720" rIns="91440" bIns="45720" rtlCol="0" anchor="b">
            <a:normAutofit/>
          </a:bodyPr>
          <a:lstStyle/>
          <a:p>
            <a:r>
              <a:rPr lang="en-US" sz="3600" dirty="0">
                <a:solidFill>
                  <a:srgbClr val="FFFFFF"/>
                </a:solidFill>
              </a:rPr>
              <a:t>BENEFICIOS DE PLANTAR IGLESIAS</a:t>
            </a:r>
          </a:p>
        </p:txBody>
      </p:sp>
      <p:sp>
        <p:nvSpPr>
          <p:cNvPr id="15" name="Rectangle 14">
            <a:extLst>
              <a:ext uri="{FF2B5EF4-FFF2-40B4-BE49-F238E27FC236}">
                <a16:creationId xmlns:a16="http://schemas.microsoft.com/office/drawing/2014/main" id="{6E63D1A5-FD49-4756-F62E-786C34E63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6736" y="-7619"/>
            <a:ext cx="995654" cy="6918113"/>
          </a:xfrm>
          <a:prstGeom prst="rect">
            <a:avLst/>
          </a:prstGeom>
          <a:gradFill flip="none" rotWithShape="1">
            <a:gsLst>
              <a:gs pos="0">
                <a:schemeClr val="accent5">
                  <a:alpha val="68000"/>
                </a:schemeClr>
              </a:gs>
              <a:gs pos="37000">
                <a:schemeClr val="accent5">
                  <a:alpha val="0"/>
                </a:schemeClr>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9551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0408092-B93C-64EB-4FE8-72EBF2D92444}"/>
              </a:ext>
            </a:extLst>
          </p:cNvPr>
          <p:cNvSpPr>
            <a:spLocks noGrp="1"/>
          </p:cNvSpPr>
          <p:nvPr>
            <p:ph type="title"/>
          </p:nvPr>
        </p:nvSpPr>
        <p:spPr>
          <a:xfrm>
            <a:off x="841248" y="548640"/>
            <a:ext cx="3600860" cy="5431536"/>
          </a:xfrm>
        </p:spPr>
        <p:txBody>
          <a:bodyPr>
            <a:normAutofit/>
          </a:bodyPr>
          <a:lstStyle/>
          <a:p>
            <a:r>
              <a:rPr lang="es-US" sz="5400" dirty="0">
                <a:effectLst/>
                <a:latin typeface="Helvetica" pitchFamily="2" charset="0"/>
              </a:rPr>
              <a:t>1. Traería renovación espiritual a los de las iglesias grandes</a:t>
            </a:r>
            <a:endParaRPr lang="es-US" sz="54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80961E6F-62C1-5525-8A25-267273374EA0}"/>
              </a:ext>
            </a:extLst>
          </p:cNvPr>
          <p:cNvSpPr>
            <a:spLocks noGrp="1"/>
          </p:cNvSpPr>
          <p:nvPr>
            <p:ph idx="1"/>
          </p:nvPr>
        </p:nvSpPr>
        <p:spPr>
          <a:xfrm>
            <a:off x="5126418" y="552091"/>
            <a:ext cx="6224335" cy="5431536"/>
          </a:xfrm>
        </p:spPr>
        <p:txBody>
          <a:bodyPr anchor="ctr">
            <a:normAutofit/>
          </a:bodyPr>
          <a:lstStyle/>
          <a:p>
            <a:r>
              <a:rPr lang="es-US" sz="2200" dirty="0">
                <a:effectLst/>
                <a:latin typeface="Helvetica" pitchFamily="2" charset="0"/>
              </a:rPr>
              <a:t>“Muchos de los miembros de nuestras iglesias grandes hacen muy poco o comparativamente nada. Podrían realizar una buena obra, sí, en vez de hacinarse, se dispersasen por lugares donde todavía no ha penetrado la verdad. Los árboles plantados en forma demasiado apretada no prosperan. El jardinero los trasplanta para que tengan lugar donde crecer, y no quedará atrofiados y enfermizos. La misma regla surtiría efecto en nuestras iglesias grandes. los miembros están muriendo espiritualmente por qué no se hace precisamente esto. se están volviendo enfermizos y deficientes. Trasplantados, tendrían lugar donde crecer fuertes y vigorosos”. (White, Servicio Cristiano, 229)</a:t>
            </a:r>
          </a:p>
          <a:p>
            <a:endParaRPr lang="es-US" sz="2200" dirty="0"/>
          </a:p>
        </p:txBody>
      </p:sp>
    </p:spTree>
    <p:extLst>
      <p:ext uri="{BB962C8B-B14F-4D97-AF65-F5344CB8AC3E}">
        <p14:creationId xmlns:p14="http://schemas.microsoft.com/office/powerpoint/2010/main" val="2783030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226A614-59A6-452E-6CCB-F0B6785A8C8E}"/>
              </a:ext>
            </a:extLst>
          </p:cNvPr>
          <p:cNvSpPr>
            <a:spLocks noGrp="1"/>
          </p:cNvSpPr>
          <p:nvPr>
            <p:ph type="title"/>
          </p:nvPr>
        </p:nvSpPr>
        <p:spPr>
          <a:xfrm>
            <a:off x="761800" y="762001"/>
            <a:ext cx="5334197" cy="1708242"/>
          </a:xfrm>
        </p:spPr>
        <p:txBody>
          <a:bodyPr anchor="ctr">
            <a:normAutofit/>
          </a:bodyPr>
          <a:lstStyle/>
          <a:p>
            <a:r>
              <a:rPr lang="es-US" sz="2800" dirty="0">
                <a:effectLst/>
                <a:latin typeface="Helvetica" pitchFamily="2" charset="0"/>
              </a:rPr>
              <a:t>2. Ayudaría a fortalecer el espíritu misionero y erradicaría el egoísmo</a:t>
            </a:r>
            <a:br>
              <a:rPr lang="es-US" sz="2800" dirty="0">
                <a:effectLst/>
                <a:latin typeface="Helvetica" pitchFamily="2" charset="0"/>
              </a:rPr>
            </a:br>
            <a:endParaRPr lang="es-US" sz="2800" dirty="0"/>
          </a:p>
        </p:txBody>
      </p:sp>
      <p:sp>
        <p:nvSpPr>
          <p:cNvPr id="3" name="Marcador de contenido 2">
            <a:extLst>
              <a:ext uri="{FF2B5EF4-FFF2-40B4-BE49-F238E27FC236}">
                <a16:creationId xmlns:a16="http://schemas.microsoft.com/office/drawing/2014/main" id="{3770272F-0215-0CF8-ADBA-EE92448484D4}"/>
              </a:ext>
            </a:extLst>
          </p:cNvPr>
          <p:cNvSpPr>
            <a:spLocks noGrp="1"/>
          </p:cNvSpPr>
          <p:nvPr>
            <p:ph idx="1"/>
          </p:nvPr>
        </p:nvSpPr>
        <p:spPr>
          <a:xfrm>
            <a:off x="761800" y="2470244"/>
            <a:ext cx="5334197" cy="3769835"/>
          </a:xfrm>
        </p:spPr>
        <p:txBody>
          <a:bodyPr anchor="ctr">
            <a:normAutofit/>
          </a:bodyPr>
          <a:lstStyle/>
          <a:p>
            <a:r>
              <a:rPr lang="es-US" sz="2000" dirty="0">
                <a:effectLst/>
                <a:latin typeface="Helvetica" pitchFamily="2" charset="0"/>
              </a:rPr>
              <a:t>“La simiente de la verdad debe sembrarse en los centros no cultivados… ello cultivará un espíritu misionero para trabajar en nuevas localidades. El egoísmo que se manifiesta al mantener grandes congregaciones no es el plan del Señor. Entren en todo nuevo lugar posible, y comiencen la obra de educar en vecindarios que no han oído la verdad”. (White, El Evangelismo, 39)</a:t>
            </a:r>
          </a:p>
          <a:p>
            <a:endParaRPr lang="es-US" sz="2000" dirty="0"/>
          </a:p>
        </p:txBody>
      </p:sp>
      <p:pic>
        <p:nvPicPr>
          <p:cNvPr id="5" name="Picture 4" descr="Hand reaching out to sun">
            <a:extLst>
              <a:ext uri="{FF2B5EF4-FFF2-40B4-BE49-F238E27FC236}">
                <a16:creationId xmlns:a16="http://schemas.microsoft.com/office/drawing/2014/main" id="{0F2ABF04-3E78-AAC0-224A-D342CF702A6B}"/>
              </a:ext>
            </a:extLst>
          </p:cNvPr>
          <p:cNvPicPr>
            <a:picLocks noChangeAspect="1"/>
          </p:cNvPicPr>
          <p:nvPr/>
        </p:nvPicPr>
        <p:blipFill>
          <a:blip r:embed="rId2"/>
          <a:srcRect l="33179" r="14790"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768434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A1CC74B2-9F9F-C15F-1CDF-8A4062D92DC7}"/>
              </a:ext>
            </a:extLst>
          </p:cNvPr>
          <p:cNvSpPr>
            <a:spLocks noGrp="1"/>
          </p:cNvSpPr>
          <p:nvPr>
            <p:ph type="title"/>
          </p:nvPr>
        </p:nvSpPr>
        <p:spPr>
          <a:xfrm>
            <a:off x="1285240" y="1050595"/>
            <a:ext cx="8074815" cy="1618489"/>
          </a:xfrm>
        </p:spPr>
        <p:txBody>
          <a:bodyPr anchor="ctr">
            <a:normAutofit/>
          </a:bodyPr>
          <a:lstStyle/>
          <a:p>
            <a:endParaRPr lang="es-US" sz="7200" dirty="0"/>
          </a:p>
        </p:txBody>
      </p:sp>
      <p:sp>
        <p:nvSpPr>
          <p:cNvPr id="3" name="Marcador de contenido 2">
            <a:extLst>
              <a:ext uri="{FF2B5EF4-FFF2-40B4-BE49-F238E27FC236}">
                <a16:creationId xmlns:a16="http://schemas.microsoft.com/office/drawing/2014/main" id="{52547DB7-5AD2-4FA1-9E4F-DC042EC60449}"/>
              </a:ext>
            </a:extLst>
          </p:cNvPr>
          <p:cNvSpPr>
            <a:spLocks noGrp="1"/>
          </p:cNvSpPr>
          <p:nvPr>
            <p:ph idx="1"/>
          </p:nvPr>
        </p:nvSpPr>
        <p:spPr>
          <a:xfrm>
            <a:off x="1285240" y="2969469"/>
            <a:ext cx="8074815" cy="2800395"/>
          </a:xfrm>
        </p:spPr>
        <p:txBody>
          <a:bodyPr anchor="t">
            <a:normAutofit/>
          </a:bodyPr>
          <a:lstStyle/>
          <a:p>
            <a:pPr marL="0" indent="0">
              <a:buNone/>
            </a:pPr>
            <a:r>
              <a:rPr lang="es-US" sz="2400" dirty="0">
                <a:effectLst/>
                <a:latin typeface="Helvetica" pitchFamily="2" charset="0"/>
              </a:rPr>
              <a:t>“Nuevas iglesias deben ser establecidas, nuevas congregaciones organizadas. En este tiempo es necesario que haya representantes de la verdad presente en todas las ciudades y hasta en los lugares más remotos de la tierra”. (White, Testimonios para la iglesia, tomo 6: 32,33)</a:t>
            </a:r>
          </a:p>
          <a:p>
            <a:endParaRPr lang="es-US" sz="2400" dirty="0"/>
          </a:p>
        </p:txBody>
      </p:sp>
    </p:spTree>
    <p:extLst>
      <p:ext uri="{BB962C8B-B14F-4D97-AF65-F5344CB8AC3E}">
        <p14:creationId xmlns:p14="http://schemas.microsoft.com/office/powerpoint/2010/main" val="3197423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C7BF379-6D95-21A9-AB12-C9B8744BF41E}"/>
              </a:ext>
            </a:extLst>
          </p:cNvPr>
          <p:cNvSpPr>
            <a:spLocks noGrp="1"/>
          </p:cNvSpPr>
          <p:nvPr>
            <p:ph type="title"/>
          </p:nvPr>
        </p:nvSpPr>
        <p:spPr>
          <a:xfrm>
            <a:off x="838200" y="365125"/>
            <a:ext cx="10515600" cy="1325563"/>
          </a:xfrm>
        </p:spPr>
        <p:txBody>
          <a:bodyPr>
            <a:normAutofit/>
          </a:bodyPr>
          <a:lstStyle/>
          <a:p>
            <a:r>
              <a:rPr lang="es-US" sz="2600" dirty="0">
                <a:effectLst/>
                <a:latin typeface="Helvetica" pitchFamily="2" charset="0"/>
              </a:rPr>
              <a:t>3. Haría más fácil y productivo el evangelismo en lugares nuevos.</a:t>
            </a:r>
            <a:br>
              <a:rPr lang="es-US" sz="2600" dirty="0">
                <a:effectLst/>
                <a:latin typeface="Helvetica" pitchFamily="2" charset="0"/>
              </a:rPr>
            </a:br>
            <a:endParaRPr lang="es-US" sz="26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18D0D8D2-09A4-84C5-E347-E144BEF32CCF}"/>
              </a:ext>
            </a:extLst>
          </p:cNvPr>
          <p:cNvSpPr>
            <a:spLocks noGrp="1"/>
          </p:cNvSpPr>
          <p:nvPr>
            <p:ph idx="1"/>
          </p:nvPr>
        </p:nvSpPr>
        <p:spPr>
          <a:xfrm>
            <a:off x="838200" y="1929384"/>
            <a:ext cx="10515600" cy="4251960"/>
          </a:xfrm>
        </p:spPr>
        <p:txBody>
          <a:bodyPr>
            <a:normAutofit/>
          </a:bodyPr>
          <a:lstStyle/>
          <a:p>
            <a:r>
              <a:rPr lang="es-US" sz="2200" dirty="0">
                <a:effectLst/>
                <a:latin typeface="Helvetica" pitchFamily="2" charset="0"/>
              </a:rPr>
              <a:t>“Los lugares donde la verdad no ha sido proclamada son los mejores para trabajar. La verdad se posesionará de la voluntad de quienes no la habían escuchado hasta entonces. Ellos comprenderán la pecaminosidad del pecado, y su arrepentimiento será completo y sincero. El Señor obrará en los corazones a los que no se han realizado llamamientos con frecuencia, corazones que hasta entonces no habían visto la enormidad del pecado”. (White, El Evangelismo, 19)</a:t>
            </a:r>
          </a:p>
          <a:p>
            <a:endParaRPr lang="es-US" sz="2200" dirty="0"/>
          </a:p>
        </p:txBody>
      </p:sp>
    </p:spTree>
    <p:extLst>
      <p:ext uri="{BB962C8B-B14F-4D97-AF65-F5344CB8AC3E}">
        <p14:creationId xmlns:p14="http://schemas.microsoft.com/office/powerpoint/2010/main" val="3566981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B3E5672-6874-A1FB-F80F-B005DB175553}"/>
              </a:ext>
            </a:extLst>
          </p:cNvPr>
          <p:cNvSpPr>
            <a:spLocks noGrp="1"/>
          </p:cNvSpPr>
          <p:nvPr>
            <p:ph type="title"/>
          </p:nvPr>
        </p:nvSpPr>
        <p:spPr>
          <a:xfrm>
            <a:off x="686834" y="1153572"/>
            <a:ext cx="3200400" cy="4461163"/>
          </a:xfrm>
        </p:spPr>
        <p:txBody>
          <a:bodyPr>
            <a:normAutofit/>
          </a:bodyPr>
          <a:lstStyle/>
          <a:p>
            <a:r>
              <a:rPr lang="es-US" sz="3100" dirty="0">
                <a:solidFill>
                  <a:srgbClr val="FFFFFF"/>
                </a:solidFill>
              </a:rPr>
              <a:t>PLANTAR IGLESIAS ES RESPONSABILIDAD DE TODOS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5318C3E8-3E5F-7BBB-1AC6-B00D8F3FF053}"/>
              </a:ext>
            </a:extLst>
          </p:cNvPr>
          <p:cNvSpPr>
            <a:spLocks noGrp="1"/>
          </p:cNvSpPr>
          <p:nvPr>
            <p:ph idx="1"/>
          </p:nvPr>
        </p:nvSpPr>
        <p:spPr>
          <a:xfrm>
            <a:off x="4447308" y="591344"/>
            <a:ext cx="6906491" cy="5585619"/>
          </a:xfrm>
        </p:spPr>
        <p:txBody>
          <a:bodyPr anchor="ctr">
            <a:normAutofit/>
          </a:bodyPr>
          <a:lstStyle/>
          <a:p>
            <a:pPr marL="0" indent="0">
              <a:buNone/>
            </a:pPr>
            <a:r>
              <a:rPr lang="es-US" dirty="0">
                <a:effectLst/>
                <a:latin typeface="Helvetica" pitchFamily="2" charset="0"/>
              </a:rPr>
              <a:t>“Se les pide a aquellos que son los elegidos de Dios que multipliquen iglesias en todas partes en que puedan tener éxito en la tarea de traer almas al conocimiento de la verdad”. (White, Testimonios para ministros, 200)</a:t>
            </a:r>
          </a:p>
          <a:p>
            <a:endParaRPr lang="es-US" dirty="0"/>
          </a:p>
        </p:txBody>
      </p:sp>
    </p:spTree>
    <p:extLst>
      <p:ext uri="{BB962C8B-B14F-4D97-AF65-F5344CB8AC3E}">
        <p14:creationId xmlns:p14="http://schemas.microsoft.com/office/powerpoint/2010/main" val="511918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43C3A11-F59F-E7AA-409B-D8789B58134C}"/>
              </a:ext>
            </a:extLst>
          </p:cNvPr>
          <p:cNvSpPr>
            <a:spLocks noGrp="1"/>
          </p:cNvSpPr>
          <p:nvPr>
            <p:ph type="title"/>
          </p:nvPr>
        </p:nvSpPr>
        <p:spPr>
          <a:xfrm>
            <a:off x="5297762" y="329184"/>
            <a:ext cx="6251110" cy="1783080"/>
          </a:xfrm>
        </p:spPr>
        <p:txBody>
          <a:bodyPr anchor="b">
            <a:normAutofit/>
          </a:bodyPr>
          <a:lstStyle/>
          <a:p>
            <a:endParaRPr lang="es-US" sz="5400" dirty="0"/>
          </a:p>
        </p:txBody>
      </p:sp>
      <p:pic>
        <p:nvPicPr>
          <p:cNvPr id="5" name="Picture 4" descr="Pen placed on top of a signature line">
            <a:extLst>
              <a:ext uri="{FF2B5EF4-FFF2-40B4-BE49-F238E27FC236}">
                <a16:creationId xmlns:a16="http://schemas.microsoft.com/office/drawing/2014/main" id="{12E5B909-9237-D36A-0FCE-7793816DE6B6}"/>
              </a:ext>
            </a:extLst>
          </p:cNvPr>
          <p:cNvPicPr>
            <a:picLocks noChangeAspect="1"/>
          </p:cNvPicPr>
          <p:nvPr/>
        </p:nvPicPr>
        <p:blipFill>
          <a:blip r:embed="rId2"/>
          <a:srcRect l="52269" r="2400"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7B55480C-3CCE-3257-4245-2FF093C49341}"/>
              </a:ext>
            </a:extLst>
          </p:cNvPr>
          <p:cNvSpPr>
            <a:spLocks noGrp="1"/>
          </p:cNvSpPr>
          <p:nvPr>
            <p:ph idx="1"/>
          </p:nvPr>
        </p:nvSpPr>
        <p:spPr>
          <a:xfrm>
            <a:off x="5297762" y="2706624"/>
            <a:ext cx="6251110" cy="3483864"/>
          </a:xfrm>
        </p:spPr>
        <p:txBody>
          <a:bodyPr>
            <a:normAutofit/>
          </a:bodyPr>
          <a:lstStyle/>
          <a:p>
            <a:r>
              <a:rPr lang="es-US" sz="2200" dirty="0">
                <a:effectLst/>
                <a:latin typeface="Helvetica" pitchFamily="2" charset="0"/>
              </a:rPr>
              <a:t>“Sobre todo los que creen, Dios ha colocado la responsabilidad de levantar iglesias con el expreso propósito de educar a hombres y mujeres para que utilicen en beneficio del mundo las aptitudes que les ha concedido y empleen para su gloria los medios que les has confiado”. (White, Un ministerio para las ciudades: Esperanza para los centros urbanos, 145)</a:t>
            </a:r>
          </a:p>
          <a:p>
            <a:endParaRPr lang="es-US" sz="2200" dirty="0"/>
          </a:p>
        </p:txBody>
      </p:sp>
    </p:spTree>
    <p:extLst>
      <p:ext uri="{BB962C8B-B14F-4D97-AF65-F5344CB8AC3E}">
        <p14:creationId xmlns:p14="http://schemas.microsoft.com/office/powerpoint/2010/main" val="293553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8C59352-8B68-E3AA-EAAD-55B3471D7274}"/>
              </a:ext>
            </a:extLst>
          </p:cNvPr>
          <p:cNvSpPr>
            <a:spLocks noGrp="1"/>
          </p:cNvSpPr>
          <p:nvPr>
            <p:ph type="title"/>
          </p:nvPr>
        </p:nvSpPr>
        <p:spPr>
          <a:xfrm>
            <a:off x="841248" y="548640"/>
            <a:ext cx="3600860" cy="5431536"/>
          </a:xfrm>
        </p:spPr>
        <p:txBody>
          <a:bodyPr>
            <a:normAutofit/>
          </a:bodyPr>
          <a:lstStyle/>
          <a:p>
            <a:r>
              <a:rPr lang="es-US" sz="3400" dirty="0"/>
              <a:t>RESPONSABILIDAD DEL PASTOR</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1C89EDFB-A0E7-5FC5-AC46-F244ADDCD09A}"/>
              </a:ext>
            </a:extLst>
          </p:cNvPr>
          <p:cNvSpPr>
            <a:spLocks noGrp="1"/>
          </p:cNvSpPr>
          <p:nvPr>
            <p:ph idx="1"/>
          </p:nvPr>
        </p:nvSpPr>
        <p:spPr>
          <a:xfrm>
            <a:off x="5126418" y="552091"/>
            <a:ext cx="6224335" cy="5431536"/>
          </a:xfrm>
        </p:spPr>
        <p:txBody>
          <a:bodyPr anchor="ctr">
            <a:normAutofit/>
          </a:bodyPr>
          <a:lstStyle/>
          <a:p>
            <a:r>
              <a:rPr lang="es-US" sz="2200" dirty="0">
                <a:effectLst/>
                <a:latin typeface="Helvetica" pitchFamily="2" charset="0"/>
              </a:rPr>
              <a:t>“Como regla general, los obreros de la asociación deberían salir de las iglesias hacia nuevos campos”. (White, El evangelismo, 280)</a:t>
            </a:r>
          </a:p>
          <a:p>
            <a:endParaRPr lang="es-US" sz="2200" dirty="0"/>
          </a:p>
        </p:txBody>
      </p:sp>
    </p:spTree>
    <p:extLst>
      <p:ext uri="{BB962C8B-B14F-4D97-AF65-F5344CB8AC3E}">
        <p14:creationId xmlns:p14="http://schemas.microsoft.com/office/powerpoint/2010/main" val="3441955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pSp>
        <p:nvGrpSpPr>
          <p:cNvPr id="22" name="Group 21">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23" name="Rectangle 22">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6" name="Freeform: Shape 25">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useBgFill="1">
        <p:nvSpPr>
          <p:cNvPr id="28" name="Rectangle 27">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ítulo 1">
            <a:extLst>
              <a:ext uri="{FF2B5EF4-FFF2-40B4-BE49-F238E27FC236}">
                <a16:creationId xmlns:a16="http://schemas.microsoft.com/office/drawing/2014/main" id="{EC93EEFD-88B7-EB0B-2F58-79338EBCA4CE}"/>
              </a:ext>
            </a:extLst>
          </p:cNvPr>
          <p:cNvSpPr>
            <a:spLocks noGrp="1"/>
          </p:cNvSpPr>
          <p:nvPr>
            <p:ph type="title"/>
          </p:nvPr>
        </p:nvSpPr>
        <p:spPr>
          <a:xfrm>
            <a:off x="1143000" y="990599"/>
            <a:ext cx="9906000" cy="685800"/>
          </a:xfrm>
        </p:spPr>
        <p:txBody>
          <a:bodyPr anchor="t">
            <a:normAutofit/>
          </a:bodyPr>
          <a:lstStyle/>
          <a:p>
            <a:endParaRPr lang="es-US" sz="4000" dirty="0"/>
          </a:p>
        </p:txBody>
      </p:sp>
      <p:graphicFrame>
        <p:nvGraphicFramePr>
          <p:cNvPr id="14" name="Marcador de contenido 2">
            <a:extLst>
              <a:ext uri="{FF2B5EF4-FFF2-40B4-BE49-F238E27FC236}">
                <a16:creationId xmlns:a16="http://schemas.microsoft.com/office/drawing/2014/main" id="{E9034B40-5408-47AE-B4C1-131D60D336D8}"/>
              </a:ext>
            </a:extLst>
          </p:cNvPr>
          <p:cNvGraphicFramePr>
            <a:graphicFrameLocks noGrp="1"/>
          </p:cNvGraphicFramePr>
          <p:nvPr>
            <p:ph idx="1"/>
            <p:extLst>
              <p:ext uri="{D42A27DB-BD31-4B8C-83A1-F6EECF244321}">
                <p14:modId xmlns:p14="http://schemas.microsoft.com/office/powerpoint/2010/main" val="82183901"/>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1093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A877FD6-FC76-C652-AF36-AEFABB2D2AA4}"/>
              </a:ext>
            </a:extLst>
          </p:cNvPr>
          <p:cNvSpPr>
            <a:spLocks noGrp="1"/>
          </p:cNvSpPr>
          <p:nvPr>
            <p:ph type="title"/>
          </p:nvPr>
        </p:nvSpPr>
        <p:spPr>
          <a:xfrm>
            <a:off x="640080" y="325369"/>
            <a:ext cx="4368602" cy="1956841"/>
          </a:xfrm>
        </p:spPr>
        <p:txBody>
          <a:bodyPr anchor="b">
            <a:normAutofit/>
          </a:bodyPr>
          <a:lstStyle/>
          <a:p>
            <a:r>
              <a:rPr lang="es-US" sz="4200" dirty="0"/>
              <a:t>RESPONSABILIDAD DE LOS MIEMBROS</a:t>
            </a:r>
          </a:p>
        </p:txBody>
      </p:sp>
      <p:sp>
        <p:nvSpPr>
          <p:cNvPr id="2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C38D7C1E-C622-4892-27B4-76F71978CAFA}"/>
              </a:ext>
            </a:extLst>
          </p:cNvPr>
          <p:cNvSpPr>
            <a:spLocks noGrp="1"/>
          </p:cNvSpPr>
          <p:nvPr>
            <p:ph idx="1"/>
          </p:nvPr>
        </p:nvSpPr>
        <p:spPr>
          <a:xfrm>
            <a:off x="640080" y="2872899"/>
            <a:ext cx="4243589" cy="3320668"/>
          </a:xfrm>
        </p:spPr>
        <p:txBody>
          <a:bodyPr>
            <a:normAutofit/>
          </a:bodyPr>
          <a:lstStyle/>
          <a:p>
            <a:r>
              <a:rPr lang="es-US" sz="2200" dirty="0">
                <a:effectLst/>
                <a:latin typeface="Helvetica" pitchFamily="2" charset="0"/>
              </a:rPr>
              <a:t>“Todos los miembros deberían sentir la responsabilidad y un profundo interés por ver prosperar la obra local y extranjera… que apoyan en plantar el estandarte de la verdad en nuevos territorios”. (White, Reflejemos a Jesús, 194)</a:t>
            </a:r>
          </a:p>
          <a:p>
            <a:endParaRPr lang="es-US" sz="2200" dirty="0"/>
          </a:p>
        </p:txBody>
      </p:sp>
      <p:pic>
        <p:nvPicPr>
          <p:cNvPr id="22" name="Picture 21" descr="A hand touching a small plant">
            <a:extLst>
              <a:ext uri="{FF2B5EF4-FFF2-40B4-BE49-F238E27FC236}">
                <a16:creationId xmlns:a16="http://schemas.microsoft.com/office/drawing/2014/main" id="{B91A0F95-AD16-5078-A75C-D88FAA878E97}"/>
              </a:ext>
            </a:extLst>
          </p:cNvPr>
          <p:cNvPicPr>
            <a:picLocks noChangeAspect="1"/>
          </p:cNvPicPr>
          <p:nvPr/>
        </p:nvPicPr>
        <p:blipFill>
          <a:blip r:embed="rId2"/>
          <a:srcRect l="33048" r="-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770066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FF6ECAE-1D37-CAE4-A9F5-8A0245934ED2}"/>
              </a:ext>
            </a:extLst>
          </p:cNvPr>
          <p:cNvSpPr>
            <a:spLocks noGrp="1"/>
          </p:cNvSpPr>
          <p:nvPr>
            <p:ph type="title"/>
          </p:nvPr>
        </p:nvSpPr>
        <p:spPr>
          <a:xfrm>
            <a:off x="586478" y="1683756"/>
            <a:ext cx="3115265" cy="2396359"/>
          </a:xfrm>
        </p:spPr>
        <p:txBody>
          <a:bodyPr anchor="b">
            <a:normAutofit/>
          </a:bodyPr>
          <a:lstStyle/>
          <a:p>
            <a:pPr algn="r"/>
            <a:r>
              <a:rPr lang="es-US" sz="4000" dirty="0">
                <a:solidFill>
                  <a:srgbClr val="FFFFFF"/>
                </a:solidFill>
              </a:rPr>
              <a:t>LOS JÓVENES</a:t>
            </a:r>
          </a:p>
        </p:txBody>
      </p:sp>
      <p:graphicFrame>
        <p:nvGraphicFramePr>
          <p:cNvPr id="5" name="Marcador de contenido 2">
            <a:extLst>
              <a:ext uri="{FF2B5EF4-FFF2-40B4-BE49-F238E27FC236}">
                <a16:creationId xmlns:a16="http://schemas.microsoft.com/office/drawing/2014/main" id="{AC466868-4265-62B3-0472-3D8ED0E4697C}"/>
              </a:ext>
            </a:extLst>
          </p:cNvPr>
          <p:cNvGraphicFramePr>
            <a:graphicFrameLocks noGrp="1"/>
          </p:cNvGraphicFramePr>
          <p:nvPr>
            <p:ph idx="1"/>
            <p:extLst>
              <p:ext uri="{D42A27DB-BD31-4B8C-83A1-F6EECF244321}">
                <p14:modId xmlns:p14="http://schemas.microsoft.com/office/powerpoint/2010/main" val="179399031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9216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3DB11FB-14DD-32A3-E565-445C0ECE3585}"/>
              </a:ext>
            </a:extLst>
          </p:cNvPr>
          <p:cNvSpPr>
            <a:spLocks noGrp="1"/>
          </p:cNvSpPr>
          <p:nvPr>
            <p:ph type="title"/>
          </p:nvPr>
        </p:nvSpPr>
        <p:spPr>
          <a:xfrm>
            <a:off x="1371599" y="294538"/>
            <a:ext cx="9895951" cy="1033669"/>
          </a:xfrm>
        </p:spPr>
        <p:txBody>
          <a:bodyPr>
            <a:normAutofit/>
          </a:bodyPr>
          <a:lstStyle/>
          <a:p>
            <a:r>
              <a:rPr lang="es-US" sz="4000" dirty="0">
                <a:solidFill>
                  <a:srgbClr val="FFFFFF"/>
                </a:solidFill>
              </a:rPr>
              <a:t>PLANTAR Y ORGANIZAR NUEVAS IGLESIAS</a:t>
            </a:r>
          </a:p>
        </p:txBody>
      </p:sp>
      <p:sp>
        <p:nvSpPr>
          <p:cNvPr id="3" name="Marcador de contenido 2">
            <a:extLst>
              <a:ext uri="{FF2B5EF4-FFF2-40B4-BE49-F238E27FC236}">
                <a16:creationId xmlns:a16="http://schemas.microsoft.com/office/drawing/2014/main" id="{53B32AA3-D686-B177-C86F-0BB2D7964509}"/>
              </a:ext>
            </a:extLst>
          </p:cNvPr>
          <p:cNvSpPr>
            <a:spLocks noGrp="1"/>
          </p:cNvSpPr>
          <p:nvPr>
            <p:ph idx="1"/>
          </p:nvPr>
        </p:nvSpPr>
        <p:spPr>
          <a:xfrm>
            <a:off x="1371599" y="2318197"/>
            <a:ext cx="9724031" cy="3683358"/>
          </a:xfrm>
        </p:spPr>
        <p:txBody>
          <a:bodyPr anchor="ctr">
            <a:normAutofit/>
          </a:bodyPr>
          <a:lstStyle/>
          <a:p>
            <a:r>
              <a:rPr lang="es-US" sz="2000" dirty="0">
                <a:effectLst/>
                <a:latin typeface="Helvetica" pitchFamily="2" charset="0"/>
              </a:rPr>
              <a:t>“Junto a todas las aguas han de sembrar la simiente de verdad, visitando un lugar tras otro para suscitar Iglesia tras Iglesia. Los que se deciden por la verdad, deben ser organizados en iglesias, y luego el predicador pasará adelante a otros campos igualmente importantes… Tan pronto como se organice una Iglesia ponga el ministro a los miembros a trabajar. Necesitarán que se les enseñe cómo trabajar con éxito. Dedique el ministro más de su tiempo a educar que a predicar”. (White, Testimonios para la iglesia, tomo 9: 22)</a:t>
            </a:r>
          </a:p>
          <a:p>
            <a:endParaRPr lang="es-US" sz="2000" dirty="0"/>
          </a:p>
        </p:txBody>
      </p:sp>
    </p:spTree>
    <p:extLst>
      <p:ext uri="{BB962C8B-B14F-4D97-AF65-F5344CB8AC3E}">
        <p14:creationId xmlns:p14="http://schemas.microsoft.com/office/powerpoint/2010/main" val="2218834596"/>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66</TotalTime>
  <Words>1515</Words>
  <Application>Microsoft Macintosh PowerPoint</Application>
  <PresentationFormat>Panorámica</PresentationFormat>
  <Paragraphs>42</Paragraphs>
  <Slides>20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20</vt:i4>
      </vt:variant>
    </vt:vector>
  </HeadingPairs>
  <TitlesOfParts>
    <vt:vector size="25" baseType="lpstr">
      <vt:lpstr>Arial</vt:lpstr>
      <vt:lpstr>Calibri</vt:lpstr>
      <vt:lpstr>Calibri Light</vt:lpstr>
      <vt:lpstr>Helvetica</vt:lpstr>
      <vt:lpstr>Tema de Office</vt:lpstr>
      <vt:lpstr>ELENA G. DE WHITE Y LA PLANTACION DE IGLESIAS</vt:lpstr>
      <vt:lpstr>Presentación de PowerPoint</vt:lpstr>
      <vt:lpstr>PLANTAR IGLESIAS ES RESPONSABILIDAD DE TODOS</vt:lpstr>
      <vt:lpstr>Presentación de PowerPoint</vt:lpstr>
      <vt:lpstr>RESPONSABILIDAD DEL PASTOR</vt:lpstr>
      <vt:lpstr>Presentación de PowerPoint</vt:lpstr>
      <vt:lpstr>RESPONSABILIDAD DE LOS MIEMBROS</vt:lpstr>
      <vt:lpstr>LOS JÓVENES</vt:lpstr>
      <vt:lpstr>PLANTAR Y ORGANIZAR NUEVAS IGLESIAS</vt:lpstr>
      <vt:lpstr>Presentación de PowerPoint</vt:lpstr>
      <vt:lpstr>PLANTAR IGLESIAS EN CIUDADES</vt:lpstr>
      <vt:lpstr>Presentación de PowerPoint</vt:lpstr>
      <vt:lpstr>Presentación de PowerPoint</vt:lpstr>
      <vt:lpstr>Presentación de PowerPoint</vt:lpstr>
      <vt:lpstr>RECURSOS FINANCIEROS PARA PLANTAR IGLESIAS</vt:lpstr>
      <vt:lpstr>Presentación de PowerPoint</vt:lpstr>
      <vt:lpstr>BENEFICIOS DE PLANTAR IGLESIAS</vt:lpstr>
      <vt:lpstr>1. Traería renovación espiritual a los de las iglesias grandes</vt:lpstr>
      <vt:lpstr>2. Ayudaría a fortalecer el espíritu misionero y erradicaría el egoísmo </vt:lpstr>
      <vt:lpstr>3. Haría más fácil y productivo el evangelismo en lugares nuevos.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ELENA G. DE WHITE Y LA PLANTACION DE IGLESIAS</dc:title>
  <dc:creator>Gerson Sanchez</dc:creator>
  <cp:lastModifiedBy>Gerson Sanchez</cp:lastModifiedBy>
  <cp:revision>2</cp:revision>
  <dcterms:created xsi:type="dcterms:W3CDTF">2025-02-02T04:23:43Z</dcterms:created>
  <dcterms:modified xsi:type="dcterms:W3CDTF">2025-09-10T21:32:58Z</dcterms:modified>
</cp:coreProperties>
</file>