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sldIdLst>
    <p:sldId id="256" r:id="rId2"/>
    <p:sldId id="257" r:id="rId3"/>
    <p:sldId id="262" r:id="rId4"/>
    <p:sldId id="271" r:id="rId5"/>
    <p:sldId id="261" r:id="rId6"/>
    <p:sldId id="258" r:id="rId7"/>
    <p:sldId id="260" r:id="rId8"/>
    <p:sldId id="259" r:id="rId9"/>
    <p:sldId id="263" r:id="rId10"/>
    <p:sldId id="264" r:id="rId11"/>
    <p:sldId id="265" r:id="rId12"/>
    <p:sldId id="266" r:id="rId13"/>
    <p:sldId id="267" r:id="rId14"/>
    <p:sldId id="268" r:id="rId15"/>
    <p:sldId id="269" r:id="rId16"/>
    <p:sldId id="270" r:id="rId17"/>
    <p:sldId id="272" r:id="rId18"/>
  </p:sldIdLst>
  <p:sldSz cx="12192000" cy="6858000"/>
  <p:notesSz cx="6858000" cy="9144000"/>
  <p:defaultTextStyle>
    <a:defPPr>
      <a:defRPr lang="es-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3"/>
    <p:restoredTop sz="94737"/>
  </p:normalViewPr>
  <p:slideViewPr>
    <p:cSldViewPr snapToGrid="0">
      <p:cViewPr varScale="1">
        <p:scale>
          <a:sx n="138" d="100"/>
          <a:sy n="138" d="100"/>
        </p:scale>
        <p:origin x="976"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5812BA-B3CB-4234-8ADE-FBA6B05D4ECF}"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63A0A3FA-A4DC-43AF-B0BD-025E032F7745}">
      <dgm:prSet/>
      <dgm:spPr/>
      <dgm:t>
        <a:bodyPr/>
        <a:lstStyle/>
        <a:p>
          <a:r>
            <a:rPr lang="es-US" dirty="0"/>
            <a:t>Casa vacía</a:t>
          </a:r>
          <a:endParaRPr lang="en-US" dirty="0"/>
        </a:p>
      </dgm:t>
    </dgm:pt>
    <dgm:pt modelId="{017476B9-20A7-4913-8BD9-59FA3A488823}" type="parTrans" cxnId="{8ABB8D1E-C024-455A-9EA5-7450B9992BE8}">
      <dgm:prSet/>
      <dgm:spPr/>
      <dgm:t>
        <a:bodyPr/>
        <a:lstStyle/>
        <a:p>
          <a:endParaRPr lang="en-US"/>
        </a:p>
      </dgm:t>
    </dgm:pt>
    <dgm:pt modelId="{9D9C57D3-5694-41A4-895F-5A7AD1A7BCE2}" type="sibTrans" cxnId="{8ABB8D1E-C024-455A-9EA5-7450B9992BE8}">
      <dgm:prSet/>
      <dgm:spPr/>
      <dgm:t>
        <a:bodyPr/>
        <a:lstStyle/>
        <a:p>
          <a:endParaRPr lang="en-US" dirty="0"/>
        </a:p>
      </dgm:t>
    </dgm:pt>
    <dgm:pt modelId="{96B43EF7-46A7-4E1C-9CFA-3A321A2E6205}">
      <dgm:prSet/>
      <dgm:spPr/>
      <dgm:t>
        <a:bodyPr/>
        <a:lstStyle/>
        <a:p>
          <a:r>
            <a:rPr lang="es-US" dirty="0"/>
            <a:t>Faltante de recursos</a:t>
          </a:r>
          <a:endParaRPr lang="en-US" dirty="0"/>
        </a:p>
      </dgm:t>
    </dgm:pt>
    <dgm:pt modelId="{975D9758-B674-478E-A4DC-D5D6DB88476C}" type="parTrans" cxnId="{5C428F3B-1B47-456F-B0E3-0CDF0BFEAD8A}">
      <dgm:prSet/>
      <dgm:spPr/>
      <dgm:t>
        <a:bodyPr/>
        <a:lstStyle/>
        <a:p>
          <a:endParaRPr lang="en-US"/>
        </a:p>
      </dgm:t>
    </dgm:pt>
    <dgm:pt modelId="{23522A0E-89DC-477C-895C-58A5F463834D}" type="sibTrans" cxnId="{5C428F3B-1B47-456F-B0E3-0CDF0BFEAD8A}">
      <dgm:prSet/>
      <dgm:spPr/>
      <dgm:t>
        <a:bodyPr/>
        <a:lstStyle/>
        <a:p>
          <a:endParaRPr lang="en-US" dirty="0"/>
        </a:p>
      </dgm:t>
    </dgm:pt>
    <dgm:pt modelId="{ED113A69-5A2E-4EAA-A1B5-89E8F4C6D155}">
      <dgm:prSet/>
      <dgm:spPr/>
      <dgm:t>
        <a:bodyPr/>
        <a:lstStyle/>
        <a:p>
          <a:r>
            <a:rPr lang="es-US" dirty="0"/>
            <a:t>Pago de hipoteca</a:t>
          </a:r>
          <a:endParaRPr lang="en-US" dirty="0"/>
        </a:p>
      </dgm:t>
    </dgm:pt>
    <dgm:pt modelId="{1B49F28D-3575-4206-A109-B0EA9D217708}" type="parTrans" cxnId="{95BE33CE-9FFC-4C3C-BC32-798065BE7E64}">
      <dgm:prSet/>
      <dgm:spPr/>
      <dgm:t>
        <a:bodyPr/>
        <a:lstStyle/>
        <a:p>
          <a:endParaRPr lang="en-US"/>
        </a:p>
      </dgm:t>
    </dgm:pt>
    <dgm:pt modelId="{2AA7BA44-84C2-4C78-91D3-D819122E9E92}" type="sibTrans" cxnId="{95BE33CE-9FFC-4C3C-BC32-798065BE7E64}">
      <dgm:prSet/>
      <dgm:spPr/>
      <dgm:t>
        <a:bodyPr/>
        <a:lstStyle/>
        <a:p>
          <a:endParaRPr lang="en-US" dirty="0"/>
        </a:p>
      </dgm:t>
    </dgm:pt>
    <dgm:pt modelId="{69F69963-7D10-465C-891F-727476A9AAB7}">
      <dgm:prSet/>
      <dgm:spPr/>
      <dgm:t>
        <a:bodyPr/>
        <a:lstStyle/>
        <a:p>
          <a:r>
            <a:rPr lang="es-US" dirty="0"/>
            <a:t>Liderazgo faltante</a:t>
          </a:r>
          <a:endParaRPr lang="en-US" dirty="0"/>
        </a:p>
      </dgm:t>
    </dgm:pt>
    <dgm:pt modelId="{D62EA43F-6406-4C90-A8B5-5961EFB792A0}" type="parTrans" cxnId="{20A718FE-6F3E-4352-9D39-FB9EBCE051E9}">
      <dgm:prSet/>
      <dgm:spPr/>
      <dgm:t>
        <a:bodyPr/>
        <a:lstStyle/>
        <a:p>
          <a:endParaRPr lang="en-US"/>
        </a:p>
      </dgm:t>
    </dgm:pt>
    <dgm:pt modelId="{6BADC9C2-F06D-4AE4-BBE3-622F294146F6}" type="sibTrans" cxnId="{20A718FE-6F3E-4352-9D39-FB9EBCE051E9}">
      <dgm:prSet/>
      <dgm:spPr/>
      <dgm:t>
        <a:bodyPr/>
        <a:lstStyle/>
        <a:p>
          <a:endParaRPr lang="en-US"/>
        </a:p>
      </dgm:t>
    </dgm:pt>
    <dgm:pt modelId="{3056002F-DA71-744C-A2BC-419FEAC110B9}" type="pres">
      <dgm:prSet presAssocID="{355812BA-B3CB-4234-8ADE-FBA6B05D4ECF}" presName="outerComposite" presStyleCnt="0">
        <dgm:presLayoutVars>
          <dgm:chMax val="5"/>
          <dgm:dir/>
          <dgm:resizeHandles val="exact"/>
        </dgm:presLayoutVars>
      </dgm:prSet>
      <dgm:spPr/>
    </dgm:pt>
    <dgm:pt modelId="{7019835E-26E6-8C4F-B794-8D1C9B4A1736}" type="pres">
      <dgm:prSet presAssocID="{355812BA-B3CB-4234-8ADE-FBA6B05D4ECF}" presName="dummyMaxCanvas" presStyleCnt="0">
        <dgm:presLayoutVars/>
      </dgm:prSet>
      <dgm:spPr/>
    </dgm:pt>
    <dgm:pt modelId="{428C0B03-C6FB-1146-89DC-3B3F5F3172B9}" type="pres">
      <dgm:prSet presAssocID="{355812BA-B3CB-4234-8ADE-FBA6B05D4ECF}" presName="FourNodes_1" presStyleLbl="node1" presStyleIdx="0" presStyleCnt="4">
        <dgm:presLayoutVars>
          <dgm:bulletEnabled val="1"/>
        </dgm:presLayoutVars>
      </dgm:prSet>
      <dgm:spPr/>
    </dgm:pt>
    <dgm:pt modelId="{EF53F64B-AC35-A94D-98F1-CB3AE21C1000}" type="pres">
      <dgm:prSet presAssocID="{355812BA-B3CB-4234-8ADE-FBA6B05D4ECF}" presName="FourNodes_2" presStyleLbl="node1" presStyleIdx="1" presStyleCnt="4">
        <dgm:presLayoutVars>
          <dgm:bulletEnabled val="1"/>
        </dgm:presLayoutVars>
      </dgm:prSet>
      <dgm:spPr/>
    </dgm:pt>
    <dgm:pt modelId="{E7418696-B8D1-EB42-9423-F02426CC0B30}" type="pres">
      <dgm:prSet presAssocID="{355812BA-B3CB-4234-8ADE-FBA6B05D4ECF}" presName="FourNodes_3" presStyleLbl="node1" presStyleIdx="2" presStyleCnt="4">
        <dgm:presLayoutVars>
          <dgm:bulletEnabled val="1"/>
        </dgm:presLayoutVars>
      </dgm:prSet>
      <dgm:spPr/>
    </dgm:pt>
    <dgm:pt modelId="{8C13EAA3-EB4F-A843-B614-C039D869E1DF}" type="pres">
      <dgm:prSet presAssocID="{355812BA-B3CB-4234-8ADE-FBA6B05D4ECF}" presName="FourNodes_4" presStyleLbl="node1" presStyleIdx="3" presStyleCnt="4">
        <dgm:presLayoutVars>
          <dgm:bulletEnabled val="1"/>
        </dgm:presLayoutVars>
      </dgm:prSet>
      <dgm:spPr/>
    </dgm:pt>
    <dgm:pt modelId="{5A7987AC-A389-A94D-8CC2-7557B277441A}" type="pres">
      <dgm:prSet presAssocID="{355812BA-B3CB-4234-8ADE-FBA6B05D4ECF}" presName="FourConn_1-2" presStyleLbl="fgAccFollowNode1" presStyleIdx="0" presStyleCnt="3">
        <dgm:presLayoutVars>
          <dgm:bulletEnabled val="1"/>
        </dgm:presLayoutVars>
      </dgm:prSet>
      <dgm:spPr/>
    </dgm:pt>
    <dgm:pt modelId="{A1E2FA17-0DDC-754B-BBB6-6291FBF3EED1}" type="pres">
      <dgm:prSet presAssocID="{355812BA-B3CB-4234-8ADE-FBA6B05D4ECF}" presName="FourConn_2-3" presStyleLbl="fgAccFollowNode1" presStyleIdx="1" presStyleCnt="3">
        <dgm:presLayoutVars>
          <dgm:bulletEnabled val="1"/>
        </dgm:presLayoutVars>
      </dgm:prSet>
      <dgm:spPr/>
    </dgm:pt>
    <dgm:pt modelId="{90F81B35-2993-124A-B74A-293AE0FE1A41}" type="pres">
      <dgm:prSet presAssocID="{355812BA-B3CB-4234-8ADE-FBA6B05D4ECF}" presName="FourConn_3-4" presStyleLbl="fgAccFollowNode1" presStyleIdx="2" presStyleCnt="3">
        <dgm:presLayoutVars>
          <dgm:bulletEnabled val="1"/>
        </dgm:presLayoutVars>
      </dgm:prSet>
      <dgm:spPr/>
    </dgm:pt>
    <dgm:pt modelId="{883D8180-E1C2-8E4D-B399-4ACB8ADACF01}" type="pres">
      <dgm:prSet presAssocID="{355812BA-B3CB-4234-8ADE-FBA6B05D4ECF}" presName="FourNodes_1_text" presStyleLbl="node1" presStyleIdx="3" presStyleCnt="4">
        <dgm:presLayoutVars>
          <dgm:bulletEnabled val="1"/>
        </dgm:presLayoutVars>
      </dgm:prSet>
      <dgm:spPr/>
    </dgm:pt>
    <dgm:pt modelId="{5A292A2F-FB6B-4E43-A215-18E01D3C41FE}" type="pres">
      <dgm:prSet presAssocID="{355812BA-B3CB-4234-8ADE-FBA6B05D4ECF}" presName="FourNodes_2_text" presStyleLbl="node1" presStyleIdx="3" presStyleCnt="4">
        <dgm:presLayoutVars>
          <dgm:bulletEnabled val="1"/>
        </dgm:presLayoutVars>
      </dgm:prSet>
      <dgm:spPr/>
    </dgm:pt>
    <dgm:pt modelId="{84A8D71D-1840-2647-B416-5738F513D997}" type="pres">
      <dgm:prSet presAssocID="{355812BA-B3CB-4234-8ADE-FBA6B05D4ECF}" presName="FourNodes_3_text" presStyleLbl="node1" presStyleIdx="3" presStyleCnt="4">
        <dgm:presLayoutVars>
          <dgm:bulletEnabled val="1"/>
        </dgm:presLayoutVars>
      </dgm:prSet>
      <dgm:spPr/>
    </dgm:pt>
    <dgm:pt modelId="{49979908-770C-2B47-85C3-7440CE489B25}" type="pres">
      <dgm:prSet presAssocID="{355812BA-B3CB-4234-8ADE-FBA6B05D4ECF}" presName="FourNodes_4_text" presStyleLbl="node1" presStyleIdx="3" presStyleCnt="4">
        <dgm:presLayoutVars>
          <dgm:bulletEnabled val="1"/>
        </dgm:presLayoutVars>
      </dgm:prSet>
      <dgm:spPr/>
    </dgm:pt>
  </dgm:ptLst>
  <dgm:cxnLst>
    <dgm:cxn modelId="{8ABB8D1E-C024-455A-9EA5-7450B9992BE8}" srcId="{355812BA-B3CB-4234-8ADE-FBA6B05D4ECF}" destId="{63A0A3FA-A4DC-43AF-B0BD-025E032F7745}" srcOrd="0" destOrd="0" parTransId="{017476B9-20A7-4913-8BD9-59FA3A488823}" sibTransId="{9D9C57D3-5694-41A4-895F-5A7AD1A7BCE2}"/>
    <dgm:cxn modelId="{1D5F013A-19E0-AF40-BFFC-35789BE30E48}" type="presOf" srcId="{63A0A3FA-A4DC-43AF-B0BD-025E032F7745}" destId="{428C0B03-C6FB-1146-89DC-3B3F5F3172B9}" srcOrd="0" destOrd="0" presId="urn:microsoft.com/office/officeart/2005/8/layout/vProcess5"/>
    <dgm:cxn modelId="{CEB24A3A-CE49-0B4E-97DC-70096E2249DD}" type="presOf" srcId="{2AA7BA44-84C2-4C78-91D3-D819122E9E92}" destId="{90F81B35-2993-124A-B74A-293AE0FE1A41}" srcOrd="0" destOrd="0" presId="urn:microsoft.com/office/officeart/2005/8/layout/vProcess5"/>
    <dgm:cxn modelId="{5C428F3B-1B47-456F-B0E3-0CDF0BFEAD8A}" srcId="{355812BA-B3CB-4234-8ADE-FBA6B05D4ECF}" destId="{96B43EF7-46A7-4E1C-9CFA-3A321A2E6205}" srcOrd="1" destOrd="0" parTransId="{975D9758-B674-478E-A4DC-D5D6DB88476C}" sibTransId="{23522A0E-89DC-477C-895C-58A5F463834D}"/>
    <dgm:cxn modelId="{A02A2350-F162-4F48-BE97-095A69F44766}" type="presOf" srcId="{23522A0E-89DC-477C-895C-58A5F463834D}" destId="{A1E2FA17-0DDC-754B-BBB6-6291FBF3EED1}" srcOrd="0" destOrd="0" presId="urn:microsoft.com/office/officeart/2005/8/layout/vProcess5"/>
    <dgm:cxn modelId="{BAEDF650-6A74-D048-814F-F4389A82930B}" type="presOf" srcId="{69F69963-7D10-465C-891F-727476A9AAB7}" destId="{8C13EAA3-EB4F-A843-B614-C039D869E1DF}" srcOrd="0" destOrd="0" presId="urn:microsoft.com/office/officeart/2005/8/layout/vProcess5"/>
    <dgm:cxn modelId="{3E47C881-FACF-1843-AA3A-4DA2D0D482D0}" type="presOf" srcId="{69F69963-7D10-465C-891F-727476A9AAB7}" destId="{49979908-770C-2B47-85C3-7440CE489B25}" srcOrd="1" destOrd="0" presId="urn:microsoft.com/office/officeart/2005/8/layout/vProcess5"/>
    <dgm:cxn modelId="{B49E1C85-37FF-4F48-9C99-953D7D09AED9}" type="presOf" srcId="{63A0A3FA-A4DC-43AF-B0BD-025E032F7745}" destId="{883D8180-E1C2-8E4D-B399-4ACB8ADACF01}" srcOrd="1" destOrd="0" presId="urn:microsoft.com/office/officeart/2005/8/layout/vProcess5"/>
    <dgm:cxn modelId="{A68BAC8D-71C6-8D4C-B303-E9FF02C4278C}" type="presOf" srcId="{96B43EF7-46A7-4E1C-9CFA-3A321A2E6205}" destId="{EF53F64B-AC35-A94D-98F1-CB3AE21C1000}" srcOrd="0" destOrd="0" presId="urn:microsoft.com/office/officeart/2005/8/layout/vProcess5"/>
    <dgm:cxn modelId="{B7685DA5-D737-3C40-B692-FB1751B13167}" type="presOf" srcId="{ED113A69-5A2E-4EAA-A1B5-89E8F4C6D155}" destId="{E7418696-B8D1-EB42-9423-F02426CC0B30}" srcOrd="0" destOrd="0" presId="urn:microsoft.com/office/officeart/2005/8/layout/vProcess5"/>
    <dgm:cxn modelId="{E0FE3AAD-4D98-CE4F-B1D4-4B84899B2FAD}" type="presOf" srcId="{ED113A69-5A2E-4EAA-A1B5-89E8F4C6D155}" destId="{84A8D71D-1840-2647-B416-5738F513D997}" srcOrd="1" destOrd="0" presId="urn:microsoft.com/office/officeart/2005/8/layout/vProcess5"/>
    <dgm:cxn modelId="{01795CB7-8104-6C4D-89D8-E0530CB20757}" type="presOf" srcId="{355812BA-B3CB-4234-8ADE-FBA6B05D4ECF}" destId="{3056002F-DA71-744C-A2BC-419FEAC110B9}" srcOrd="0" destOrd="0" presId="urn:microsoft.com/office/officeart/2005/8/layout/vProcess5"/>
    <dgm:cxn modelId="{B9BB9CC6-797E-CC46-9E02-C39B5583C482}" type="presOf" srcId="{96B43EF7-46A7-4E1C-9CFA-3A321A2E6205}" destId="{5A292A2F-FB6B-4E43-A215-18E01D3C41FE}" srcOrd="1" destOrd="0" presId="urn:microsoft.com/office/officeart/2005/8/layout/vProcess5"/>
    <dgm:cxn modelId="{95BE33CE-9FFC-4C3C-BC32-798065BE7E64}" srcId="{355812BA-B3CB-4234-8ADE-FBA6B05D4ECF}" destId="{ED113A69-5A2E-4EAA-A1B5-89E8F4C6D155}" srcOrd="2" destOrd="0" parTransId="{1B49F28D-3575-4206-A109-B0EA9D217708}" sibTransId="{2AA7BA44-84C2-4C78-91D3-D819122E9E92}"/>
    <dgm:cxn modelId="{2C5D7FE2-17AD-9D40-9B6C-6F6F20C711A8}" type="presOf" srcId="{9D9C57D3-5694-41A4-895F-5A7AD1A7BCE2}" destId="{5A7987AC-A389-A94D-8CC2-7557B277441A}" srcOrd="0" destOrd="0" presId="urn:microsoft.com/office/officeart/2005/8/layout/vProcess5"/>
    <dgm:cxn modelId="{20A718FE-6F3E-4352-9D39-FB9EBCE051E9}" srcId="{355812BA-B3CB-4234-8ADE-FBA6B05D4ECF}" destId="{69F69963-7D10-465C-891F-727476A9AAB7}" srcOrd="3" destOrd="0" parTransId="{D62EA43F-6406-4C90-A8B5-5961EFB792A0}" sibTransId="{6BADC9C2-F06D-4AE4-BBE3-622F294146F6}"/>
    <dgm:cxn modelId="{8EE381CB-83AD-9E44-9ECD-80886E94C38E}" type="presParOf" srcId="{3056002F-DA71-744C-A2BC-419FEAC110B9}" destId="{7019835E-26E6-8C4F-B794-8D1C9B4A1736}" srcOrd="0" destOrd="0" presId="urn:microsoft.com/office/officeart/2005/8/layout/vProcess5"/>
    <dgm:cxn modelId="{A44190F5-EC57-AF4D-9824-4CF20FEDBAA1}" type="presParOf" srcId="{3056002F-DA71-744C-A2BC-419FEAC110B9}" destId="{428C0B03-C6FB-1146-89DC-3B3F5F3172B9}" srcOrd="1" destOrd="0" presId="urn:microsoft.com/office/officeart/2005/8/layout/vProcess5"/>
    <dgm:cxn modelId="{C13CD3FB-6264-3847-8E7E-02E2F7F73A75}" type="presParOf" srcId="{3056002F-DA71-744C-A2BC-419FEAC110B9}" destId="{EF53F64B-AC35-A94D-98F1-CB3AE21C1000}" srcOrd="2" destOrd="0" presId="urn:microsoft.com/office/officeart/2005/8/layout/vProcess5"/>
    <dgm:cxn modelId="{CBA1F87B-FA4E-244B-BE5D-21C68294ED3C}" type="presParOf" srcId="{3056002F-DA71-744C-A2BC-419FEAC110B9}" destId="{E7418696-B8D1-EB42-9423-F02426CC0B30}" srcOrd="3" destOrd="0" presId="urn:microsoft.com/office/officeart/2005/8/layout/vProcess5"/>
    <dgm:cxn modelId="{C6F6AF04-6AF4-5C4C-99A0-6C95E663997C}" type="presParOf" srcId="{3056002F-DA71-744C-A2BC-419FEAC110B9}" destId="{8C13EAA3-EB4F-A843-B614-C039D869E1DF}" srcOrd="4" destOrd="0" presId="urn:microsoft.com/office/officeart/2005/8/layout/vProcess5"/>
    <dgm:cxn modelId="{FCD42E26-C408-F043-B5D3-E82F9AFEC6A4}" type="presParOf" srcId="{3056002F-DA71-744C-A2BC-419FEAC110B9}" destId="{5A7987AC-A389-A94D-8CC2-7557B277441A}" srcOrd="5" destOrd="0" presId="urn:microsoft.com/office/officeart/2005/8/layout/vProcess5"/>
    <dgm:cxn modelId="{A5A29263-5158-C14F-8523-B1EF1F0C7605}" type="presParOf" srcId="{3056002F-DA71-744C-A2BC-419FEAC110B9}" destId="{A1E2FA17-0DDC-754B-BBB6-6291FBF3EED1}" srcOrd="6" destOrd="0" presId="urn:microsoft.com/office/officeart/2005/8/layout/vProcess5"/>
    <dgm:cxn modelId="{D47A63F1-670B-154A-B490-4C936F419723}" type="presParOf" srcId="{3056002F-DA71-744C-A2BC-419FEAC110B9}" destId="{90F81B35-2993-124A-B74A-293AE0FE1A41}" srcOrd="7" destOrd="0" presId="urn:microsoft.com/office/officeart/2005/8/layout/vProcess5"/>
    <dgm:cxn modelId="{EF019733-DF0E-7C46-B320-69BA24492541}" type="presParOf" srcId="{3056002F-DA71-744C-A2BC-419FEAC110B9}" destId="{883D8180-E1C2-8E4D-B399-4ACB8ADACF01}" srcOrd="8" destOrd="0" presId="urn:microsoft.com/office/officeart/2005/8/layout/vProcess5"/>
    <dgm:cxn modelId="{3EB8D849-8D0E-1446-A4FE-B2353D65EAAB}" type="presParOf" srcId="{3056002F-DA71-744C-A2BC-419FEAC110B9}" destId="{5A292A2F-FB6B-4E43-A215-18E01D3C41FE}" srcOrd="9" destOrd="0" presId="urn:microsoft.com/office/officeart/2005/8/layout/vProcess5"/>
    <dgm:cxn modelId="{3B383937-B7BD-7248-B1E8-434BDC7CBB39}" type="presParOf" srcId="{3056002F-DA71-744C-A2BC-419FEAC110B9}" destId="{84A8D71D-1840-2647-B416-5738F513D997}" srcOrd="10" destOrd="0" presId="urn:microsoft.com/office/officeart/2005/8/layout/vProcess5"/>
    <dgm:cxn modelId="{EF120418-1034-3540-B0C5-27E2DB458CE1}" type="presParOf" srcId="{3056002F-DA71-744C-A2BC-419FEAC110B9}" destId="{49979908-770C-2B47-85C3-7440CE489B2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6D178C-2FC0-4FF6-94F2-234E55A7D988}"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0F6681A7-8738-4621-8ECD-9D20303720F9}">
      <dgm:prSet/>
      <dgm:spPr/>
      <dgm:t>
        <a:bodyPr/>
        <a:lstStyle/>
        <a:p>
          <a:r>
            <a:rPr lang="es-US" dirty="0"/>
            <a:t>Cada una tendrá la oportunidad de crecer</a:t>
          </a:r>
          <a:endParaRPr lang="en-US" dirty="0"/>
        </a:p>
      </dgm:t>
    </dgm:pt>
    <dgm:pt modelId="{6D58BC4D-ED18-414B-89D5-F9D9B296C620}" type="parTrans" cxnId="{5CEDBD86-B24C-4FA5-8D37-18157572246A}">
      <dgm:prSet/>
      <dgm:spPr/>
      <dgm:t>
        <a:bodyPr/>
        <a:lstStyle/>
        <a:p>
          <a:endParaRPr lang="en-US"/>
        </a:p>
      </dgm:t>
    </dgm:pt>
    <dgm:pt modelId="{BE2C1A0D-4C68-4002-B0E0-E56B240CF283}" type="sibTrans" cxnId="{5CEDBD86-B24C-4FA5-8D37-18157572246A}">
      <dgm:prSet/>
      <dgm:spPr/>
      <dgm:t>
        <a:bodyPr/>
        <a:lstStyle/>
        <a:p>
          <a:endParaRPr lang="en-US" dirty="0"/>
        </a:p>
      </dgm:t>
    </dgm:pt>
    <dgm:pt modelId="{A94CD5AF-D1E1-4766-A95B-B9C97CDA9304}">
      <dgm:prSet/>
      <dgm:spPr/>
      <dgm:t>
        <a:bodyPr/>
        <a:lstStyle/>
        <a:p>
          <a:r>
            <a:rPr lang="es-US" dirty="0"/>
            <a:t>La iglesia madre es incentivada a trabajar</a:t>
          </a:r>
          <a:endParaRPr lang="en-US" dirty="0"/>
        </a:p>
      </dgm:t>
    </dgm:pt>
    <dgm:pt modelId="{192A9348-1F12-4932-8E9C-D79385BF9723}" type="parTrans" cxnId="{4EA79E98-7CA1-4A12-935A-579B512CF478}">
      <dgm:prSet/>
      <dgm:spPr/>
      <dgm:t>
        <a:bodyPr/>
        <a:lstStyle/>
        <a:p>
          <a:endParaRPr lang="en-US"/>
        </a:p>
      </dgm:t>
    </dgm:pt>
    <dgm:pt modelId="{892B534E-25A5-4954-8602-96F716C0133A}" type="sibTrans" cxnId="{4EA79E98-7CA1-4A12-935A-579B512CF478}">
      <dgm:prSet/>
      <dgm:spPr/>
      <dgm:t>
        <a:bodyPr/>
        <a:lstStyle/>
        <a:p>
          <a:endParaRPr lang="en-US" dirty="0"/>
        </a:p>
      </dgm:t>
    </dgm:pt>
    <dgm:pt modelId="{B6B9E4ED-68E6-454D-A41F-CC717891C64B}">
      <dgm:prSet/>
      <dgm:spPr/>
      <dgm:t>
        <a:bodyPr/>
        <a:lstStyle/>
        <a:p>
          <a:r>
            <a:rPr lang="es-US" dirty="0"/>
            <a:t>La iglesia se concentrará en otros tipos de problemas que no son los mismos de una iglesia que no trabaja</a:t>
          </a:r>
          <a:endParaRPr lang="en-US" dirty="0"/>
        </a:p>
      </dgm:t>
    </dgm:pt>
    <dgm:pt modelId="{2DE8C1AE-3EDF-4929-88FF-C51F602E7273}" type="parTrans" cxnId="{FCD89425-38BD-4552-8EAB-7E254476F9AC}">
      <dgm:prSet/>
      <dgm:spPr/>
      <dgm:t>
        <a:bodyPr/>
        <a:lstStyle/>
        <a:p>
          <a:endParaRPr lang="en-US"/>
        </a:p>
      </dgm:t>
    </dgm:pt>
    <dgm:pt modelId="{1B0AD05C-B1D9-46CD-B296-FA2C72009A2E}" type="sibTrans" cxnId="{FCD89425-38BD-4552-8EAB-7E254476F9AC}">
      <dgm:prSet/>
      <dgm:spPr/>
      <dgm:t>
        <a:bodyPr/>
        <a:lstStyle/>
        <a:p>
          <a:endParaRPr lang="en-US" dirty="0"/>
        </a:p>
      </dgm:t>
    </dgm:pt>
    <dgm:pt modelId="{1DFA9752-55A4-48BA-9965-A31FB2B18CD3}">
      <dgm:prSet/>
      <dgm:spPr/>
      <dgm:t>
        <a:bodyPr/>
        <a:lstStyle/>
        <a:p>
          <a:r>
            <a:rPr lang="es-US" dirty="0"/>
            <a:t>El crecimiento será de ambos lados</a:t>
          </a:r>
          <a:endParaRPr lang="en-US" dirty="0"/>
        </a:p>
      </dgm:t>
    </dgm:pt>
    <dgm:pt modelId="{67AD269C-0E60-4279-BDE3-D42A8995E85A}" type="parTrans" cxnId="{386600A6-E828-4AEE-A51E-F2743C71B827}">
      <dgm:prSet/>
      <dgm:spPr/>
      <dgm:t>
        <a:bodyPr/>
        <a:lstStyle/>
        <a:p>
          <a:endParaRPr lang="en-US"/>
        </a:p>
      </dgm:t>
    </dgm:pt>
    <dgm:pt modelId="{92249DF5-4717-4D5C-AA0C-5728F11521E2}" type="sibTrans" cxnId="{386600A6-E828-4AEE-A51E-F2743C71B827}">
      <dgm:prSet/>
      <dgm:spPr/>
      <dgm:t>
        <a:bodyPr/>
        <a:lstStyle/>
        <a:p>
          <a:endParaRPr lang="en-US"/>
        </a:p>
      </dgm:t>
    </dgm:pt>
    <dgm:pt modelId="{EB1C29BF-3D60-F541-92A8-971DBC7159CC}" type="pres">
      <dgm:prSet presAssocID="{BD6D178C-2FC0-4FF6-94F2-234E55A7D988}" presName="diagram" presStyleCnt="0">
        <dgm:presLayoutVars>
          <dgm:dir/>
          <dgm:resizeHandles val="exact"/>
        </dgm:presLayoutVars>
      </dgm:prSet>
      <dgm:spPr/>
    </dgm:pt>
    <dgm:pt modelId="{2A71883B-CF4C-274E-9374-999051D501DE}" type="pres">
      <dgm:prSet presAssocID="{0F6681A7-8738-4621-8ECD-9D20303720F9}" presName="node" presStyleLbl="node1" presStyleIdx="0" presStyleCnt="4">
        <dgm:presLayoutVars>
          <dgm:bulletEnabled val="1"/>
        </dgm:presLayoutVars>
      </dgm:prSet>
      <dgm:spPr/>
    </dgm:pt>
    <dgm:pt modelId="{BF34CDF4-0171-FE41-A9EB-F9A140D1F1B9}" type="pres">
      <dgm:prSet presAssocID="{BE2C1A0D-4C68-4002-B0E0-E56B240CF283}" presName="sibTrans" presStyleLbl="sibTrans2D1" presStyleIdx="0" presStyleCnt="3"/>
      <dgm:spPr/>
    </dgm:pt>
    <dgm:pt modelId="{03D92F8A-BAF6-414E-8503-08BFFC28B9DC}" type="pres">
      <dgm:prSet presAssocID="{BE2C1A0D-4C68-4002-B0E0-E56B240CF283}" presName="connectorText" presStyleLbl="sibTrans2D1" presStyleIdx="0" presStyleCnt="3"/>
      <dgm:spPr/>
    </dgm:pt>
    <dgm:pt modelId="{88746883-1995-CB4F-8F3D-FBF174586EBC}" type="pres">
      <dgm:prSet presAssocID="{A94CD5AF-D1E1-4766-A95B-B9C97CDA9304}" presName="node" presStyleLbl="node1" presStyleIdx="1" presStyleCnt="4">
        <dgm:presLayoutVars>
          <dgm:bulletEnabled val="1"/>
        </dgm:presLayoutVars>
      </dgm:prSet>
      <dgm:spPr/>
    </dgm:pt>
    <dgm:pt modelId="{591E78D5-F486-F845-8BB2-648418145D28}" type="pres">
      <dgm:prSet presAssocID="{892B534E-25A5-4954-8602-96F716C0133A}" presName="sibTrans" presStyleLbl="sibTrans2D1" presStyleIdx="1" presStyleCnt="3"/>
      <dgm:spPr/>
    </dgm:pt>
    <dgm:pt modelId="{79798741-7E16-C141-842C-13854DE89EC0}" type="pres">
      <dgm:prSet presAssocID="{892B534E-25A5-4954-8602-96F716C0133A}" presName="connectorText" presStyleLbl="sibTrans2D1" presStyleIdx="1" presStyleCnt="3"/>
      <dgm:spPr/>
    </dgm:pt>
    <dgm:pt modelId="{3D41B86E-91AB-6346-8941-15595D74F34A}" type="pres">
      <dgm:prSet presAssocID="{B6B9E4ED-68E6-454D-A41F-CC717891C64B}" presName="node" presStyleLbl="node1" presStyleIdx="2" presStyleCnt="4">
        <dgm:presLayoutVars>
          <dgm:bulletEnabled val="1"/>
        </dgm:presLayoutVars>
      </dgm:prSet>
      <dgm:spPr/>
    </dgm:pt>
    <dgm:pt modelId="{E7FB6654-3AE7-AA41-AC7E-283B3F9DDA76}" type="pres">
      <dgm:prSet presAssocID="{1B0AD05C-B1D9-46CD-B296-FA2C72009A2E}" presName="sibTrans" presStyleLbl="sibTrans2D1" presStyleIdx="2" presStyleCnt="3"/>
      <dgm:spPr/>
    </dgm:pt>
    <dgm:pt modelId="{70BC0C50-5ED4-D240-8C23-498A72A8A489}" type="pres">
      <dgm:prSet presAssocID="{1B0AD05C-B1D9-46CD-B296-FA2C72009A2E}" presName="connectorText" presStyleLbl="sibTrans2D1" presStyleIdx="2" presStyleCnt="3"/>
      <dgm:spPr/>
    </dgm:pt>
    <dgm:pt modelId="{1CEB8AA7-E545-ED4E-92A8-8C2E97496188}" type="pres">
      <dgm:prSet presAssocID="{1DFA9752-55A4-48BA-9965-A31FB2B18CD3}" presName="node" presStyleLbl="node1" presStyleIdx="3" presStyleCnt="4">
        <dgm:presLayoutVars>
          <dgm:bulletEnabled val="1"/>
        </dgm:presLayoutVars>
      </dgm:prSet>
      <dgm:spPr/>
    </dgm:pt>
  </dgm:ptLst>
  <dgm:cxnLst>
    <dgm:cxn modelId="{FBCA2D09-2BE8-EC48-9142-ABF630181429}" type="presOf" srcId="{A94CD5AF-D1E1-4766-A95B-B9C97CDA9304}" destId="{88746883-1995-CB4F-8F3D-FBF174586EBC}" srcOrd="0" destOrd="0" presId="urn:microsoft.com/office/officeart/2005/8/layout/process5"/>
    <dgm:cxn modelId="{53E93209-5578-CA4E-9128-FB45B72675AA}" type="presOf" srcId="{BE2C1A0D-4C68-4002-B0E0-E56B240CF283}" destId="{03D92F8A-BAF6-414E-8503-08BFFC28B9DC}" srcOrd="1" destOrd="0" presId="urn:microsoft.com/office/officeart/2005/8/layout/process5"/>
    <dgm:cxn modelId="{59EEAC13-A01C-1B43-AEA7-97BCA630FAC3}" type="presOf" srcId="{B6B9E4ED-68E6-454D-A41F-CC717891C64B}" destId="{3D41B86E-91AB-6346-8941-15595D74F34A}" srcOrd="0" destOrd="0" presId="urn:microsoft.com/office/officeart/2005/8/layout/process5"/>
    <dgm:cxn modelId="{FCD89425-38BD-4552-8EAB-7E254476F9AC}" srcId="{BD6D178C-2FC0-4FF6-94F2-234E55A7D988}" destId="{B6B9E4ED-68E6-454D-A41F-CC717891C64B}" srcOrd="2" destOrd="0" parTransId="{2DE8C1AE-3EDF-4929-88FF-C51F602E7273}" sibTransId="{1B0AD05C-B1D9-46CD-B296-FA2C72009A2E}"/>
    <dgm:cxn modelId="{16CF447F-0A63-784A-BCD3-65FF3023C1CC}" type="presOf" srcId="{1B0AD05C-B1D9-46CD-B296-FA2C72009A2E}" destId="{70BC0C50-5ED4-D240-8C23-498A72A8A489}" srcOrd="1" destOrd="0" presId="urn:microsoft.com/office/officeart/2005/8/layout/process5"/>
    <dgm:cxn modelId="{74A4A382-0AAD-3D42-8E1F-BAA88BF9BCBB}" type="presOf" srcId="{892B534E-25A5-4954-8602-96F716C0133A}" destId="{591E78D5-F486-F845-8BB2-648418145D28}" srcOrd="0" destOrd="0" presId="urn:microsoft.com/office/officeart/2005/8/layout/process5"/>
    <dgm:cxn modelId="{5CEDBD86-B24C-4FA5-8D37-18157572246A}" srcId="{BD6D178C-2FC0-4FF6-94F2-234E55A7D988}" destId="{0F6681A7-8738-4621-8ECD-9D20303720F9}" srcOrd="0" destOrd="0" parTransId="{6D58BC4D-ED18-414B-89D5-F9D9B296C620}" sibTransId="{BE2C1A0D-4C68-4002-B0E0-E56B240CF283}"/>
    <dgm:cxn modelId="{4EA79E98-7CA1-4A12-935A-579B512CF478}" srcId="{BD6D178C-2FC0-4FF6-94F2-234E55A7D988}" destId="{A94CD5AF-D1E1-4766-A95B-B9C97CDA9304}" srcOrd="1" destOrd="0" parTransId="{192A9348-1F12-4932-8E9C-D79385BF9723}" sibTransId="{892B534E-25A5-4954-8602-96F716C0133A}"/>
    <dgm:cxn modelId="{386600A6-E828-4AEE-A51E-F2743C71B827}" srcId="{BD6D178C-2FC0-4FF6-94F2-234E55A7D988}" destId="{1DFA9752-55A4-48BA-9965-A31FB2B18CD3}" srcOrd="3" destOrd="0" parTransId="{67AD269C-0E60-4279-BDE3-D42A8995E85A}" sibTransId="{92249DF5-4717-4D5C-AA0C-5728F11521E2}"/>
    <dgm:cxn modelId="{DCFA2CB9-1B6D-1044-9D7F-60D444A0E758}" type="presOf" srcId="{BE2C1A0D-4C68-4002-B0E0-E56B240CF283}" destId="{BF34CDF4-0171-FE41-A9EB-F9A140D1F1B9}" srcOrd="0" destOrd="0" presId="urn:microsoft.com/office/officeart/2005/8/layout/process5"/>
    <dgm:cxn modelId="{97A1AEC8-A27B-004A-A86F-EFDCB4D22478}" type="presOf" srcId="{1B0AD05C-B1D9-46CD-B296-FA2C72009A2E}" destId="{E7FB6654-3AE7-AA41-AC7E-283B3F9DDA76}" srcOrd="0" destOrd="0" presId="urn:microsoft.com/office/officeart/2005/8/layout/process5"/>
    <dgm:cxn modelId="{95FCAECA-7C1F-5241-8D2A-04152E97CFFF}" type="presOf" srcId="{892B534E-25A5-4954-8602-96F716C0133A}" destId="{79798741-7E16-C141-842C-13854DE89EC0}" srcOrd="1" destOrd="0" presId="urn:microsoft.com/office/officeart/2005/8/layout/process5"/>
    <dgm:cxn modelId="{6BBDEED7-715E-5A4F-9EB5-76D5D5B11385}" type="presOf" srcId="{1DFA9752-55A4-48BA-9965-A31FB2B18CD3}" destId="{1CEB8AA7-E545-ED4E-92A8-8C2E97496188}" srcOrd="0" destOrd="0" presId="urn:microsoft.com/office/officeart/2005/8/layout/process5"/>
    <dgm:cxn modelId="{DA897CFD-02D0-0E43-9289-F1D0975EF4DB}" type="presOf" srcId="{0F6681A7-8738-4621-8ECD-9D20303720F9}" destId="{2A71883B-CF4C-274E-9374-999051D501DE}" srcOrd="0" destOrd="0" presId="urn:microsoft.com/office/officeart/2005/8/layout/process5"/>
    <dgm:cxn modelId="{81477FFE-2D89-2D40-B13E-87D827B002C9}" type="presOf" srcId="{BD6D178C-2FC0-4FF6-94F2-234E55A7D988}" destId="{EB1C29BF-3D60-F541-92A8-971DBC7159CC}" srcOrd="0" destOrd="0" presId="urn:microsoft.com/office/officeart/2005/8/layout/process5"/>
    <dgm:cxn modelId="{2A71561F-8903-4847-8D65-5AD708CA489E}" type="presParOf" srcId="{EB1C29BF-3D60-F541-92A8-971DBC7159CC}" destId="{2A71883B-CF4C-274E-9374-999051D501DE}" srcOrd="0" destOrd="0" presId="urn:microsoft.com/office/officeart/2005/8/layout/process5"/>
    <dgm:cxn modelId="{B1603C21-BD67-364F-9AE0-CCD683B7A451}" type="presParOf" srcId="{EB1C29BF-3D60-F541-92A8-971DBC7159CC}" destId="{BF34CDF4-0171-FE41-A9EB-F9A140D1F1B9}" srcOrd="1" destOrd="0" presId="urn:microsoft.com/office/officeart/2005/8/layout/process5"/>
    <dgm:cxn modelId="{D5976058-3CB0-3B47-9ACE-C28DA6187830}" type="presParOf" srcId="{BF34CDF4-0171-FE41-A9EB-F9A140D1F1B9}" destId="{03D92F8A-BAF6-414E-8503-08BFFC28B9DC}" srcOrd="0" destOrd="0" presId="urn:microsoft.com/office/officeart/2005/8/layout/process5"/>
    <dgm:cxn modelId="{2E5E8104-EE17-FE45-86A7-1F94B84FE823}" type="presParOf" srcId="{EB1C29BF-3D60-F541-92A8-971DBC7159CC}" destId="{88746883-1995-CB4F-8F3D-FBF174586EBC}" srcOrd="2" destOrd="0" presId="urn:microsoft.com/office/officeart/2005/8/layout/process5"/>
    <dgm:cxn modelId="{E7F82CA9-61BD-0E4A-BBFD-2C3AAF59C56A}" type="presParOf" srcId="{EB1C29BF-3D60-F541-92A8-971DBC7159CC}" destId="{591E78D5-F486-F845-8BB2-648418145D28}" srcOrd="3" destOrd="0" presId="urn:microsoft.com/office/officeart/2005/8/layout/process5"/>
    <dgm:cxn modelId="{1A00FBD3-2C57-2F4D-829A-76FB66A7549C}" type="presParOf" srcId="{591E78D5-F486-F845-8BB2-648418145D28}" destId="{79798741-7E16-C141-842C-13854DE89EC0}" srcOrd="0" destOrd="0" presId="urn:microsoft.com/office/officeart/2005/8/layout/process5"/>
    <dgm:cxn modelId="{DA74C06E-3E32-1D47-BC11-DA04A3173AE1}" type="presParOf" srcId="{EB1C29BF-3D60-F541-92A8-971DBC7159CC}" destId="{3D41B86E-91AB-6346-8941-15595D74F34A}" srcOrd="4" destOrd="0" presId="urn:microsoft.com/office/officeart/2005/8/layout/process5"/>
    <dgm:cxn modelId="{A8DDE4D0-60DC-704A-9C03-1CF77ACD3368}" type="presParOf" srcId="{EB1C29BF-3D60-F541-92A8-971DBC7159CC}" destId="{E7FB6654-3AE7-AA41-AC7E-283B3F9DDA76}" srcOrd="5" destOrd="0" presId="urn:microsoft.com/office/officeart/2005/8/layout/process5"/>
    <dgm:cxn modelId="{B89F50A2-8670-0F4F-B70A-28A946529FCA}" type="presParOf" srcId="{E7FB6654-3AE7-AA41-AC7E-283B3F9DDA76}" destId="{70BC0C50-5ED4-D240-8C23-498A72A8A489}" srcOrd="0" destOrd="0" presId="urn:microsoft.com/office/officeart/2005/8/layout/process5"/>
    <dgm:cxn modelId="{CA961CEB-B9F7-FF44-BF3A-300845DB128A}" type="presParOf" srcId="{EB1C29BF-3D60-F541-92A8-971DBC7159CC}" destId="{1CEB8AA7-E545-ED4E-92A8-8C2E97496188}"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49DC3A-6F39-4B31-A7DC-DFD3D7935161}"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22F4A848-7B7B-41A1-8999-90BD12C5B654}">
      <dgm:prSet/>
      <dgm:spPr/>
      <dgm:t>
        <a:bodyPr/>
        <a:lstStyle/>
        <a:p>
          <a:r>
            <a:rPr lang="es-US" b="0" i="0" dirty="0"/>
            <a:t>la plantación de iglesias es la forma más efectiva de hacer más y mejores discípulos para Jesucristo.</a:t>
          </a:r>
          <a:endParaRPr lang="en-US" dirty="0"/>
        </a:p>
      </dgm:t>
    </dgm:pt>
    <dgm:pt modelId="{8E489848-63DD-46AE-86BD-F45DAD91C5E9}" type="parTrans" cxnId="{B50EA5DD-9170-401F-AE6F-70A7E16ACFDF}">
      <dgm:prSet/>
      <dgm:spPr/>
      <dgm:t>
        <a:bodyPr/>
        <a:lstStyle/>
        <a:p>
          <a:endParaRPr lang="en-US"/>
        </a:p>
      </dgm:t>
    </dgm:pt>
    <dgm:pt modelId="{616A7F15-BBD1-4EAA-AEED-374112D6C3AF}" type="sibTrans" cxnId="{B50EA5DD-9170-401F-AE6F-70A7E16ACFDF}">
      <dgm:prSet phldrT="01" phldr="0"/>
      <dgm:spPr/>
      <dgm:t>
        <a:bodyPr/>
        <a:lstStyle/>
        <a:p>
          <a:r>
            <a:rPr lang="en-US"/>
            <a:t>01</a:t>
          </a:r>
          <a:endParaRPr lang="en-US" dirty="0"/>
        </a:p>
      </dgm:t>
    </dgm:pt>
    <dgm:pt modelId="{9016798D-D88E-4D2A-9E53-21E759970AD5}">
      <dgm:prSet/>
      <dgm:spPr/>
      <dgm:t>
        <a:bodyPr/>
        <a:lstStyle/>
        <a:p>
          <a:r>
            <a:rPr lang="es-US" b="0" i="0" dirty="0"/>
            <a:t>Más bien, se concentran en el crecimiento de una iglesia más grande y más grande. </a:t>
          </a:r>
          <a:endParaRPr lang="en-US" dirty="0"/>
        </a:p>
      </dgm:t>
    </dgm:pt>
    <dgm:pt modelId="{0AC8055A-D3E7-4FF3-863C-758CC5CA481C}" type="parTrans" cxnId="{17DAAA9A-A73F-48C8-A2AC-1508BEBAF08B}">
      <dgm:prSet/>
      <dgm:spPr/>
      <dgm:t>
        <a:bodyPr/>
        <a:lstStyle/>
        <a:p>
          <a:endParaRPr lang="en-US"/>
        </a:p>
      </dgm:t>
    </dgm:pt>
    <dgm:pt modelId="{77AE6EFA-B780-4199-B67D-C485BDAC136B}" type="sibTrans" cxnId="{17DAAA9A-A73F-48C8-A2AC-1508BEBAF08B}">
      <dgm:prSet phldrT="02" phldr="0"/>
      <dgm:spPr/>
      <dgm:t>
        <a:bodyPr/>
        <a:lstStyle/>
        <a:p>
          <a:r>
            <a:rPr lang="en-US"/>
            <a:t>02</a:t>
          </a:r>
          <a:endParaRPr lang="en-US" dirty="0"/>
        </a:p>
      </dgm:t>
    </dgm:pt>
    <dgm:pt modelId="{00EE57A7-258A-436D-91B5-690CD25B852B}">
      <dgm:prSet/>
      <dgm:spPr/>
      <dgm:t>
        <a:bodyPr/>
        <a:lstStyle/>
        <a:p>
          <a:r>
            <a:rPr lang="es-US" b="0" i="0" dirty="0"/>
            <a:t>la plantación de iglesias es mucho más saludable que una iglesia en crecimiento o ya plantada.</a:t>
          </a:r>
          <a:endParaRPr lang="en-US" dirty="0"/>
        </a:p>
      </dgm:t>
    </dgm:pt>
    <dgm:pt modelId="{1B253BFF-617A-4FA3-8B1D-811C1523D3ED}" type="parTrans" cxnId="{1974711F-5BD0-4969-A334-5092B5A0EC92}">
      <dgm:prSet/>
      <dgm:spPr/>
      <dgm:t>
        <a:bodyPr/>
        <a:lstStyle/>
        <a:p>
          <a:endParaRPr lang="en-US"/>
        </a:p>
      </dgm:t>
    </dgm:pt>
    <dgm:pt modelId="{73A947D9-F6FC-4220-ACE8-0422D06DDE12}" type="sibTrans" cxnId="{1974711F-5BD0-4969-A334-5092B5A0EC92}">
      <dgm:prSet phldrT="03" phldr="0"/>
      <dgm:spPr/>
      <dgm:t>
        <a:bodyPr/>
        <a:lstStyle/>
        <a:p>
          <a:r>
            <a:rPr lang="en-US"/>
            <a:t>03</a:t>
          </a:r>
          <a:endParaRPr lang="en-US" dirty="0"/>
        </a:p>
      </dgm:t>
    </dgm:pt>
    <dgm:pt modelId="{7CD8D7DD-833A-F943-9A11-5EC49FB6AC70}" type="pres">
      <dgm:prSet presAssocID="{D349DC3A-6F39-4B31-A7DC-DFD3D7935161}" presName="Name0" presStyleCnt="0">
        <dgm:presLayoutVars>
          <dgm:animLvl val="lvl"/>
          <dgm:resizeHandles val="exact"/>
        </dgm:presLayoutVars>
      </dgm:prSet>
      <dgm:spPr/>
    </dgm:pt>
    <dgm:pt modelId="{3F2B6D75-3830-8341-82AC-F85F36F65BEB}" type="pres">
      <dgm:prSet presAssocID="{22F4A848-7B7B-41A1-8999-90BD12C5B654}" presName="compositeNode" presStyleCnt="0">
        <dgm:presLayoutVars>
          <dgm:bulletEnabled val="1"/>
        </dgm:presLayoutVars>
      </dgm:prSet>
      <dgm:spPr/>
    </dgm:pt>
    <dgm:pt modelId="{AEE97A0B-0A39-9E4A-91C2-0214926FA648}" type="pres">
      <dgm:prSet presAssocID="{22F4A848-7B7B-41A1-8999-90BD12C5B654}" presName="bgRect" presStyleLbl="alignNode1" presStyleIdx="0" presStyleCnt="3"/>
      <dgm:spPr/>
    </dgm:pt>
    <dgm:pt modelId="{566DD920-4610-754F-9D41-26DD3D3B03C0}" type="pres">
      <dgm:prSet presAssocID="{616A7F15-BBD1-4EAA-AEED-374112D6C3AF}" presName="sibTransNodeRect" presStyleLbl="alignNode1" presStyleIdx="0" presStyleCnt="3">
        <dgm:presLayoutVars>
          <dgm:chMax val="0"/>
          <dgm:bulletEnabled val="1"/>
        </dgm:presLayoutVars>
      </dgm:prSet>
      <dgm:spPr/>
    </dgm:pt>
    <dgm:pt modelId="{933D2C53-B7FE-1D4C-918D-3C4D1294E5C5}" type="pres">
      <dgm:prSet presAssocID="{22F4A848-7B7B-41A1-8999-90BD12C5B654}" presName="nodeRect" presStyleLbl="alignNode1" presStyleIdx="0" presStyleCnt="3">
        <dgm:presLayoutVars>
          <dgm:bulletEnabled val="1"/>
        </dgm:presLayoutVars>
      </dgm:prSet>
      <dgm:spPr/>
    </dgm:pt>
    <dgm:pt modelId="{48F77324-9708-844F-8D18-C380391A56D0}" type="pres">
      <dgm:prSet presAssocID="{616A7F15-BBD1-4EAA-AEED-374112D6C3AF}" presName="sibTrans" presStyleCnt="0"/>
      <dgm:spPr/>
    </dgm:pt>
    <dgm:pt modelId="{B067BC8E-E6FC-4C4B-97B0-0C1C47849EEC}" type="pres">
      <dgm:prSet presAssocID="{9016798D-D88E-4D2A-9E53-21E759970AD5}" presName="compositeNode" presStyleCnt="0">
        <dgm:presLayoutVars>
          <dgm:bulletEnabled val="1"/>
        </dgm:presLayoutVars>
      </dgm:prSet>
      <dgm:spPr/>
    </dgm:pt>
    <dgm:pt modelId="{1649651E-65C2-AD4E-B1DA-538A21C0448B}" type="pres">
      <dgm:prSet presAssocID="{9016798D-D88E-4D2A-9E53-21E759970AD5}" presName="bgRect" presStyleLbl="alignNode1" presStyleIdx="1" presStyleCnt="3"/>
      <dgm:spPr/>
    </dgm:pt>
    <dgm:pt modelId="{0536DCC3-1A57-E340-865D-26AF5FB5619F}" type="pres">
      <dgm:prSet presAssocID="{77AE6EFA-B780-4199-B67D-C485BDAC136B}" presName="sibTransNodeRect" presStyleLbl="alignNode1" presStyleIdx="1" presStyleCnt="3">
        <dgm:presLayoutVars>
          <dgm:chMax val="0"/>
          <dgm:bulletEnabled val="1"/>
        </dgm:presLayoutVars>
      </dgm:prSet>
      <dgm:spPr/>
    </dgm:pt>
    <dgm:pt modelId="{B548FF70-60B1-C64B-ABED-95884B5DF1B8}" type="pres">
      <dgm:prSet presAssocID="{9016798D-D88E-4D2A-9E53-21E759970AD5}" presName="nodeRect" presStyleLbl="alignNode1" presStyleIdx="1" presStyleCnt="3">
        <dgm:presLayoutVars>
          <dgm:bulletEnabled val="1"/>
        </dgm:presLayoutVars>
      </dgm:prSet>
      <dgm:spPr/>
    </dgm:pt>
    <dgm:pt modelId="{6C8502AE-AB88-C242-B95C-D52DE377879A}" type="pres">
      <dgm:prSet presAssocID="{77AE6EFA-B780-4199-B67D-C485BDAC136B}" presName="sibTrans" presStyleCnt="0"/>
      <dgm:spPr/>
    </dgm:pt>
    <dgm:pt modelId="{A42B1C4C-E21C-A74A-A08C-DD7A9625AF35}" type="pres">
      <dgm:prSet presAssocID="{00EE57A7-258A-436D-91B5-690CD25B852B}" presName="compositeNode" presStyleCnt="0">
        <dgm:presLayoutVars>
          <dgm:bulletEnabled val="1"/>
        </dgm:presLayoutVars>
      </dgm:prSet>
      <dgm:spPr/>
    </dgm:pt>
    <dgm:pt modelId="{771503DC-A70D-914F-B04D-44FF0AB83901}" type="pres">
      <dgm:prSet presAssocID="{00EE57A7-258A-436D-91B5-690CD25B852B}" presName="bgRect" presStyleLbl="alignNode1" presStyleIdx="2" presStyleCnt="3"/>
      <dgm:spPr/>
    </dgm:pt>
    <dgm:pt modelId="{8D42EFEA-AE14-7C4B-B9A3-8AB8EB518559}" type="pres">
      <dgm:prSet presAssocID="{73A947D9-F6FC-4220-ACE8-0422D06DDE12}" presName="sibTransNodeRect" presStyleLbl="alignNode1" presStyleIdx="2" presStyleCnt="3">
        <dgm:presLayoutVars>
          <dgm:chMax val="0"/>
          <dgm:bulletEnabled val="1"/>
        </dgm:presLayoutVars>
      </dgm:prSet>
      <dgm:spPr/>
    </dgm:pt>
    <dgm:pt modelId="{4AAC0D76-03A9-F04A-9242-C7E7A05233FE}" type="pres">
      <dgm:prSet presAssocID="{00EE57A7-258A-436D-91B5-690CD25B852B}" presName="nodeRect" presStyleLbl="alignNode1" presStyleIdx="2" presStyleCnt="3">
        <dgm:presLayoutVars>
          <dgm:bulletEnabled val="1"/>
        </dgm:presLayoutVars>
      </dgm:prSet>
      <dgm:spPr/>
    </dgm:pt>
  </dgm:ptLst>
  <dgm:cxnLst>
    <dgm:cxn modelId="{1974711F-5BD0-4969-A334-5092B5A0EC92}" srcId="{D349DC3A-6F39-4B31-A7DC-DFD3D7935161}" destId="{00EE57A7-258A-436D-91B5-690CD25B852B}" srcOrd="2" destOrd="0" parTransId="{1B253BFF-617A-4FA3-8B1D-811C1523D3ED}" sibTransId="{73A947D9-F6FC-4220-ACE8-0422D06DDE12}"/>
    <dgm:cxn modelId="{031B8825-7E34-364C-9000-B0ACD90CCDAC}" type="presOf" srcId="{D349DC3A-6F39-4B31-A7DC-DFD3D7935161}" destId="{7CD8D7DD-833A-F943-9A11-5EC49FB6AC70}" srcOrd="0" destOrd="0" presId="urn:microsoft.com/office/officeart/2016/7/layout/LinearBlockProcessNumbered"/>
    <dgm:cxn modelId="{23A13E3F-EAE2-6B40-90C0-FCEC013CD8EB}" type="presOf" srcId="{77AE6EFA-B780-4199-B67D-C485BDAC136B}" destId="{0536DCC3-1A57-E340-865D-26AF5FB5619F}" srcOrd="0" destOrd="0" presId="urn:microsoft.com/office/officeart/2016/7/layout/LinearBlockProcessNumbered"/>
    <dgm:cxn modelId="{3EB73884-893D-364D-BE9D-0760C6C824BE}" type="presOf" srcId="{73A947D9-F6FC-4220-ACE8-0422D06DDE12}" destId="{8D42EFEA-AE14-7C4B-B9A3-8AB8EB518559}" srcOrd="0" destOrd="0" presId="urn:microsoft.com/office/officeart/2016/7/layout/LinearBlockProcessNumbered"/>
    <dgm:cxn modelId="{CE08008A-F1E3-804E-AA85-FDF0B17033F5}" type="presOf" srcId="{9016798D-D88E-4D2A-9E53-21E759970AD5}" destId="{1649651E-65C2-AD4E-B1DA-538A21C0448B}" srcOrd="0" destOrd="0" presId="urn:microsoft.com/office/officeart/2016/7/layout/LinearBlockProcessNumbered"/>
    <dgm:cxn modelId="{17DAAA9A-A73F-48C8-A2AC-1508BEBAF08B}" srcId="{D349DC3A-6F39-4B31-A7DC-DFD3D7935161}" destId="{9016798D-D88E-4D2A-9E53-21E759970AD5}" srcOrd="1" destOrd="0" parTransId="{0AC8055A-D3E7-4FF3-863C-758CC5CA481C}" sibTransId="{77AE6EFA-B780-4199-B67D-C485BDAC136B}"/>
    <dgm:cxn modelId="{8C604DBA-2874-6F40-9CD8-D8E05B6F9C38}" type="presOf" srcId="{00EE57A7-258A-436D-91B5-690CD25B852B}" destId="{771503DC-A70D-914F-B04D-44FF0AB83901}" srcOrd="0" destOrd="0" presId="urn:microsoft.com/office/officeart/2016/7/layout/LinearBlockProcessNumbered"/>
    <dgm:cxn modelId="{DD514AC5-F286-9445-92AB-720D52AEF108}" type="presOf" srcId="{9016798D-D88E-4D2A-9E53-21E759970AD5}" destId="{B548FF70-60B1-C64B-ABED-95884B5DF1B8}" srcOrd="1" destOrd="0" presId="urn:microsoft.com/office/officeart/2016/7/layout/LinearBlockProcessNumbered"/>
    <dgm:cxn modelId="{358C45C8-63DF-3346-88CD-43EA5F0650FA}" type="presOf" srcId="{616A7F15-BBD1-4EAA-AEED-374112D6C3AF}" destId="{566DD920-4610-754F-9D41-26DD3D3B03C0}" srcOrd="0" destOrd="0" presId="urn:microsoft.com/office/officeart/2016/7/layout/LinearBlockProcessNumbered"/>
    <dgm:cxn modelId="{FA1433D4-4808-8C42-8CC1-F3A781E01AC5}" type="presOf" srcId="{22F4A848-7B7B-41A1-8999-90BD12C5B654}" destId="{AEE97A0B-0A39-9E4A-91C2-0214926FA648}" srcOrd="0" destOrd="0" presId="urn:microsoft.com/office/officeart/2016/7/layout/LinearBlockProcessNumbered"/>
    <dgm:cxn modelId="{B50EA5DD-9170-401F-AE6F-70A7E16ACFDF}" srcId="{D349DC3A-6F39-4B31-A7DC-DFD3D7935161}" destId="{22F4A848-7B7B-41A1-8999-90BD12C5B654}" srcOrd="0" destOrd="0" parTransId="{8E489848-63DD-46AE-86BD-F45DAD91C5E9}" sibTransId="{616A7F15-BBD1-4EAA-AEED-374112D6C3AF}"/>
    <dgm:cxn modelId="{535A71E8-10AD-F642-9586-83195C7B56B5}" type="presOf" srcId="{22F4A848-7B7B-41A1-8999-90BD12C5B654}" destId="{933D2C53-B7FE-1D4C-918D-3C4D1294E5C5}" srcOrd="1" destOrd="0" presId="urn:microsoft.com/office/officeart/2016/7/layout/LinearBlockProcessNumbered"/>
    <dgm:cxn modelId="{0FF9E3F8-1D73-E148-BA38-A0A0E5FE2A13}" type="presOf" srcId="{00EE57A7-258A-436D-91B5-690CD25B852B}" destId="{4AAC0D76-03A9-F04A-9242-C7E7A05233FE}" srcOrd="1" destOrd="0" presId="urn:microsoft.com/office/officeart/2016/7/layout/LinearBlockProcessNumbered"/>
    <dgm:cxn modelId="{5A308D15-45FF-3A4F-98A5-720917D4A004}" type="presParOf" srcId="{7CD8D7DD-833A-F943-9A11-5EC49FB6AC70}" destId="{3F2B6D75-3830-8341-82AC-F85F36F65BEB}" srcOrd="0" destOrd="0" presId="urn:microsoft.com/office/officeart/2016/7/layout/LinearBlockProcessNumbered"/>
    <dgm:cxn modelId="{5DD9B274-D64D-EB4C-9A7E-92493918FBE1}" type="presParOf" srcId="{3F2B6D75-3830-8341-82AC-F85F36F65BEB}" destId="{AEE97A0B-0A39-9E4A-91C2-0214926FA648}" srcOrd="0" destOrd="0" presId="urn:microsoft.com/office/officeart/2016/7/layout/LinearBlockProcessNumbered"/>
    <dgm:cxn modelId="{0C57EFB2-8D2C-A640-9413-958193B69EE1}" type="presParOf" srcId="{3F2B6D75-3830-8341-82AC-F85F36F65BEB}" destId="{566DD920-4610-754F-9D41-26DD3D3B03C0}" srcOrd="1" destOrd="0" presId="urn:microsoft.com/office/officeart/2016/7/layout/LinearBlockProcessNumbered"/>
    <dgm:cxn modelId="{BF40D10D-8A0F-AC46-AEAA-E3720E98077B}" type="presParOf" srcId="{3F2B6D75-3830-8341-82AC-F85F36F65BEB}" destId="{933D2C53-B7FE-1D4C-918D-3C4D1294E5C5}" srcOrd="2" destOrd="0" presId="urn:microsoft.com/office/officeart/2016/7/layout/LinearBlockProcessNumbered"/>
    <dgm:cxn modelId="{5F659E30-60CC-304F-ACBE-11E85BD6BFA9}" type="presParOf" srcId="{7CD8D7DD-833A-F943-9A11-5EC49FB6AC70}" destId="{48F77324-9708-844F-8D18-C380391A56D0}" srcOrd="1" destOrd="0" presId="urn:microsoft.com/office/officeart/2016/7/layout/LinearBlockProcessNumbered"/>
    <dgm:cxn modelId="{9244B069-34EE-CE4A-ADFA-C42776A3C56A}" type="presParOf" srcId="{7CD8D7DD-833A-F943-9A11-5EC49FB6AC70}" destId="{B067BC8E-E6FC-4C4B-97B0-0C1C47849EEC}" srcOrd="2" destOrd="0" presId="urn:microsoft.com/office/officeart/2016/7/layout/LinearBlockProcessNumbered"/>
    <dgm:cxn modelId="{8C15C566-69E6-3046-AB57-50041FCD94B1}" type="presParOf" srcId="{B067BC8E-E6FC-4C4B-97B0-0C1C47849EEC}" destId="{1649651E-65C2-AD4E-B1DA-538A21C0448B}" srcOrd="0" destOrd="0" presId="urn:microsoft.com/office/officeart/2016/7/layout/LinearBlockProcessNumbered"/>
    <dgm:cxn modelId="{716C3A7F-CB2A-3C44-9E0D-C32F46FDCDB4}" type="presParOf" srcId="{B067BC8E-E6FC-4C4B-97B0-0C1C47849EEC}" destId="{0536DCC3-1A57-E340-865D-26AF5FB5619F}" srcOrd="1" destOrd="0" presId="urn:microsoft.com/office/officeart/2016/7/layout/LinearBlockProcessNumbered"/>
    <dgm:cxn modelId="{AA308C8E-9CBB-604F-BC75-12A2C7F82515}" type="presParOf" srcId="{B067BC8E-E6FC-4C4B-97B0-0C1C47849EEC}" destId="{B548FF70-60B1-C64B-ABED-95884B5DF1B8}" srcOrd="2" destOrd="0" presId="urn:microsoft.com/office/officeart/2016/7/layout/LinearBlockProcessNumbered"/>
    <dgm:cxn modelId="{BF91C475-B0D5-8745-8774-B530D39A5F3E}" type="presParOf" srcId="{7CD8D7DD-833A-F943-9A11-5EC49FB6AC70}" destId="{6C8502AE-AB88-C242-B95C-D52DE377879A}" srcOrd="3" destOrd="0" presId="urn:microsoft.com/office/officeart/2016/7/layout/LinearBlockProcessNumbered"/>
    <dgm:cxn modelId="{6A6E5457-6033-5049-AEF1-A55EC3BE7A52}" type="presParOf" srcId="{7CD8D7DD-833A-F943-9A11-5EC49FB6AC70}" destId="{A42B1C4C-E21C-A74A-A08C-DD7A9625AF35}" srcOrd="4" destOrd="0" presId="urn:microsoft.com/office/officeart/2016/7/layout/LinearBlockProcessNumbered"/>
    <dgm:cxn modelId="{A81B213F-B5F7-D242-B787-D1A330002E5A}" type="presParOf" srcId="{A42B1C4C-E21C-A74A-A08C-DD7A9625AF35}" destId="{771503DC-A70D-914F-B04D-44FF0AB83901}" srcOrd="0" destOrd="0" presId="urn:microsoft.com/office/officeart/2016/7/layout/LinearBlockProcessNumbered"/>
    <dgm:cxn modelId="{373DFBA1-2340-9A42-938A-FF6344AA093D}" type="presParOf" srcId="{A42B1C4C-E21C-A74A-A08C-DD7A9625AF35}" destId="{8D42EFEA-AE14-7C4B-B9A3-8AB8EB518559}" srcOrd="1" destOrd="0" presId="urn:microsoft.com/office/officeart/2016/7/layout/LinearBlockProcessNumbered"/>
    <dgm:cxn modelId="{E41C3229-679D-BD42-AD7B-FFD6F8F39BA6}" type="presParOf" srcId="{A42B1C4C-E21C-A74A-A08C-DD7A9625AF35}" destId="{4AAC0D76-03A9-F04A-9242-C7E7A05233F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CC823E-E86C-4D7A-BE37-8D2E7F5BD5C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807F6A5-3986-4198-800C-A575DD610550}">
      <dgm:prSet/>
      <dgm:spPr/>
      <dgm:t>
        <a:bodyPr/>
        <a:lstStyle/>
        <a:p>
          <a:r>
            <a:rPr lang="es-US" b="0" i="0" dirty="0"/>
            <a:t>No muchos obreros quieren plantar nuevas iglesias, algunos quieren llegar ya a una iglesia establecida y pastorear, pero no comenzar una nueva iglesia desde cero.  </a:t>
          </a:r>
          <a:endParaRPr lang="en-US" dirty="0"/>
        </a:p>
      </dgm:t>
    </dgm:pt>
    <dgm:pt modelId="{2E581C86-43EB-4574-83EB-1AB4A5354634}" type="parTrans" cxnId="{933934B4-83B1-4504-9F36-DDE82AEC5CDE}">
      <dgm:prSet/>
      <dgm:spPr/>
      <dgm:t>
        <a:bodyPr/>
        <a:lstStyle/>
        <a:p>
          <a:endParaRPr lang="en-US"/>
        </a:p>
      </dgm:t>
    </dgm:pt>
    <dgm:pt modelId="{F979A1D6-A7FD-4E2C-970E-8D67E9B56B0B}" type="sibTrans" cxnId="{933934B4-83B1-4504-9F36-DDE82AEC5CDE}">
      <dgm:prSet/>
      <dgm:spPr/>
      <dgm:t>
        <a:bodyPr/>
        <a:lstStyle/>
        <a:p>
          <a:endParaRPr lang="en-US"/>
        </a:p>
      </dgm:t>
    </dgm:pt>
    <dgm:pt modelId="{B44737E0-C2B3-4C96-8695-5B62305E6DAF}">
      <dgm:prSet/>
      <dgm:spPr/>
      <dgm:t>
        <a:bodyPr/>
        <a:lstStyle/>
        <a:p>
          <a:r>
            <a:rPr lang="es-US" b="0" i="0" dirty="0"/>
            <a:t>La falta de obreros no es algo nuevo, ya Jesús nos dejó saber en Mateo 9:37 que la cosecha ya está lista pero que los obreros son pocos</a:t>
          </a:r>
          <a:endParaRPr lang="en-US" dirty="0"/>
        </a:p>
      </dgm:t>
    </dgm:pt>
    <dgm:pt modelId="{BD24E38F-0616-4D1D-AAD1-DFA87234061F}" type="parTrans" cxnId="{9E4AA751-2611-4DDD-92F4-3B80DAEC5135}">
      <dgm:prSet/>
      <dgm:spPr/>
      <dgm:t>
        <a:bodyPr/>
        <a:lstStyle/>
        <a:p>
          <a:endParaRPr lang="en-US"/>
        </a:p>
      </dgm:t>
    </dgm:pt>
    <dgm:pt modelId="{39D902AD-AD34-4798-8F70-61F4B16E635F}" type="sibTrans" cxnId="{9E4AA751-2611-4DDD-92F4-3B80DAEC5135}">
      <dgm:prSet/>
      <dgm:spPr/>
      <dgm:t>
        <a:bodyPr/>
        <a:lstStyle/>
        <a:p>
          <a:endParaRPr lang="en-US"/>
        </a:p>
      </dgm:t>
    </dgm:pt>
    <dgm:pt modelId="{29E9843A-76D7-7E43-A750-D4E87FFA9D93}" type="pres">
      <dgm:prSet presAssocID="{73CC823E-E86C-4D7A-BE37-8D2E7F5BD5C3}" presName="linear" presStyleCnt="0">
        <dgm:presLayoutVars>
          <dgm:animLvl val="lvl"/>
          <dgm:resizeHandles val="exact"/>
        </dgm:presLayoutVars>
      </dgm:prSet>
      <dgm:spPr/>
    </dgm:pt>
    <dgm:pt modelId="{364C3536-02B1-3349-979C-50827EA82596}" type="pres">
      <dgm:prSet presAssocID="{4807F6A5-3986-4198-800C-A575DD610550}" presName="parentText" presStyleLbl="node1" presStyleIdx="0" presStyleCnt="2">
        <dgm:presLayoutVars>
          <dgm:chMax val="0"/>
          <dgm:bulletEnabled val="1"/>
        </dgm:presLayoutVars>
      </dgm:prSet>
      <dgm:spPr/>
    </dgm:pt>
    <dgm:pt modelId="{210F5EAA-1021-8A4B-968F-55BA2A4BAF26}" type="pres">
      <dgm:prSet presAssocID="{F979A1D6-A7FD-4E2C-970E-8D67E9B56B0B}" presName="spacer" presStyleCnt="0"/>
      <dgm:spPr/>
    </dgm:pt>
    <dgm:pt modelId="{CD99642B-0026-4140-BA23-AF6103E02855}" type="pres">
      <dgm:prSet presAssocID="{B44737E0-C2B3-4C96-8695-5B62305E6DAF}" presName="parentText" presStyleLbl="node1" presStyleIdx="1" presStyleCnt="2">
        <dgm:presLayoutVars>
          <dgm:chMax val="0"/>
          <dgm:bulletEnabled val="1"/>
        </dgm:presLayoutVars>
      </dgm:prSet>
      <dgm:spPr/>
    </dgm:pt>
  </dgm:ptLst>
  <dgm:cxnLst>
    <dgm:cxn modelId="{08196D32-1A19-3B43-A6B7-44AFD747B265}" type="presOf" srcId="{B44737E0-C2B3-4C96-8695-5B62305E6DAF}" destId="{CD99642B-0026-4140-BA23-AF6103E02855}" srcOrd="0" destOrd="0" presId="urn:microsoft.com/office/officeart/2005/8/layout/vList2"/>
    <dgm:cxn modelId="{9E4AA751-2611-4DDD-92F4-3B80DAEC5135}" srcId="{73CC823E-E86C-4D7A-BE37-8D2E7F5BD5C3}" destId="{B44737E0-C2B3-4C96-8695-5B62305E6DAF}" srcOrd="1" destOrd="0" parTransId="{BD24E38F-0616-4D1D-AAD1-DFA87234061F}" sibTransId="{39D902AD-AD34-4798-8F70-61F4B16E635F}"/>
    <dgm:cxn modelId="{CA2728AA-D3EC-AB42-BD30-E89AC680651F}" type="presOf" srcId="{73CC823E-E86C-4D7A-BE37-8D2E7F5BD5C3}" destId="{29E9843A-76D7-7E43-A750-D4E87FFA9D93}" srcOrd="0" destOrd="0" presId="urn:microsoft.com/office/officeart/2005/8/layout/vList2"/>
    <dgm:cxn modelId="{933934B4-83B1-4504-9F36-DDE82AEC5CDE}" srcId="{73CC823E-E86C-4D7A-BE37-8D2E7F5BD5C3}" destId="{4807F6A5-3986-4198-800C-A575DD610550}" srcOrd="0" destOrd="0" parTransId="{2E581C86-43EB-4574-83EB-1AB4A5354634}" sibTransId="{F979A1D6-A7FD-4E2C-970E-8D67E9B56B0B}"/>
    <dgm:cxn modelId="{54D101C1-87E2-5541-AC0C-08DAA00CA5FE}" type="presOf" srcId="{4807F6A5-3986-4198-800C-A575DD610550}" destId="{364C3536-02B1-3349-979C-50827EA82596}" srcOrd="0" destOrd="0" presId="urn:microsoft.com/office/officeart/2005/8/layout/vList2"/>
    <dgm:cxn modelId="{2E352DDD-2262-D243-9841-1DFA54C7F1AA}" type="presParOf" srcId="{29E9843A-76D7-7E43-A750-D4E87FFA9D93}" destId="{364C3536-02B1-3349-979C-50827EA82596}" srcOrd="0" destOrd="0" presId="urn:microsoft.com/office/officeart/2005/8/layout/vList2"/>
    <dgm:cxn modelId="{B02B6F98-1FD0-AA4D-98B1-A0D83E40E057}" type="presParOf" srcId="{29E9843A-76D7-7E43-A750-D4E87FFA9D93}" destId="{210F5EAA-1021-8A4B-968F-55BA2A4BAF26}" srcOrd="1" destOrd="0" presId="urn:microsoft.com/office/officeart/2005/8/layout/vList2"/>
    <dgm:cxn modelId="{EE4176B3-798C-4F4C-89D6-EDB1D050D96D}" type="presParOf" srcId="{29E9843A-76D7-7E43-A750-D4E87FFA9D93}" destId="{CD99642B-0026-4140-BA23-AF6103E0285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7D0E89-DBD7-499B-B8C5-B8AF34FCDE8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AFBB1BF-137E-4893-8BF3-85B305445404}">
      <dgm:prSet/>
      <dgm:spPr/>
      <dgm:t>
        <a:bodyPr/>
        <a:lstStyle/>
        <a:p>
          <a:r>
            <a:rPr lang="es-US" i="0" dirty="0"/>
            <a:t>Es importante entender que el concepto que tienen los líderes de una congregación en relación con lo que es una iglesia determinará las posibilidades de plantar o no plantar nuevas iglesias. </a:t>
          </a:r>
          <a:endParaRPr lang="en-US" dirty="0"/>
        </a:p>
      </dgm:t>
    </dgm:pt>
    <dgm:pt modelId="{BDB136D4-0398-4BEF-A4CB-1990944C2316}" type="parTrans" cxnId="{5B54EF36-FF5B-4A2F-B459-4E9717FE9718}">
      <dgm:prSet/>
      <dgm:spPr/>
      <dgm:t>
        <a:bodyPr/>
        <a:lstStyle/>
        <a:p>
          <a:endParaRPr lang="en-US"/>
        </a:p>
      </dgm:t>
    </dgm:pt>
    <dgm:pt modelId="{CD0E9752-C241-4E28-914B-4DF2236DB9A6}" type="sibTrans" cxnId="{5B54EF36-FF5B-4A2F-B459-4E9717FE9718}">
      <dgm:prSet/>
      <dgm:spPr/>
      <dgm:t>
        <a:bodyPr/>
        <a:lstStyle/>
        <a:p>
          <a:endParaRPr lang="en-US"/>
        </a:p>
      </dgm:t>
    </dgm:pt>
    <dgm:pt modelId="{F88969E8-09AF-49C3-B69C-0CE2207009D0}">
      <dgm:prSet/>
      <dgm:spPr/>
      <dgm:t>
        <a:bodyPr/>
        <a:lstStyle/>
        <a:p>
          <a:r>
            <a:rPr lang="es-US" i="0" dirty="0"/>
            <a:t>Si “</a:t>
          </a:r>
          <a:r>
            <a:rPr lang="es-US" i="1" dirty="0"/>
            <a:t>iglesia</a:t>
          </a:r>
          <a:r>
            <a:rPr lang="es-US" i="0" dirty="0"/>
            <a:t>” es sinónimo de organización grande, programas, edificio, no muchas personas pueden plantar nuevas iglesias</a:t>
          </a:r>
          <a:endParaRPr lang="en-US" dirty="0"/>
        </a:p>
      </dgm:t>
    </dgm:pt>
    <dgm:pt modelId="{1363706B-8A8B-43A2-A6E8-4B894BF27BB5}" type="parTrans" cxnId="{41FAD740-3D0A-4156-B12D-E5FD13E8CDD0}">
      <dgm:prSet/>
      <dgm:spPr/>
      <dgm:t>
        <a:bodyPr/>
        <a:lstStyle/>
        <a:p>
          <a:endParaRPr lang="en-US"/>
        </a:p>
      </dgm:t>
    </dgm:pt>
    <dgm:pt modelId="{0DB4293A-263B-4FC7-A464-C9C34835C75D}" type="sibTrans" cxnId="{41FAD740-3D0A-4156-B12D-E5FD13E8CDD0}">
      <dgm:prSet/>
      <dgm:spPr/>
      <dgm:t>
        <a:bodyPr/>
        <a:lstStyle/>
        <a:p>
          <a:endParaRPr lang="en-US"/>
        </a:p>
      </dgm:t>
    </dgm:pt>
    <dgm:pt modelId="{32273CF1-1EA8-FF44-A463-672AB1B19B52}" type="pres">
      <dgm:prSet presAssocID="{707D0E89-DBD7-499B-B8C5-B8AF34FCDE89}" presName="linear" presStyleCnt="0">
        <dgm:presLayoutVars>
          <dgm:animLvl val="lvl"/>
          <dgm:resizeHandles val="exact"/>
        </dgm:presLayoutVars>
      </dgm:prSet>
      <dgm:spPr/>
    </dgm:pt>
    <dgm:pt modelId="{2A7341E8-9C36-3F42-AC7F-FD0CA51AD46A}" type="pres">
      <dgm:prSet presAssocID="{0AFBB1BF-137E-4893-8BF3-85B305445404}" presName="parentText" presStyleLbl="node1" presStyleIdx="0" presStyleCnt="2">
        <dgm:presLayoutVars>
          <dgm:chMax val="0"/>
          <dgm:bulletEnabled val="1"/>
        </dgm:presLayoutVars>
      </dgm:prSet>
      <dgm:spPr/>
    </dgm:pt>
    <dgm:pt modelId="{1797B1B0-0D9C-F343-BAA7-D55FD5FBB036}" type="pres">
      <dgm:prSet presAssocID="{CD0E9752-C241-4E28-914B-4DF2236DB9A6}" presName="spacer" presStyleCnt="0"/>
      <dgm:spPr/>
    </dgm:pt>
    <dgm:pt modelId="{4EA57A49-340C-E248-81FE-AAD33F0A9E7A}" type="pres">
      <dgm:prSet presAssocID="{F88969E8-09AF-49C3-B69C-0CE2207009D0}" presName="parentText" presStyleLbl="node1" presStyleIdx="1" presStyleCnt="2">
        <dgm:presLayoutVars>
          <dgm:chMax val="0"/>
          <dgm:bulletEnabled val="1"/>
        </dgm:presLayoutVars>
      </dgm:prSet>
      <dgm:spPr/>
    </dgm:pt>
  </dgm:ptLst>
  <dgm:cxnLst>
    <dgm:cxn modelId="{FFEBCE17-5335-6243-9E89-683A99958A09}" type="presOf" srcId="{F88969E8-09AF-49C3-B69C-0CE2207009D0}" destId="{4EA57A49-340C-E248-81FE-AAD33F0A9E7A}" srcOrd="0" destOrd="0" presId="urn:microsoft.com/office/officeart/2005/8/layout/vList2"/>
    <dgm:cxn modelId="{5B54EF36-FF5B-4A2F-B459-4E9717FE9718}" srcId="{707D0E89-DBD7-499B-B8C5-B8AF34FCDE89}" destId="{0AFBB1BF-137E-4893-8BF3-85B305445404}" srcOrd="0" destOrd="0" parTransId="{BDB136D4-0398-4BEF-A4CB-1990944C2316}" sibTransId="{CD0E9752-C241-4E28-914B-4DF2236DB9A6}"/>
    <dgm:cxn modelId="{41FAD740-3D0A-4156-B12D-E5FD13E8CDD0}" srcId="{707D0E89-DBD7-499B-B8C5-B8AF34FCDE89}" destId="{F88969E8-09AF-49C3-B69C-0CE2207009D0}" srcOrd="1" destOrd="0" parTransId="{1363706B-8A8B-43A2-A6E8-4B894BF27BB5}" sibTransId="{0DB4293A-263B-4FC7-A464-C9C34835C75D}"/>
    <dgm:cxn modelId="{079DD6A1-9059-474B-A2FE-ABDBDBE1F03E}" type="presOf" srcId="{707D0E89-DBD7-499B-B8C5-B8AF34FCDE89}" destId="{32273CF1-1EA8-FF44-A463-672AB1B19B52}" srcOrd="0" destOrd="0" presId="urn:microsoft.com/office/officeart/2005/8/layout/vList2"/>
    <dgm:cxn modelId="{CF6A42D6-6ED1-1A4C-8EFF-94872E7C3D1E}" type="presOf" srcId="{0AFBB1BF-137E-4893-8BF3-85B305445404}" destId="{2A7341E8-9C36-3F42-AC7F-FD0CA51AD46A}" srcOrd="0" destOrd="0" presId="urn:microsoft.com/office/officeart/2005/8/layout/vList2"/>
    <dgm:cxn modelId="{5570868E-4677-6D48-8CA8-A92051D1105F}" type="presParOf" srcId="{32273CF1-1EA8-FF44-A463-672AB1B19B52}" destId="{2A7341E8-9C36-3F42-AC7F-FD0CA51AD46A}" srcOrd="0" destOrd="0" presId="urn:microsoft.com/office/officeart/2005/8/layout/vList2"/>
    <dgm:cxn modelId="{C954E86C-9BC7-9242-921D-E636B65E9A3B}" type="presParOf" srcId="{32273CF1-1EA8-FF44-A463-672AB1B19B52}" destId="{1797B1B0-0D9C-F343-BAA7-D55FD5FBB036}" srcOrd="1" destOrd="0" presId="urn:microsoft.com/office/officeart/2005/8/layout/vList2"/>
    <dgm:cxn modelId="{0103C180-793E-C548-A781-20365053CF53}" type="presParOf" srcId="{32273CF1-1EA8-FF44-A463-672AB1B19B52}" destId="{4EA57A49-340C-E248-81FE-AAD33F0A9E7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C0B03-C6FB-1146-89DC-3B3F5F3172B9}">
      <dsp:nvSpPr>
        <dsp:cNvPr id="0" name=""/>
        <dsp:cNvSpPr/>
      </dsp:nvSpPr>
      <dsp:spPr>
        <a:xfrm>
          <a:off x="0" y="0"/>
          <a:ext cx="8412480" cy="9572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s-US" sz="4100" kern="1200" dirty="0"/>
            <a:t>Casa vacía</a:t>
          </a:r>
          <a:endParaRPr lang="en-US" sz="4100" kern="1200" dirty="0"/>
        </a:p>
      </dsp:txBody>
      <dsp:txXfrm>
        <a:off x="28038" y="28038"/>
        <a:ext cx="7298593" cy="901218"/>
      </dsp:txXfrm>
    </dsp:sp>
    <dsp:sp modelId="{EF53F64B-AC35-A94D-98F1-CB3AE21C1000}">
      <dsp:nvSpPr>
        <dsp:cNvPr id="0" name=""/>
        <dsp:cNvSpPr/>
      </dsp:nvSpPr>
      <dsp:spPr>
        <a:xfrm>
          <a:off x="704545" y="1131347"/>
          <a:ext cx="8412480" cy="957294"/>
        </a:xfrm>
        <a:prstGeom prst="roundRect">
          <a:avLst>
            <a:gd name="adj" fmla="val 10000"/>
          </a:avLst>
        </a:prstGeom>
        <a:solidFill>
          <a:schemeClr val="accent2">
            <a:hueOff val="-816517"/>
            <a:satOff val="-3771"/>
            <a:lumOff val="-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s-US" sz="4100" kern="1200" dirty="0"/>
            <a:t>Faltante de recursos</a:t>
          </a:r>
          <a:endParaRPr lang="en-US" sz="4100" kern="1200" dirty="0"/>
        </a:p>
      </dsp:txBody>
      <dsp:txXfrm>
        <a:off x="732583" y="1159385"/>
        <a:ext cx="7029617" cy="901218"/>
      </dsp:txXfrm>
    </dsp:sp>
    <dsp:sp modelId="{E7418696-B8D1-EB42-9423-F02426CC0B30}">
      <dsp:nvSpPr>
        <dsp:cNvPr id="0" name=""/>
        <dsp:cNvSpPr/>
      </dsp:nvSpPr>
      <dsp:spPr>
        <a:xfrm>
          <a:off x="1398574" y="2262695"/>
          <a:ext cx="8412480" cy="957294"/>
        </a:xfrm>
        <a:prstGeom prst="roundRect">
          <a:avLst>
            <a:gd name="adj" fmla="val 10000"/>
          </a:avLst>
        </a:prstGeom>
        <a:solidFill>
          <a:schemeClr val="accent2">
            <a:hueOff val="-1633033"/>
            <a:satOff val="-7543"/>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s-US" sz="4100" kern="1200" dirty="0"/>
            <a:t>Pago de hipoteca</a:t>
          </a:r>
          <a:endParaRPr lang="en-US" sz="4100" kern="1200" dirty="0"/>
        </a:p>
      </dsp:txBody>
      <dsp:txXfrm>
        <a:off x="1426612" y="2290733"/>
        <a:ext cx="7040133" cy="901218"/>
      </dsp:txXfrm>
    </dsp:sp>
    <dsp:sp modelId="{8C13EAA3-EB4F-A843-B614-C039D869E1DF}">
      <dsp:nvSpPr>
        <dsp:cNvPr id="0" name=""/>
        <dsp:cNvSpPr/>
      </dsp:nvSpPr>
      <dsp:spPr>
        <a:xfrm>
          <a:off x="2103119" y="3394043"/>
          <a:ext cx="8412480" cy="957294"/>
        </a:xfrm>
        <a:prstGeom prst="roundRect">
          <a:avLst>
            <a:gd name="adj" fmla="val 10000"/>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s-US" sz="4100" kern="1200" dirty="0"/>
            <a:t>Liderazgo faltante</a:t>
          </a:r>
          <a:endParaRPr lang="en-US" sz="4100" kern="1200" dirty="0"/>
        </a:p>
      </dsp:txBody>
      <dsp:txXfrm>
        <a:off x="2131157" y="3422081"/>
        <a:ext cx="7029617" cy="901218"/>
      </dsp:txXfrm>
    </dsp:sp>
    <dsp:sp modelId="{5A7987AC-A389-A94D-8CC2-7557B277441A}">
      <dsp:nvSpPr>
        <dsp:cNvPr id="0" name=""/>
        <dsp:cNvSpPr/>
      </dsp:nvSpPr>
      <dsp:spPr>
        <a:xfrm>
          <a:off x="7790238"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7930242" y="733200"/>
        <a:ext cx="342233" cy="468236"/>
      </dsp:txXfrm>
    </dsp:sp>
    <dsp:sp modelId="{A1E2FA17-0DDC-754B-BBB6-6291FBF3EED1}">
      <dsp:nvSpPr>
        <dsp:cNvPr id="0" name=""/>
        <dsp:cNvSpPr/>
      </dsp:nvSpPr>
      <dsp:spPr>
        <a:xfrm>
          <a:off x="8494783" y="1864548"/>
          <a:ext cx="622241" cy="622241"/>
        </a:xfrm>
        <a:prstGeom prst="downArrow">
          <a:avLst>
            <a:gd name="adj1" fmla="val 55000"/>
            <a:gd name="adj2" fmla="val 45000"/>
          </a:avLst>
        </a:prstGeom>
        <a:solidFill>
          <a:schemeClr val="accent2">
            <a:tint val="40000"/>
            <a:alpha val="90000"/>
            <a:hueOff val="-1672628"/>
            <a:satOff val="-4166"/>
            <a:lumOff val="-519"/>
            <a:alphaOff val="0"/>
          </a:schemeClr>
        </a:solidFill>
        <a:ln w="12700" cap="flat" cmpd="sng" algn="ctr">
          <a:solidFill>
            <a:schemeClr val="accent2">
              <a:tint val="40000"/>
              <a:alpha val="90000"/>
              <a:hueOff val="-1672628"/>
              <a:satOff val="-4166"/>
              <a:lumOff val="-51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8634787" y="1864548"/>
        <a:ext cx="342233" cy="468236"/>
      </dsp:txXfrm>
    </dsp:sp>
    <dsp:sp modelId="{90F81B35-2993-124A-B74A-293AE0FE1A41}">
      <dsp:nvSpPr>
        <dsp:cNvPr id="0" name=""/>
        <dsp:cNvSpPr/>
      </dsp:nvSpPr>
      <dsp:spPr>
        <a:xfrm>
          <a:off x="9188813" y="2995896"/>
          <a:ext cx="622241" cy="622241"/>
        </a:xfrm>
        <a:prstGeom prst="downArrow">
          <a:avLst>
            <a:gd name="adj1" fmla="val 55000"/>
            <a:gd name="adj2" fmla="val 45000"/>
          </a:avLst>
        </a:prstGeom>
        <a:solidFill>
          <a:schemeClr val="accent2">
            <a:tint val="40000"/>
            <a:alpha val="90000"/>
            <a:hueOff val="-3345255"/>
            <a:satOff val="-8332"/>
            <a:lumOff val="-1038"/>
            <a:alphaOff val="0"/>
          </a:schemeClr>
        </a:solidFill>
        <a:ln w="12700" cap="flat" cmpd="sng" algn="ctr">
          <a:solidFill>
            <a:schemeClr val="accent2">
              <a:tint val="40000"/>
              <a:alpha val="90000"/>
              <a:hueOff val="-3345255"/>
              <a:satOff val="-8332"/>
              <a:lumOff val="-10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dirty="0"/>
        </a:p>
      </dsp:txBody>
      <dsp:txXfrm>
        <a:off x="9328817" y="2995896"/>
        <a:ext cx="342233" cy="468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1883B-CF4C-274E-9374-999051D501DE}">
      <dsp:nvSpPr>
        <dsp:cNvPr id="0" name=""/>
        <dsp:cNvSpPr/>
      </dsp:nvSpPr>
      <dsp:spPr>
        <a:xfrm>
          <a:off x="97043" y="2718"/>
          <a:ext cx="2716187" cy="162971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dirty="0"/>
            <a:t>Cada una tendrá la oportunidad de crecer</a:t>
          </a:r>
          <a:endParaRPr lang="en-US" sz="1700" kern="1200" dirty="0"/>
        </a:p>
      </dsp:txBody>
      <dsp:txXfrm>
        <a:off x="144776" y="50451"/>
        <a:ext cx="2620721" cy="1534246"/>
      </dsp:txXfrm>
    </dsp:sp>
    <dsp:sp modelId="{BF34CDF4-0171-FE41-A9EB-F9A140D1F1B9}">
      <dsp:nvSpPr>
        <dsp:cNvPr id="0" name=""/>
        <dsp:cNvSpPr/>
      </dsp:nvSpPr>
      <dsp:spPr>
        <a:xfrm>
          <a:off x="3052255" y="480767"/>
          <a:ext cx="575831" cy="67361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052255" y="615490"/>
        <a:ext cx="403082" cy="404168"/>
      </dsp:txXfrm>
    </dsp:sp>
    <dsp:sp modelId="{88746883-1995-CB4F-8F3D-FBF174586EBC}">
      <dsp:nvSpPr>
        <dsp:cNvPr id="0" name=""/>
        <dsp:cNvSpPr/>
      </dsp:nvSpPr>
      <dsp:spPr>
        <a:xfrm>
          <a:off x="3899706" y="2718"/>
          <a:ext cx="2716187" cy="162971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dirty="0"/>
            <a:t>La iglesia madre es incentivada a trabajar</a:t>
          </a:r>
          <a:endParaRPr lang="en-US" sz="1700" kern="1200" dirty="0"/>
        </a:p>
      </dsp:txBody>
      <dsp:txXfrm>
        <a:off x="3947439" y="50451"/>
        <a:ext cx="2620721" cy="1534246"/>
      </dsp:txXfrm>
    </dsp:sp>
    <dsp:sp modelId="{591E78D5-F486-F845-8BB2-648418145D28}">
      <dsp:nvSpPr>
        <dsp:cNvPr id="0" name=""/>
        <dsp:cNvSpPr/>
      </dsp:nvSpPr>
      <dsp:spPr>
        <a:xfrm>
          <a:off x="6854918" y="480767"/>
          <a:ext cx="575831" cy="67361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854918" y="615490"/>
        <a:ext cx="403082" cy="404168"/>
      </dsp:txXfrm>
    </dsp:sp>
    <dsp:sp modelId="{3D41B86E-91AB-6346-8941-15595D74F34A}">
      <dsp:nvSpPr>
        <dsp:cNvPr id="0" name=""/>
        <dsp:cNvSpPr/>
      </dsp:nvSpPr>
      <dsp:spPr>
        <a:xfrm>
          <a:off x="7702368" y="2718"/>
          <a:ext cx="2716187" cy="162971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dirty="0"/>
            <a:t>La iglesia se concentrará en otros tipos de problemas que no son los mismos de una iglesia que no trabaja</a:t>
          </a:r>
          <a:endParaRPr lang="en-US" sz="1700" kern="1200" dirty="0"/>
        </a:p>
      </dsp:txBody>
      <dsp:txXfrm>
        <a:off x="7750101" y="50451"/>
        <a:ext cx="2620721" cy="1534246"/>
      </dsp:txXfrm>
    </dsp:sp>
    <dsp:sp modelId="{E7FB6654-3AE7-AA41-AC7E-283B3F9DDA76}">
      <dsp:nvSpPr>
        <dsp:cNvPr id="0" name=""/>
        <dsp:cNvSpPr/>
      </dsp:nvSpPr>
      <dsp:spPr>
        <a:xfrm rot="5400000">
          <a:off x="8772546" y="1822564"/>
          <a:ext cx="575831" cy="67361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rot="-5400000">
        <a:off x="8858378" y="1871456"/>
        <a:ext cx="404168" cy="403082"/>
      </dsp:txXfrm>
    </dsp:sp>
    <dsp:sp modelId="{1CEB8AA7-E545-ED4E-92A8-8C2E97496188}">
      <dsp:nvSpPr>
        <dsp:cNvPr id="0" name=""/>
        <dsp:cNvSpPr/>
      </dsp:nvSpPr>
      <dsp:spPr>
        <a:xfrm>
          <a:off x="7702368" y="2718906"/>
          <a:ext cx="2716187" cy="162971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US" sz="1700" kern="1200" dirty="0"/>
            <a:t>El crecimiento será de ambos lados</a:t>
          </a:r>
          <a:endParaRPr lang="en-US" sz="1700" kern="1200" dirty="0"/>
        </a:p>
      </dsp:txBody>
      <dsp:txXfrm>
        <a:off x="7750101" y="2766639"/>
        <a:ext cx="2620721" cy="15342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97A0B-0A39-9E4A-91C2-0214926FA648}">
      <dsp:nvSpPr>
        <dsp:cNvPr id="0" name=""/>
        <dsp:cNvSpPr/>
      </dsp:nvSpPr>
      <dsp:spPr>
        <a:xfrm>
          <a:off x="821" y="0"/>
          <a:ext cx="3327201" cy="385921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s-US" sz="2300" b="0" i="0" kern="1200" dirty="0"/>
            <a:t>la plantación de iglesias es la forma más efectiva de hacer más y mejores discípulos para Jesucristo.</a:t>
          </a:r>
          <a:endParaRPr lang="en-US" sz="2300" kern="1200" dirty="0"/>
        </a:p>
      </dsp:txBody>
      <dsp:txXfrm>
        <a:off x="821" y="1543685"/>
        <a:ext cx="3327201" cy="2315527"/>
      </dsp:txXfrm>
    </dsp:sp>
    <dsp:sp modelId="{566DD920-4610-754F-9D41-26DD3D3B03C0}">
      <dsp:nvSpPr>
        <dsp:cNvPr id="0" name=""/>
        <dsp:cNvSpPr/>
      </dsp:nvSpPr>
      <dsp:spPr>
        <a:xfrm>
          <a:off x="821" y="0"/>
          <a:ext cx="3327201" cy="15436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endParaRPr lang="en-US" sz="6600" kern="1200" dirty="0"/>
        </a:p>
      </dsp:txBody>
      <dsp:txXfrm>
        <a:off x="821" y="0"/>
        <a:ext cx="3327201" cy="1543685"/>
      </dsp:txXfrm>
    </dsp:sp>
    <dsp:sp modelId="{1649651E-65C2-AD4E-B1DA-538A21C0448B}">
      <dsp:nvSpPr>
        <dsp:cNvPr id="0" name=""/>
        <dsp:cNvSpPr/>
      </dsp:nvSpPr>
      <dsp:spPr>
        <a:xfrm>
          <a:off x="3594199" y="0"/>
          <a:ext cx="3327201" cy="3859213"/>
        </a:xfrm>
        <a:prstGeom prst="rect">
          <a:avLst/>
        </a:prstGeom>
        <a:solidFill>
          <a:schemeClr val="accent5">
            <a:hueOff val="8704932"/>
            <a:satOff val="3846"/>
            <a:lumOff val="-4216"/>
            <a:alphaOff val="0"/>
          </a:schemeClr>
        </a:solidFill>
        <a:ln w="12700" cap="flat" cmpd="sng" algn="ctr">
          <a:solidFill>
            <a:schemeClr val="accent5">
              <a:hueOff val="8704932"/>
              <a:satOff val="3846"/>
              <a:lumOff val="-421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s-US" sz="2300" b="0" i="0" kern="1200" dirty="0"/>
            <a:t>Más bien, se concentran en el crecimiento de una iglesia más grande y más grande. </a:t>
          </a:r>
          <a:endParaRPr lang="en-US" sz="2300" kern="1200" dirty="0"/>
        </a:p>
      </dsp:txBody>
      <dsp:txXfrm>
        <a:off x="3594199" y="1543685"/>
        <a:ext cx="3327201" cy="2315527"/>
      </dsp:txXfrm>
    </dsp:sp>
    <dsp:sp modelId="{0536DCC3-1A57-E340-865D-26AF5FB5619F}">
      <dsp:nvSpPr>
        <dsp:cNvPr id="0" name=""/>
        <dsp:cNvSpPr/>
      </dsp:nvSpPr>
      <dsp:spPr>
        <a:xfrm>
          <a:off x="3594199" y="0"/>
          <a:ext cx="3327201" cy="15436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endParaRPr lang="en-US" sz="6600" kern="1200" dirty="0"/>
        </a:p>
      </dsp:txBody>
      <dsp:txXfrm>
        <a:off x="3594199" y="0"/>
        <a:ext cx="3327201" cy="1543685"/>
      </dsp:txXfrm>
    </dsp:sp>
    <dsp:sp modelId="{771503DC-A70D-914F-B04D-44FF0AB83901}">
      <dsp:nvSpPr>
        <dsp:cNvPr id="0" name=""/>
        <dsp:cNvSpPr/>
      </dsp:nvSpPr>
      <dsp:spPr>
        <a:xfrm>
          <a:off x="7187576" y="0"/>
          <a:ext cx="3327201" cy="3859213"/>
        </a:xfrm>
        <a:prstGeom prst="rect">
          <a:avLst/>
        </a:prstGeom>
        <a:solidFill>
          <a:schemeClr val="accent5">
            <a:hueOff val="17409864"/>
            <a:satOff val="7692"/>
            <a:lumOff val="-8432"/>
            <a:alphaOff val="0"/>
          </a:schemeClr>
        </a:solidFill>
        <a:ln w="12700" cap="flat" cmpd="sng" algn="ctr">
          <a:solidFill>
            <a:schemeClr val="accent5">
              <a:hueOff val="17409864"/>
              <a:satOff val="7692"/>
              <a:lumOff val="-84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22350">
            <a:lnSpc>
              <a:spcPct val="90000"/>
            </a:lnSpc>
            <a:spcBef>
              <a:spcPct val="0"/>
            </a:spcBef>
            <a:spcAft>
              <a:spcPct val="35000"/>
            </a:spcAft>
            <a:buNone/>
          </a:pPr>
          <a:r>
            <a:rPr lang="es-US" sz="2300" b="0" i="0" kern="1200" dirty="0"/>
            <a:t>la plantación de iglesias es mucho más saludable que una iglesia en crecimiento o ya plantada.</a:t>
          </a:r>
          <a:endParaRPr lang="en-US" sz="2300" kern="1200" dirty="0"/>
        </a:p>
      </dsp:txBody>
      <dsp:txXfrm>
        <a:off x="7187576" y="1543685"/>
        <a:ext cx="3327201" cy="2315527"/>
      </dsp:txXfrm>
    </dsp:sp>
    <dsp:sp modelId="{8D42EFEA-AE14-7C4B-B9A3-8AB8EB518559}">
      <dsp:nvSpPr>
        <dsp:cNvPr id="0" name=""/>
        <dsp:cNvSpPr/>
      </dsp:nvSpPr>
      <dsp:spPr>
        <a:xfrm>
          <a:off x="7187576" y="0"/>
          <a:ext cx="3327201" cy="15436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endParaRPr lang="en-US" sz="6600" kern="1200" dirty="0"/>
        </a:p>
      </dsp:txBody>
      <dsp:txXfrm>
        <a:off x="7187576" y="0"/>
        <a:ext cx="3327201" cy="15436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C3536-02B1-3349-979C-50827EA82596}">
      <dsp:nvSpPr>
        <dsp:cNvPr id="0" name=""/>
        <dsp:cNvSpPr/>
      </dsp:nvSpPr>
      <dsp:spPr>
        <a:xfrm>
          <a:off x="0" y="300807"/>
          <a:ext cx="6291714" cy="242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US" sz="2800" b="0" i="0" kern="1200" dirty="0"/>
            <a:t>No muchos obreros quieren plantar nuevas iglesias, algunos quieren llegar ya a una iglesia establecida y pastorear, pero no comenzar una nueva iglesia desde cero.  </a:t>
          </a:r>
          <a:endParaRPr lang="en-US" sz="2800" kern="1200" dirty="0"/>
        </a:p>
      </dsp:txBody>
      <dsp:txXfrm>
        <a:off x="118342" y="419149"/>
        <a:ext cx="6055030" cy="2187556"/>
      </dsp:txXfrm>
    </dsp:sp>
    <dsp:sp modelId="{CD99642B-0026-4140-BA23-AF6103E02855}">
      <dsp:nvSpPr>
        <dsp:cNvPr id="0" name=""/>
        <dsp:cNvSpPr/>
      </dsp:nvSpPr>
      <dsp:spPr>
        <a:xfrm>
          <a:off x="0" y="2805687"/>
          <a:ext cx="6291714" cy="2424240"/>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US" sz="2800" b="0" i="0" kern="1200" dirty="0"/>
            <a:t>La falta de obreros no es algo nuevo, ya Jesús nos dejó saber en Mateo 9:37 que la cosecha ya está lista pero que los obreros son pocos</a:t>
          </a:r>
          <a:endParaRPr lang="en-US" sz="2800" kern="1200" dirty="0"/>
        </a:p>
      </dsp:txBody>
      <dsp:txXfrm>
        <a:off x="118342" y="2924029"/>
        <a:ext cx="6055030" cy="21875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341E8-9C36-3F42-AC7F-FD0CA51AD46A}">
      <dsp:nvSpPr>
        <dsp:cNvPr id="0" name=""/>
        <dsp:cNvSpPr/>
      </dsp:nvSpPr>
      <dsp:spPr>
        <a:xfrm>
          <a:off x="0" y="111807"/>
          <a:ext cx="6291714" cy="26161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US" sz="2600" i="0" kern="1200" dirty="0"/>
            <a:t>Es importante entender que el concepto que tienen los líderes de una congregación en relación con lo que es una iglesia determinará las posibilidades de plantar o no plantar nuevas iglesias. </a:t>
          </a:r>
          <a:endParaRPr lang="en-US" sz="2600" kern="1200" dirty="0"/>
        </a:p>
      </dsp:txBody>
      <dsp:txXfrm>
        <a:off x="127708" y="239515"/>
        <a:ext cx="6036298" cy="2360704"/>
      </dsp:txXfrm>
    </dsp:sp>
    <dsp:sp modelId="{4EA57A49-340C-E248-81FE-AAD33F0A9E7A}">
      <dsp:nvSpPr>
        <dsp:cNvPr id="0" name=""/>
        <dsp:cNvSpPr/>
      </dsp:nvSpPr>
      <dsp:spPr>
        <a:xfrm>
          <a:off x="0" y="2802807"/>
          <a:ext cx="6291714" cy="2616120"/>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US" sz="2600" i="0" kern="1200" dirty="0"/>
            <a:t>Si “</a:t>
          </a:r>
          <a:r>
            <a:rPr lang="es-US" sz="2600" i="1" kern="1200" dirty="0"/>
            <a:t>iglesia</a:t>
          </a:r>
          <a:r>
            <a:rPr lang="es-US" sz="2600" i="0" kern="1200" dirty="0"/>
            <a:t>” es sinónimo de organización grande, programas, edificio, no muchas personas pueden plantar nuevas iglesias</a:t>
          </a:r>
          <a:endParaRPr lang="en-US" sz="2600" kern="1200" dirty="0"/>
        </a:p>
      </dsp:txBody>
      <dsp:txXfrm>
        <a:off x="127708" y="2930515"/>
        <a:ext cx="6036298" cy="23607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823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970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866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917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1965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802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066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488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14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265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3/12/26</a:t>
            </a:fld>
            <a:endParaRPr lang="en-US" dirty="0"/>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‹Nº›</a:t>
            </a:fld>
            <a:endParaRPr lang="en-US" dirty="0"/>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106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3/12/26</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‹Nº›</a:t>
            </a:fld>
            <a:endParaRPr lang="en-US" dirty="0"/>
          </a:p>
        </p:txBody>
      </p:sp>
    </p:spTree>
    <p:extLst>
      <p:ext uri="{BB962C8B-B14F-4D97-AF65-F5344CB8AC3E}">
        <p14:creationId xmlns:p14="http://schemas.microsoft.com/office/powerpoint/2010/main" val="158964710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4906370-1564-49FA-A802-58546B392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7428EEC-C1D8-ADFF-6F9A-B2979BA08776}"/>
              </a:ext>
            </a:extLst>
          </p:cNvPr>
          <p:cNvPicPr>
            <a:picLocks noChangeAspect="1"/>
          </p:cNvPicPr>
          <p:nvPr/>
        </p:nvPicPr>
        <p:blipFill>
          <a:blip r:embed="rId2">
            <a:alphaModFix amt="55000"/>
          </a:blip>
          <a:srcRect t="1747"/>
          <a:stretch/>
        </p:blipFill>
        <p:spPr>
          <a:xfrm>
            <a:off x="20" y="10"/>
            <a:ext cx="12191980" cy="6857990"/>
          </a:xfrm>
          <a:prstGeom prst="rect">
            <a:avLst/>
          </a:prstGeom>
        </p:spPr>
      </p:pic>
      <p:sp>
        <p:nvSpPr>
          <p:cNvPr id="11" name="Oval 10">
            <a:extLst>
              <a:ext uri="{FF2B5EF4-FFF2-40B4-BE49-F238E27FC236}">
                <a16:creationId xmlns:a16="http://schemas.microsoft.com/office/drawing/2014/main" id="{EF640709-BDFD-453B-B75D-6212E7A87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11500" y="370600"/>
            <a:ext cx="5923842" cy="5923842"/>
          </a:xfrm>
          <a:prstGeom prst="ellipse">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BD7683A-6F3B-238B-91AE-CB97DD60FA8F}"/>
              </a:ext>
            </a:extLst>
          </p:cNvPr>
          <p:cNvSpPr>
            <a:spLocks noGrp="1"/>
          </p:cNvSpPr>
          <p:nvPr>
            <p:ph type="ctrTitle"/>
          </p:nvPr>
        </p:nvSpPr>
        <p:spPr>
          <a:xfrm>
            <a:off x="3577192" y="1032483"/>
            <a:ext cx="5037616" cy="2982360"/>
          </a:xfrm>
        </p:spPr>
        <p:txBody>
          <a:bodyPr>
            <a:normAutofit/>
          </a:bodyPr>
          <a:lstStyle/>
          <a:p>
            <a:r>
              <a:rPr lang="es-US" sz="5100" dirty="0"/>
              <a:t>OBSTACULOS A LA PLANTACION DE IGLESIAS</a:t>
            </a:r>
          </a:p>
        </p:txBody>
      </p:sp>
      <p:sp>
        <p:nvSpPr>
          <p:cNvPr id="3" name="Subtítulo 2">
            <a:extLst>
              <a:ext uri="{FF2B5EF4-FFF2-40B4-BE49-F238E27FC236}">
                <a16:creationId xmlns:a16="http://schemas.microsoft.com/office/drawing/2014/main" id="{5F18D370-3D7D-640B-2F9B-A6F017510927}"/>
              </a:ext>
            </a:extLst>
          </p:cNvPr>
          <p:cNvSpPr>
            <a:spLocks noGrp="1"/>
          </p:cNvSpPr>
          <p:nvPr>
            <p:ph type="subTitle" idx="1"/>
          </p:nvPr>
        </p:nvSpPr>
        <p:spPr>
          <a:xfrm>
            <a:off x="3577192" y="4106918"/>
            <a:ext cx="5037616" cy="1655762"/>
          </a:xfrm>
        </p:spPr>
        <p:txBody>
          <a:bodyPr>
            <a:normAutofit/>
          </a:bodyPr>
          <a:lstStyle/>
          <a:p>
            <a:endParaRPr lang="es-US" dirty="0"/>
          </a:p>
          <a:p>
            <a:endParaRPr lang="es-US" dirty="0"/>
          </a:p>
          <a:p>
            <a:r>
              <a:rPr lang="es-US" dirty="0"/>
              <a:t>Gerson Sánchez</a:t>
            </a:r>
          </a:p>
        </p:txBody>
      </p:sp>
      <p:sp>
        <p:nvSpPr>
          <p:cNvPr id="13" name="Arc 12">
            <a:extLst>
              <a:ext uri="{FF2B5EF4-FFF2-40B4-BE49-F238E27FC236}">
                <a16:creationId xmlns:a16="http://schemas.microsoft.com/office/drawing/2014/main" id="{B4019478-3FDC-438C-8848-1D7DA864A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E406479-1D57-4209-B128-3C8174624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926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625D296D-8E00-513B-D43B-09803973D32C}"/>
              </a:ext>
            </a:extLst>
          </p:cNvPr>
          <p:cNvSpPr>
            <a:spLocks noGrp="1"/>
          </p:cNvSpPr>
          <p:nvPr>
            <p:ph type="title"/>
          </p:nvPr>
        </p:nvSpPr>
        <p:spPr>
          <a:xfrm>
            <a:off x="838200" y="643467"/>
            <a:ext cx="2951205" cy="5571066"/>
          </a:xfrm>
        </p:spPr>
        <p:txBody>
          <a:bodyPr>
            <a:normAutofit/>
          </a:bodyPr>
          <a:lstStyle/>
          <a:p>
            <a:r>
              <a:rPr lang="es-US" dirty="0">
                <a:solidFill>
                  <a:srgbClr val="FFFFFF"/>
                </a:solidFill>
              </a:rPr>
              <a:t>NO PAGAR EL PRECIO</a:t>
            </a:r>
          </a:p>
        </p:txBody>
      </p:sp>
      <p:graphicFrame>
        <p:nvGraphicFramePr>
          <p:cNvPr id="5" name="Marcador de contenido 2">
            <a:extLst>
              <a:ext uri="{FF2B5EF4-FFF2-40B4-BE49-F238E27FC236}">
                <a16:creationId xmlns:a16="http://schemas.microsoft.com/office/drawing/2014/main" id="{86DE5819-D82A-411A-C8CF-68CD5813BACB}"/>
              </a:ext>
            </a:extLst>
          </p:cNvPr>
          <p:cNvGraphicFramePr>
            <a:graphicFrameLocks noGrp="1"/>
          </p:cNvGraphicFramePr>
          <p:nvPr>
            <p:ph idx="1"/>
            <p:extLst>
              <p:ext uri="{D42A27DB-BD31-4B8C-83A1-F6EECF244321}">
                <p14:modId xmlns:p14="http://schemas.microsoft.com/office/powerpoint/2010/main" val="423469936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8814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5AB83C82-30AD-4DF2-A9AD-CE1547FDE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C71A06B-BCCB-AD7D-98B8-41E38A5A9E2F}"/>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100" kern="1200" dirty="0">
                <a:solidFill>
                  <a:srgbClr val="FFFFFF"/>
                </a:solidFill>
                <a:latin typeface="+mj-lt"/>
                <a:ea typeface="+mj-ea"/>
                <a:cs typeface="+mj-cs"/>
              </a:rPr>
              <a:t>4. POCA</a:t>
            </a:r>
            <a:r>
              <a:rPr lang="en-US" sz="5100" b="1" i="0" u="none" strike="noStrike" kern="1200" dirty="0">
                <a:solidFill>
                  <a:srgbClr val="FFFFFF"/>
                </a:solidFill>
                <a:effectLst/>
                <a:latin typeface="+mj-lt"/>
                <a:ea typeface="+mj-ea"/>
                <a:cs typeface="+mj-cs"/>
              </a:rPr>
              <a:t> </a:t>
            </a:r>
            <a:r>
              <a:rPr lang="en-US" sz="5100" i="0" u="none" strike="noStrike" kern="1200" dirty="0">
                <a:solidFill>
                  <a:srgbClr val="FFFFFF"/>
                </a:solidFill>
                <a:effectLst/>
                <a:latin typeface="+mj-lt"/>
                <a:ea typeface="+mj-ea"/>
                <a:cs typeface="+mj-cs"/>
              </a:rPr>
              <a:t>VISION BIBLICA DE LO QUE ES UNA IGLESIA</a:t>
            </a:r>
            <a:endParaRPr lang="en-US" sz="5100" kern="1200" dirty="0">
              <a:solidFill>
                <a:srgbClr val="FFFFFF"/>
              </a:solidFill>
              <a:latin typeface="+mj-lt"/>
              <a:ea typeface="+mj-ea"/>
              <a:cs typeface="+mj-cs"/>
            </a:endParaRPr>
          </a:p>
        </p:txBody>
      </p:sp>
      <p:sp>
        <p:nvSpPr>
          <p:cNvPr id="3" name="Marcador de texto 2">
            <a:extLst>
              <a:ext uri="{FF2B5EF4-FFF2-40B4-BE49-F238E27FC236}">
                <a16:creationId xmlns:a16="http://schemas.microsoft.com/office/drawing/2014/main" id="{AD48684F-3B97-AAF6-64DA-1C8B9DE9C7B3}"/>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dirty="0">
              <a:solidFill>
                <a:srgbClr val="FFFFFF"/>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670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6A725FB-0ED7-65F4-8349-B1ED2CD32B5B}"/>
              </a:ext>
            </a:extLst>
          </p:cNvPr>
          <p:cNvSpPr>
            <a:spLocks noGrp="1"/>
          </p:cNvSpPr>
          <p:nvPr>
            <p:ph type="title"/>
          </p:nvPr>
        </p:nvSpPr>
        <p:spPr>
          <a:xfrm>
            <a:off x="838200" y="643467"/>
            <a:ext cx="2951205" cy="5571066"/>
          </a:xfrm>
        </p:spPr>
        <p:txBody>
          <a:bodyPr>
            <a:normAutofit/>
          </a:bodyPr>
          <a:lstStyle/>
          <a:p>
            <a:r>
              <a:rPr lang="es-US" dirty="0">
                <a:solidFill>
                  <a:srgbClr val="FFFFFF"/>
                </a:solidFill>
              </a:rPr>
              <a:t>QUE ES LA IGLESIA?</a:t>
            </a:r>
          </a:p>
        </p:txBody>
      </p:sp>
      <p:graphicFrame>
        <p:nvGraphicFramePr>
          <p:cNvPr id="5" name="Marcador de contenido 2">
            <a:extLst>
              <a:ext uri="{FF2B5EF4-FFF2-40B4-BE49-F238E27FC236}">
                <a16:creationId xmlns:a16="http://schemas.microsoft.com/office/drawing/2014/main" id="{A8EFD2F2-F5D2-8973-99CF-2282EFC62E03}"/>
              </a:ext>
            </a:extLst>
          </p:cNvPr>
          <p:cNvGraphicFramePr>
            <a:graphicFrameLocks noGrp="1"/>
          </p:cNvGraphicFramePr>
          <p:nvPr>
            <p:ph idx="1"/>
            <p:extLst>
              <p:ext uri="{D42A27DB-BD31-4B8C-83A1-F6EECF244321}">
                <p14:modId xmlns:p14="http://schemas.microsoft.com/office/powerpoint/2010/main" val="3424610222"/>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5269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5AB83C82-30AD-4DF2-A9AD-CE1547FDE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DD762E8-0898-492B-FBFB-1D388CC1CF7C}"/>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kern="1200" dirty="0">
                <a:solidFill>
                  <a:srgbClr val="FFFFFF"/>
                </a:solidFill>
                <a:latin typeface="+mj-lt"/>
                <a:ea typeface="+mj-ea"/>
                <a:cs typeface="+mj-cs"/>
              </a:rPr>
              <a:t>5. ENFOQUE INTERNO</a:t>
            </a:r>
          </a:p>
        </p:txBody>
      </p:sp>
      <p:sp>
        <p:nvSpPr>
          <p:cNvPr id="3" name="Marcador de texto 2">
            <a:extLst>
              <a:ext uri="{FF2B5EF4-FFF2-40B4-BE49-F238E27FC236}">
                <a16:creationId xmlns:a16="http://schemas.microsoft.com/office/drawing/2014/main" id="{90E2A7E9-D5D5-59D6-8CC0-8E006681B649}"/>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dirty="0">
              <a:solidFill>
                <a:srgbClr val="FFFFFF"/>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13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7A8D402-BD8B-E0DA-897C-DBF4DF0A66E1}"/>
              </a:ext>
            </a:extLst>
          </p:cNvPr>
          <p:cNvSpPr>
            <a:spLocks noGrp="1"/>
          </p:cNvSpPr>
          <p:nvPr>
            <p:ph type="title"/>
          </p:nvPr>
        </p:nvSpPr>
        <p:spPr>
          <a:xfrm>
            <a:off x="686834" y="1153572"/>
            <a:ext cx="3200400" cy="4461163"/>
          </a:xfrm>
        </p:spPr>
        <p:txBody>
          <a:bodyPr>
            <a:normAutofit/>
          </a:bodyPr>
          <a:lstStyle/>
          <a:p>
            <a:r>
              <a:rPr lang="es-US" dirty="0">
                <a:solidFill>
                  <a:srgbClr val="FFFFFF"/>
                </a:solidFill>
              </a:rPr>
              <a:t>HACIA ADENTRO</a:t>
            </a:r>
          </a:p>
        </p:txBody>
      </p:sp>
      <p:sp>
        <p:nvSpPr>
          <p:cNvPr id="3" name="Marcador de contenido 2">
            <a:extLst>
              <a:ext uri="{FF2B5EF4-FFF2-40B4-BE49-F238E27FC236}">
                <a16:creationId xmlns:a16="http://schemas.microsoft.com/office/drawing/2014/main" id="{60F05D5B-74EB-811C-8515-C6BD3B6F2FB8}"/>
              </a:ext>
            </a:extLst>
          </p:cNvPr>
          <p:cNvSpPr>
            <a:spLocks noGrp="1"/>
          </p:cNvSpPr>
          <p:nvPr>
            <p:ph idx="1"/>
          </p:nvPr>
        </p:nvSpPr>
        <p:spPr>
          <a:xfrm>
            <a:off x="4447308" y="591344"/>
            <a:ext cx="6906491" cy="5585619"/>
          </a:xfrm>
        </p:spPr>
        <p:txBody>
          <a:bodyPr anchor="ctr">
            <a:normAutofit/>
          </a:bodyPr>
          <a:lstStyle/>
          <a:p>
            <a:r>
              <a:rPr lang="es-US" b="0" i="0" u="none" strike="noStrike" dirty="0">
                <a:effectLst/>
                <a:latin typeface="Roboto" panose="02000000000000000000" pitchFamily="2" charset="0"/>
                <a:ea typeface="Roboto" panose="02000000000000000000" pitchFamily="2" charset="0"/>
                <a:cs typeface="Roboto" panose="02000000000000000000" pitchFamily="2" charset="0"/>
              </a:rPr>
              <a:t>El enfoque interno es como una sutil trampa para osos</a:t>
            </a:r>
            <a:r>
              <a:rPr lang="es-US" dirty="0">
                <a:latin typeface="Roboto" panose="02000000000000000000" pitchFamily="2" charset="0"/>
                <a:ea typeface="Roboto" panose="02000000000000000000" pitchFamily="2" charset="0"/>
                <a:cs typeface="Roboto" panose="02000000000000000000" pitchFamily="2" charset="0"/>
              </a:rPr>
              <a:t>,</a:t>
            </a:r>
            <a:r>
              <a:rPr lang="es-US" b="0" i="0" u="none" strike="noStrike" dirty="0">
                <a:effectLst/>
                <a:latin typeface="Roboto" panose="02000000000000000000" pitchFamily="2" charset="0"/>
                <a:ea typeface="Roboto" panose="02000000000000000000" pitchFamily="2" charset="0"/>
                <a:cs typeface="Roboto" panose="02000000000000000000" pitchFamily="2" charset="0"/>
              </a:rPr>
              <a:t> </a:t>
            </a:r>
            <a:r>
              <a:rPr lang="es-US" dirty="0">
                <a:latin typeface="Roboto" panose="02000000000000000000" pitchFamily="2" charset="0"/>
                <a:ea typeface="Roboto" panose="02000000000000000000" pitchFamily="2" charset="0"/>
                <a:cs typeface="Roboto" panose="02000000000000000000" pitchFamily="2" charset="0"/>
              </a:rPr>
              <a:t>E</a:t>
            </a:r>
            <a:r>
              <a:rPr lang="es-US" b="0" i="0" u="none" strike="noStrike" dirty="0">
                <a:effectLst/>
                <a:latin typeface="Roboto" panose="02000000000000000000" pitchFamily="2" charset="0"/>
                <a:ea typeface="Roboto" panose="02000000000000000000" pitchFamily="2" charset="0"/>
                <a:cs typeface="Roboto" panose="02000000000000000000" pitchFamily="2" charset="0"/>
              </a:rPr>
              <a:t>stá escondida. No es obvia. Pero cuando usted se da cuenta de que está atrapado en una, entonces sabe que está en un gran problema.</a:t>
            </a:r>
            <a:endParaRPr lang="es-US" dirty="0">
              <a:latin typeface="Roboto" panose="02000000000000000000" pitchFamily="2" charset="0"/>
              <a:ea typeface="Roboto" panose="02000000000000000000" pitchFamily="2" charset="0"/>
              <a:cs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9931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D7DB3415-322A-5F33-BCD3-D64ADB842B3F}"/>
              </a:ext>
            </a:extLst>
          </p:cNvPr>
          <p:cNvSpPr>
            <a:spLocks noGrp="1"/>
          </p:cNvSpPr>
          <p:nvPr>
            <p:ph idx="1"/>
          </p:nvPr>
        </p:nvSpPr>
        <p:spPr>
          <a:xfrm>
            <a:off x="4447308" y="591344"/>
            <a:ext cx="6906491" cy="5585619"/>
          </a:xfrm>
        </p:spPr>
        <p:txBody>
          <a:bodyPr anchor="ctr">
            <a:normAutofit/>
          </a:bodyPr>
          <a:lstStyle/>
          <a:p>
            <a:r>
              <a:rPr lang="es-US" sz="2600" b="0" i="0" u="none" strike="noStrike" dirty="0">
                <a:effectLst/>
                <a:latin typeface="Roboto" panose="02000000000000000000" pitchFamily="2" charset="0"/>
                <a:ea typeface="Roboto" panose="02000000000000000000" pitchFamily="2" charset="0"/>
                <a:cs typeface="Roboto" panose="02000000000000000000" pitchFamily="2" charset="0"/>
              </a:rPr>
              <a:t>Una iglesia se vuelve hacia adentro a partir de algo bueno que salió mal. Comunidad, amor, cuidado, discipulado, familia, etc., todas estas son cosas grandiosas y parte del cuerpo saludable y funcional de Cristo. Hasta que esencialmente, se convierten en el único enfoque de la iglesia.</a:t>
            </a:r>
          </a:p>
          <a:p>
            <a:r>
              <a:rPr lang="es-US" sz="2600" dirty="0">
                <a:latin typeface="Roboto" panose="02000000000000000000" pitchFamily="2" charset="0"/>
                <a:ea typeface="Roboto" panose="02000000000000000000" pitchFamily="2" charset="0"/>
                <a:cs typeface="Roboto" panose="02000000000000000000" pitchFamily="2" charset="0"/>
              </a:rPr>
              <a:t>E</a:t>
            </a:r>
            <a:r>
              <a:rPr lang="es-US" sz="2600" b="0" i="0" u="none" strike="noStrike" dirty="0">
                <a:effectLst/>
                <a:latin typeface="Roboto" panose="02000000000000000000" pitchFamily="2" charset="0"/>
                <a:ea typeface="Roboto" panose="02000000000000000000" pitchFamily="2" charset="0"/>
                <a:cs typeface="Roboto" panose="02000000000000000000" pitchFamily="2" charset="0"/>
              </a:rPr>
              <a:t>l evangelismo se cae</a:t>
            </a:r>
          </a:p>
          <a:p>
            <a:r>
              <a:rPr lang="es-US" sz="2600" dirty="0">
                <a:latin typeface="Roboto" panose="02000000000000000000" pitchFamily="2" charset="0"/>
                <a:ea typeface="Roboto" panose="02000000000000000000" pitchFamily="2" charset="0"/>
                <a:cs typeface="Roboto" panose="02000000000000000000" pitchFamily="2" charset="0"/>
              </a:rPr>
              <a:t>L</a:t>
            </a:r>
            <a:r>
              <a:rPr lang="es-US" sz="2600" b="0" i="0" u="none" strike="noStrike" dirty="0">
                <a:effectLst/>
                <a:latin typeface="Roboto" panose="02000000000000000000" pitchFamily="2" charset="0"/>
                <a:ea typeface="Roboto" panose="02000000000000000000" pitchFamily="2" charset="0"/>
                <a:cs typeface="Roboto" panose="02000000000000000000" pitchFamily="2" charset="0"/>
              </a:rPr>
              <a:t>a programación se convierte en todo lo que los </a:t>
            </a:r>
            <a:r>
              <a:rPr lang="es-US" sz="2600" dirty="0">
                <a:latin typeface="Roboto" panose="02000000000000000000" pitchFamily="2" charset="0"/>
                <a:ea typeface="Roboto" panose="02000000000000000000" pitchFamily="2" charset="0"/>
                <a:cs typeface="Roboto" panose="02000000000000000000" pitchFamily="2" charset="0"/>
              </a:rPr>
              <a:t>miembros</a:t>
            </a:r>
            <a:r>
              <a:rPr lang="es-US" sz="2600" b="0" i="0" u="none" strike="noStrike" dirty="0">
                <a:effectLst/>
                <a:latin typeface="Roboto" panose="02000000000000000000" pitchFamily="2" charset="0"/>
                <a:ea typeface="Roboto" panose="02000000000000000000" pitchFamily="2" charset="0"/>
                <a:cs typeface="Roboto" panose="02000000000000000000" pitchFamily="2" charset="0"/>
              </a:rPr>
              <a:t> quieren para sí mismos, y el servicio de adoración comienza a atender sólo a los que están en el cuerpo de Cristo.</a:t>
            </a:r>
          </a:p>
          <a:p>
            <a:pPr marL="0" indent="0">
              <a:buNone/>
            </a:pPr>
            <a:endParaRPr lang="es-US" sz="2600"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860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15F7B41-F791-CA78-3A60-9878D33CEA0D}"/>
              </a:ext>
            </a:extLst>
          </p:cNvPr>
          <p:cNvSpPr>
            <a:spLocks noGrp="1"/>
          </p:cNvSpPr>
          <p:nvPr>
            <p:ph type="title"/>
          </p:nvPr>
        </p:nvSpPr>
        <p:spPr>
          <a:xfrm>
            <a:off x="686834" y="1153572"/>
            <a:ext cx="3200400" cy="4461163"/>
          </a:xfrm>
        </p:spPr>
        <p:txBody>
          <a:bodyPr>
            <a:normAutofit/>
          </a:bodyPr>
          <a:lstStyle/>
          <a:p>
            <a:r>
              <a:rPr lang="es-US" dirty="0">
                <a:solidFill>
                  <a:srgbClr val="FFFFFF"/>
                </a:solidFill>
              </a:rPr>
              <a:t>ENFOQUE INTERNO</a:t>
            </a:r>
          </a:p>
        </p:txBody>
      </p:sp>
      <p:sp>
        <p:nvSpPr>
          <p:cNvPr id="3" name="Marcador de contenido 2">
            <a:extLst>
              <a:ext uri="{FF2B5EF4-FFF2-40B4-BE49-F238E27FC236}">
                <a16:creationId xmlns:a16="http://schemas.microsoft.com/office/drawing/2014/main" id="{12F1EBF2-365F-9FA4-05E4-9B210241C9A2}"/>
              </a:ext>
            </a:extLst>
          </p:cNvPr>
          <p:cNvSpPr>
            <a:spLocks noGrp="1"/>
          </p:cNvSpPr>
          <p:nvPr>
            <p:ph idx="1"/>
          </p:nvPr>
        </p:nvSpPr>
        <p:spPr>
          <a:xfrm>
            <a:off x="4447308" y="591344"/>
            <a:ext cx="6906491" cy="5585619"/>
          </a:xfrm>
        </p:spPr>
        <p:txBody>
          <a:bodyPr anchor="ctr">
            <a:normAutofit/>
          </a:bodyPr>
          <a:lstStyle/>
          <a:p>
            <a:r>
              <a:rPr lang="es-US" i="0" u="none" strike="noStrike" dirty="0">
                <a:effectLst/>
                <a:latin typeface="Roboto" panose="02000000000000000000" pitchFamily="2" charset="0"/>
                <a:ea typeface="Roboto" panose="02000000000000000000" pitchFamily="2" charset="0"/>
                <a:cs typeface="Roboto" panose="02000000000000000000" pitchFamily="2" charset="0"/>
              </a:rPr>
              <a:t>Todas las iglesias se desvían hacia adentro sin el esfuerzo intencional de mantener un enfoque hacia afuera en aquellos que están lejos de Dios. </a:t>
            </a:r>
          </a:p>
          <a:p>
            <a:r>
              <a:rPr lang="es-US" b="0" i="0" u="none" strike="noStrike" dirty="0">
                <a:effectLst/>
                <a:latin typeface="Roboto" panose="02000000000000000000" pitchFamily="2" charset="0"/>
                <a:ea typeface="Roboto" panose="02000000000000000000" pitchFamily="2" charset="0"/>
                <a:cs typeface="Roboto" panose="02000000000000000000" pitchFamily="2" charset="0"/>
              </a:rPr>
              <a:t>Los líderes de la iglesia deben estar de acuerdo y alinearse con un ministerio que intencionalmente comprometa tiempo, recursos, esfuerzo y energía para alcanzar a los demás.</a:t>
            </a:r>
          </a:p>
          <a:p>
            <a:endParaRPr lang="es-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731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27DBB5D-56FB-9938-5812-4179FB4CF537}"/>
              </a:ext>
            </a:extLst>
          </p:cNvPr>
          <p:cNvSpPr>
            <a:spLocks noGrp="1"/>
          </p:cNvSpPr>
          <p:nvPr>
            <p:ph idx="1"/>
          </p:nvPr>
        </p:nvSpPr>
        <p:spPr>
          <a:xfrm>
            <a:off x="838200" y="769121"/>
            <a:ext cx="10515600" cy="4916246"/>
          </a:xfrm>
        </p:spPr>
        <p:txBody>
          <a:bodyPr>
            <a:normAutofit fontScale="92500" lnSpcReduction="20000"/>
          </a:bodyPr>
          <a:lstStyle/>
          <a:p>
            <a:pPr>
              <a:buFont typeface="Arial" panose="020B0604020202020204" pitchFamily="34" charset="0"/>
              <a:buChar char="•"/>
            </a:pPr>
            <a:r>
              <a:rPr lang="es-US" b="1" dirty="0">
                <a:effectLst/>
              </a:rPr>
              <a:t>Plantadores espirituales</a:t>
            </a:r>
            <a:endParaRPr lang="es-US" b="0" dirty="0">
              <a:effectLst/>
            </a:endParaRPr>
          </a:p>
          <a:p>
            <a:pPr fontAlgn="ctr">
              <a:buFont typeface="Arial" panose="020B0604020202020204" pitchFamily="34" charset="0"/>
              <a:buChar char="•"/>
            </a:pPr>
            <a:r>
              <a:rPr lang="es-US" dirty="0">
                <a:effectLst/>
              </a:rPr>
              <a:t>Los plantadores de iglesias fieles y eficaces viven de la abundancia de un corazón que adora a Cristo. </a:t>
            </a:r>
          </a:p>
          <a:p>
            <a:pPr>
              <a:buFont typeface="Arial" panose="020B0604020202020204" pitchFamily="34" charset="0"/>
              <a:buChar char="•"/>
            </a:pPr>
            <a:r>
              <a:rPr lang="es-US" b="1" dirty="0">
                <a:effectLst/>
              </a:rPr>
              <a:t>Líderes catalizadores</a:t>
            </a:r>
            <a:endParaRPr lang="es-US" b="0" dirty="0">
              <a:effectLst/>
            </a:endParaRPr>
          </a:p>
          <a:p>
            <a:pPr fontAlgn="ctr">
              <a:buFont typeface="Arial" panose="020B0604020202020204" pitchFamily="34" charset="0"/>
              <a:buChar char="•"/>
            </a:pPr>
            <a:r>
              <a:rPr lang="es-US" dirty="0">
                <a:effectLst/>
              </a:rPr>
              <a:t>Los líderes catalizadores son apasionados por reunir al Cuerpo de Cristo para alcanzar a un grupo concreto de personas. </a:t>
            </a:r>
          </a:p>
          <a:p>
            <a:pPr>
              <a:buFont typeface="Arial" panose="020B0604020202020204" pitchFamily="34" charset="0"/>
              <a:buChar char="•"/>
            </a:pPr>
            <a:r>
              <a:rPr lang="es-US" b="1" dirty="0">
                <a:effectLst/>
              </a:rPr>
              <a:t>Plantadores con un enfoque profundo en el plan de Dios</a:t>
            </a:r>
            <a:endParaRPr lang="es-US" b="0" dirty="0">
              <a:effectLst/>
            </a:endParaRPr>
          </a:p>
          <a:p>
            <a:pPr fontAlgn="ctr">
              <a:buFont typeface="Arial" panose="020B0604020202020204" pitchFamily="34" charset="0"/>
              <a:buChar char="•"/>
            </a:pPr>
            <a:r>
              <a:rPr lang="es-US" dirty="0">
                <a:effectLst/>
              </a:rPr>
              <a:t>Con flexibilidad y un enfoque profundo en el plan de Dios, se llegará a ver que Su plan es bueno porque Dios es bueno. </a:t>
            </a:r>
          </a:p>
          <a:p>
            <a:pPr fontAlgn="ctr"/>
            <a:r>
              <a:rPr lang="es-US" dirty="0">
                <a:effectLst/>
              </a:rPr>
              <a:t>La plantación de iglesias es una expresión maravillosa de la realidad de que los creyentes son sacerdotes encargados de llamar a otros a la luz</a:t>
            </a:r>
            <a:r>
              <a:rPr lang="es-US">
                <a:effectLst/>
              </a:rPr>
              <a:t>. </a:t>
            </a:r>
            <a:br>
              <a:rPr lang="es-US" dirty="0"/>
            </a:br>
            <a:endParaRPr lang="es-US" dirty="0"/>
          </a:p>
        </p:txBody>
      </p:sp>
    </p:spTree>
    <p:extLst>
      <p:ext uri="{BB962C8B-B14F-4D97-AF65-F5344CB8AC3E}">
        <p14:creationId xmlns:p14="http://schemas.microsoft.com/office/powerpoint/2010/main" val="346760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Arc 10">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930EBA3-4D2E-42E8-B828-834555328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D784E98-7522-A881-D1DA-9E25F745307E}"/>
              </a:ext>
            </a:extLst>
          </p:cNvPr>
          <p:cNvSpPr>
            <a:spLocks noGrp="1"/>
          </p:cNvSpPr>
          <p:nvPr>
            <p:ph type="title"/>
          </p:nvPr>
        </p:nvSpPr>
        <p:spPr>
          <a:xfrm>
            <a:off x="6423152" y="1935313"/>
            <a:ext cx="5130798" cy="2750419"/>
          </a:xfrm>
        </p:spPr>
        <p:txBody>
          <a:bodyPr vert="horz" lIns="91440" tIns="45720" rIns="91440" bIns="45720" rtlCol="0" anchor="b">
            <a:normAutofit/>
          </a:bodyPr>
          <a:lstStyle/>
          <a:p>
            <a:pPr algn="ctr"/>
            <a:r>
              <a:rPr lang="en-US" sz="6000" kern="1200" dirty="0">
                <a:solidFill>
                  <a:schemeClr val="tx1"/>
                </a:solidFill>
                <a:latin typeface="Roboto" panose="02000000000000000000" pitchFamily="2" charset="0"/>
                <a:ea typeface="Roboto" panose="02000000000000000000" pitchFamily="2" charset="0"/>
                <a:cs typeface="Roboto" panose="02000000000000000000" pitchFamily="2" charset="0"/>
              </a:rPr>
              <a:t>1. </a:t>
            </a:r>
            <a:r>
              <a:rPr lang="en-US" sz="6000" dirty="0">
                <a:latin typeface="Roboto" panose="02000000000000000000" pitchFamily="2" charset="0"/>
                <a:ea typeface="Roboto" panose="02000000000000000000" pitchFamily="2" charset="0"/>
                <a:cs typeface="Roboto" panose="02000000000000000000" pitchFamily="2" charset="0"/>
              </a:rPr>
              <a:t>TEMOR A LA CASA VACIA</a:t>
            </a:r>
            <a:r>
              <a:rPr lang="en-US" sz="60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p:txBody>
      </p:sp>
      <p:pic>
        <p:nvPicPr>
          <p:cNvPr id="5" name="Picture 4" descr="Whitewall with an open door and a wooden floor">
            <a:extLst>
              <a:ext uri="{FF2B5EF4-FFF2-40B4-BE49-F238E27FC236}">
                <a16:creationId xmlns:a16="http://schemas.microsoft.com/office/drawing/2014/main" id="{2DFDB1A1-28DA-E8C6-C231-18CE4BDE1894}"/>
              </a:ext>
            </a:extLst>
          </p:cNvPr>
          <p:cNvPicPr>
            <a:picLocks noChangeAspect="1"/>
          </p:cNvPicPr>
          <p:nvPr/>
        </p:nvPicPr>
        <p:blipFill>
          <a:blip r:embed="rId2"/>
          <a:stretch>
            <a:fillRect/>
          </a:stretch>
        </p:blipFill>
        <p:spPr>
          <a:xfrm>
            <a:off x="0" y="1600755"/>
            <a:ext cx="5850384" cy="3656490"/>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p:spPr>
      </p:pic>
      <p:sp>
        <p:nvSpPr>
          <p:cNvPr id="17" name="Oval 16">
            <a:extLst>
              <a:ext uri="{FF2B5EF4-FFF2-40B4-BE49-F238E27FC236}">
                <a16:creationId xmlns:a16="http://schemas.microsoft.com/office/drawing/2014/main" id="{528AA953-F4F9-4DC5-97C7-491F4AF93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7079" y="5607717"/>
            <a:ext cx="513442" cy="4995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90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90325FA9-B59A-E04B-A459-3C2C056983B3}"/>
              </a:ext>
            </a:extLst>
          </p:cNvPr>
          <p:cNvSpPr>
            <a:spLocks noGrp="1"/>
          </p:cNvSpPr>
          <p:nvPr>
            <p:ph type="title"/>
          </p:nvPr>
        </p:nvSpPr>
        <p:spPr>
          <a:xfrm>
            <a:off x="838200" y="459863"/>
            <a:ext cx="10515600" cy="1004594"/>
          </a:xfrm>
        </p:spPr>
        <p:txBody>
          <a:bodyPr>
            <a:normAutofit/>
          </a:bodyPr>
          <a:lstStyle/>
          <a:p>
            <a:pPr algn="ctr"/>
            <a:endParaRPr lang="es-US" dirty="0">
              <a:solidFill>
                <a:srgbClr val="FFFFFF"/>
              </a:solidFill>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9D879F5F-5363-E29D-159F-DBAA63ADCEE6}"/>
              </a:ext>
            </a:extLst>
          </p:cNvPr>
          <p:cNvGraphicFramePr>
            <a:graphicFrameLocks noGrp="1"/>
          </p:cNvGraphicFramePr>
          <p:nvPr>
            <p:ph idx="1"/>
            <p:extLst>
              <p:ext uri="{D42A27DB-BD31-4B8C-83A1-F6EECF244321}">
                <p14:modId xmlns:p14="http://schemas.microsoft.com/office/powerpoint/2010/main" val="1522847305"/>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2023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69A9A46-AB3C-139C-129D-49360F72E800}"/>
              </a:ext>
            </a:extLst>
          </p:cNvPr>
          <p:cNvSpPr>
            <a:spLocks noGrp="1"/>
          </p:cNvSpPr>
          <p:nvPr>
            <p:ph type="title"/>
          </p:nvPr>
        </p:nvSpPr>
        <p:spPr>
          <a:xfrm>
            <a:off x="838200" y="459863"/>
            <a:ext cx="10515600" cy="1004594"/>
          </a:xfrm>
        </p:spPr>
        <p:txBody>
          <a:bodyPr>
            <a:normAutofit/>
          </a:bodyPr>
          <a:lstStyle/>
          <a:p>
            <a:pPr algn="ctr"/>
            <a:r>
              <a:rPr lang="es-US" dirty="0">
                <a:solidFill>
                  <a:srgbClr val="FFFFFF"/>
                </a:solidFill>
              </a:rPr>
              <a:t>IGLESIA MULTIPLICADORA</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A61C808B-B719-079C-0A4B-6343406E8365}"/>
              </a:ext>
            </a:extLst>
          </p:cNvPr>
          <p:cNvGraphicFramePr>
            <a:graphicFrameLocks noGrp="1"/>
          </p:cNvGraphicFramePr>
          <p:nvPr>
            <p:ph idx="1"/>
            <p:extLst>
              <p:ext uri="{D42A27DB-BD31-4B8C-83A1-F6EECF244321}">
                <p14:modId xmlns:p14="http://schemas.microsoft.com/office/powerpoint/2010/main" val="101680449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1441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5AB83C82-30AD-4DF2-A9AD-CE1547FDE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F477189E-9272-36FD-6B66-5C69384B5926}"/>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4200" b="0" i="0" u="none" strike="noStrike" kern="1200" dirty="0">
                <a:solidFill>
                  <a:srgbClr val="FFFFFF"/>
                </a:solidFill>
                <a:effectLst/>
                <a:latin typeface="+mj-lt"/>
                <a:ea typeface="+mj-ea"/>
                <a:cs typeface="+mj-cs"/>
              </a:rPr>
              <a:t>2. </a:t>
            </a:r>
            <a:r>
              <a:rPr lang="en-US" sz="4200" kern="1200" dirty="0">
                <a:solidFill>
                  <a:srgbClr val="FFFFFF"/>
                </a:solidFill>
                <a:latin typeface="+mj-lt"/>
                <a:ea typeface="+mj-ea"/>
                <a:cs typeface="+mj-cs"/>
              </a:rPr>
              <a:t>P</a:t>
            </a:r>
            <a:r>
              <a:rPr lang="en-US" sz="4200" b="0" i="0" u="none" strike="noStrike" kern="1200" dirty="0">
                <a:solidFill>
                  <a:srgbClr val="FFFFFF"/>
                </a:solidFill>
                <a:effectLst/>
                <a:latin typeface="+mj-lt"/>
                <a:ea typeface="+mj-ea"/>
                <a:cs typeface="+mj-cs"/>
              </a:rPr>
              <a:t>rioridad del crecimiento de una Iglesia grande y más grande</a:t>
            </a:r>
            <a:endParaRPr lang="en-US" sz="4200" kern="1200" dirty="0">
              <a:solidFill>
                <a:srgbClr val="FFFFFF"/>
              </a:solidFill>
              <a:latin typeface="+mj-lt"/>
              <a:ea typeface="+mj-ea"/>
              <a:cs typeface="+mj-cs"/>
            </a:endParaRPr>
          </a:p>
        </p:txBody>
      </p:sp>
      <p:sp>
        <p:nvSpPr>
          <p:cNvPr id="3" name="Marcador de texto 2">
            <a:extLst>
              <a:ext uri="{FF2B5EF4-FFF2-40B4-BE49-F238E27FC236}">
                <a16:creationId xmlns:a16="http://schemas.microsoft.com/office/drawing/2014/main" id="{909498C1-253A-9765-6F14-D8B5EB65D013}"/>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dirty="0">
              <a:solidFill>
                <a:srgbClr val="FFFFFF"/>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58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ítulo 4">
            <a:extLst>
              <a:ext uri="{FF2B5EF4-FFF2-40B4-BE49-F238E27FC236}">
                <a16:creationId xmlns:a16="http://schemas.microsoft.com/office/drawing/2014/main" id="{4032B4EC-67BF-000B-B8C0-EB8BFF0FC5D4}"/>
              </a:ext>
            </a:extLst>
          </p:cNvPr>
          <p:cNvSpPr>
            <a:spLocks noGrp="1"/>
          </p:cNvSpPr>
          <p:nvPr>
            <p:ph type="title"/>
          </p:nvPr>
        </p:nvSpPr>
        <p:spPr>
          <a:xfrm>
            <a:off x="838200" y="365125"/>
            <a:ext cx="10515600" cy="1325563"/>
          </a:xfrm>
        </p:spPr>
        <p:txBody>
          <a:bodyPr>
            <a:normAutofit/>
          </a:bodyPr>
          <a:lstStyle/>
          <a:p>
            <a:pPr algn="ctr"/>
            <a:r>
              <a:rPr lang="es-US" dirty="0"/>
              <a:t>PRIORIDAD DE CRECIMIENTO</a:t>
            </a:r>
          </a:p>
        </p:txBody>
      </p:sp>
      <p:graphicFrame>
        <p:nvGraphicFramePr>
          <p:cNvPr id="7" name="Marcador de contenido 2">
            <a:extLst>
              <a:ext uri="{FF2B5EF4-FFF2-40B4-BE49-F238E27FC236}">
                <a16:creationId xmlns:a16="http://schemas.microsoft.com/office/drawing/2014/main" id="{F1B3D2B8-20EF-E336-C88D-304641993518}"/>
              </a:ext>
            </a:extLst>
          </p:cNvPr>
          <p:cNvGraphicFramePr>
            <a:graphicFrameLocks noGrp="1"/>
          </p:cNvGraphicFramePr>
          <p:nvPr>
            <p:ph idx="1"/>
            <p:extLst>
              <p:ext uri="{D42A27DB-BD31-4B8C-83A1-F6EECF244321}">
                <p14:modId xmlns:p14="http://schemas.microsoft.com/office/powerpoint/2010/main" val="3206774014"/>
              </p:ext>
            </p:extLst>
          </p:nvPr>
        </p:nvGraphicFramePr>
        <p:xfrm>
          <a:off x="838200" y="1825625"/>
          <a:ext cx="10515600" cy="3859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8866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EE2C29F-0EA5-CA53-5F0C-B477985D757D}"/>
              </a:ext>
            </a:extLst>
          </p:cNvPr>
          <p:cNvSpPr>
            <a:spLocks noGrp="1"/>
          </p:cNvSpPr>
          <p:nvPr>
            <p:ph type="title"/>
          </p:nvPr>
        </p:nvSpPr>
        <p:spPr>
          <a:xfrm>
            <a:off x="686834" y="1153572"/>
            <a:ext cx="3200400" cy="4461163"/>
          </a:xfrm>
        </p:spPr>
        <p:txBody>
          <a:bodyPr>
            <a:normAutofit/>
          </a:bodyPr>
          <a:lstStyle/>
          <a:p>
            <a:r>
              <a:rPr lang="es-US" dirty="0">
                <a:solidFill>
                  <a:srgbClr val="FFFFFF"/>
                </a:solidFill>
              </a:rPr>
              <a:t>Desarrollo natural de la Iglesia</a:t>
            </a:r>
          </a:p>
        </p:txBody>
      </p:sp>
      <p:sp>
        <p:nvSpPr>
          <p:cNvPr id="3" name="Marcador de contenido 2">
            <a:extLst>
              <a:ext uri="{FF2B5EF4-FFF2-40B4-BE49-F238E27FC236}">
                <a16:creationId xmlns:a16="http://schemas.microsoft.com/office/drawing/2014/main" id="{86E37A01-77B4-5981-C7BA-B49350B750C1}"/>
              </a:ext>
            </a:extLst>
          </p:cNvPr>
          <p:cNvSpPr>
            <a:spLocks noGrp="1"/>
          </p:cNvSpPr>
          <p:nvPr>
            <p:ph idx="1"/>
          </p:nvPr>
        </p:nvSpPr>
        <p:spPr>
          <a:xfrm>
            <a:off x="4447308" y="591344"/>
            <a:ext cx="6906491" cy="5585619"/>
          </a:xfrm>
        </p:spPr>
        <p:txBody>
          <a:bodyPr anchor="ctr">
            <a:normAutofit/>
          </a:bodyPr>
          <a:lstStyle/>
          <a:p>
            <a:pPr marL="0" indent="0">
              <a:buNone/>
            </a:pPr>
            <a:r>
              <a:rPr lang="es-US" b="0" i="0" u="none" strike="noStrike" dirty="0">
                <a:effectLst/>
                <a:latin typeface="Roboto" panose="02000000000000000000" pitchFamily="2" charset="0"/>
              </a:rPr>
              <a:t>Christian Schwartz en el Desarrollo Natural de la Iglesia revela que las nuevas iglesias son más eficaces en cada área (dirigiendo a la gente a convertirse en seguidores de Cristo, bautizando miembros, y atendiendo a las necesidades)</a:t>
            </a:r>
            <a:endParaRPr lang="es-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6537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C7C93FC-EC58-465A-9411-AABED893B4BC}"/>
              </a:ext>
            </a:extLst>
          </p:cNvPr>
          <p:cNvSpPr>
            <a:spLocks noGrp="1"/>
          </p:cNvSpPr>
          <p:nvPr>
            <p:ph type="title"/>
          </p:nvPr>
        </p:nvSpPr>
        <p:spPr>
          <a:xfrm>
            <a:off x="686834" y="1153572"/>
            <a:ext cx="3200400" cy="4461163"/>
          </a:xfrm>
        </p:spPr>
        <p:txBody>
          <a:bodyPr>
            <a:normAutofit/>
          </a:bodyPr>
          <a:lstStyle/>
          <a:p>
            <a:r>
              <a:rPr lang="es-US" b="0" i="0" u="none" strike="noStrike" dirty="0">
                <a:solidFill>
                  <a:srgbClr val="FFFFFF"/>
                </a:solidFill>
                <a:effectLst/>
                <a:latin typeface="Roboto" panose="02000000000000000000" pitchFamily="2" charset="0"/>
              </a:rPr>
              <a:t>Christian Schwartz </a:t>
            </a:r>
            <a:endParaRPr lang="es-US" dirty="0">
              <a:solidFill>
                <a:srgbClr val="FFFFFF"/>
              </a:solidFill>
            </a:endParaRPr>
          </a:p>
        </p:txBody>
      </p:sp>
      <p:sp>
        <p:nvSpPr>
          <p:cNvPr id="3" name="Marcador de contenido 2">
            <a:extLst>
              <a:ext uri="{FF2B5EF4-FFF2-40B4-BE49-F238E27FC236}">
                <a16:creationId xmlns:a16="http://schemas.microsoft.com/office/drawing/2014/main" id="{B55C39AC-8DF6-840E-3E78-4CEB16E098CF}"/>
              </a:ext>
            </a:extLst>
          </p:cNvPr>
          <p:cNvSpPr>
            <a:spLocks noGrp="1"/>
          </p:cNvSpPr>
          <p:nvPr>
            <p:ph idx="1"/>
          </p:nvPr>
        </p:nvSpPr>
        <p:spPr>
          <a:xfrm>
            <a:off x="4447308" y="591344"/>
            <a:ext cx="6906491" cy="5585619"/>
          </a:xfrm>
        </p:spPr>
        <p:txBody>
          <a:bodyPr anchor="ctr">
            <a:normAutofit/>
          </a:bodyPr>
          <a:lstStyle/>
          <a:p>
            <a:pPr marL="0" indent="0">
              <a:buNone/>
            </a:pPr>
            <a:r>
              <a:rPr lang="es-US" sz="2600" b="0" i="0" u="none" strike="noStrike" dirty="0">
                <a:effectLst/>
                <a:latin typeface="Roboto" panose="02000000000000000000" pitchFamily="2" charset="0"/>
              </a:rPr>
              <a:t>Si en lugar de una sola iglesia con 2.856 en el culto, tuviéramos 56 iglesias, cada una con 51 fieles, estas iglesias ganarían, estadísticamente 1.792 nuevas personas dentro de los próximos cinco años – 16 veces más que el número que la mega-iglesia ganaría. Por lo tanto, podemos concluir que la eficacia evangelística de las mini iglesias es estadísticamente 1,600 por ciento mayor que la de las mega-iglesias.     </a:t>
            </a:r>
          </a:p>
          <a:p>
            <a:pPr marL="0" indent="0">
              <a:buNone/>
            </a:pPr>
            <a:r>
              <a:rPr lang="es-US" sz="2600" dirty="0">
                <a:latin typeface="Roboto" panose="02000000000000000000" pitchFamily="2" charset="0"/>
              </a:rPr>
              <a:t>               </a:t>
            </a:r>
          </a:p>
          <a:p>
            <a:pPr marL="0" indent="0">
              <a:buNone/>
            </a:pPr>
            <a:r>
              <a:rPr lang="es-US" sz="2600" b="0" i="0" u="none" strike="noStrike" dirty="0">
                <a:effectLst/>
                <a:latin typeface="Roboto" panose="02000000000000000000" pitchFamily="2" charset="0"/>
              </a:rPr>
              <a:t>    (Desarrollo Natural de la Iglesia, pp. 46-48).</a:t>
            </a:r>
            <a:endParaRPr lang="es-US" sz="2600"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528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5AB83C82-30AD-4DF2-A9AD-CE1547FDE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1DF4FBF-EDA1-9F8F-5B69-F8EB51F1A27F}"/>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600" kern="1200" dirty="0">
                <a:solidFill>
                  <a:srgbClr val="FFFFFF"/>
                </a:solidFill>
                <a:latin typeface="+mj-lt"/>
                <a:ea typeface="+mj-ea"/>
                <a:cs typeface="+mj-cs"/>
              </a:rPr>
              <a:t>3. UN LIDERAZGO NO DISPUESTO A PAGAR EL PRECIO</a:t>
            </a:r>
          </a:p>
        </p:txBody>
      </p:sp>
      <p:sp>
        <p:nvSpPr>
          <p:cNvPr id="3" name="Marcador de texto 2">
            <a:extLst>
              <a:ext uri="{FF2B5EF4-FFF2-40B4-BE49-F238E27FC236}">
                <a16:creationId xmlns:a16="http://schemas.microsoft.com/office/drawing/2014/main" id="{26DBFB5B-FE31-21B7-396C-0B32B8ED7137}"/>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dirty="0">
              <a:solidFill>
                <a:srgbClr val="FFFFFF"/>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207719"/>
      </p:ext>
    </p:extLst>
  </p:cSld>
  <p:clrMapOvr>
    <a:masterClrMapping/>
  </p:clrMapOvr>
</p:sld>
</file>

<file path=ppt/theme/theme1.xml><?xml version="1.0" encoding="utf-8"?>
<a:theme xmlns:a="http://schemas.openxmlformats.org/drawingml/2006/main" name="ShapesVTI">
  <a:themeElements>
    <a:clrScheme name="Office">
      <a:dk1>
        <a:srgbClr val="000000"/>
      </a:dk1>
      <a:lt1>
        <a:srgbClr val="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docProps/app.xml><?xml version="1.0" encoding="utf-8"?>
<Properties xmlns="http://schemas.openxmlformats.org/officeDocument/2006/extended-properties" xmlns:vt="http://schemas.openxmlformats.org/officeDocument/2006/docPropsVTypes">
  <TotalTime>1227</TotalTime>
  <Words>716</Words>
  <Application>Microsoft Macintosh PowerPoint</Application>
  <PresentationFormat>Panorámica</PresentationFormat>
  <Paragraphs>52</Paragraphs>
  <Slides>17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Avenir Next LT Pro</vt:lpstr>
      <vt:lpstr>Calibri</vt:lpstr>
      <vt:lpstr>Roboto</vt:lpstr>
      <vt:lpstr>Tw Cen MT</vt:lpstr>
      <vt:lpstr>ShapesVTI</vt:lpstr>
      <vt:lpstr>OBSTACULOS A LA PLANTACION DE IGLESIAS</vt:lpstr>
      <vt:lpstr>1. TEMOR A LA CASA VACIA </vt:lpstr>
      <vt:lpstr>Presentación de PowerPoint</vt:lpstr>
      <vt:lpstr>IGLESIA MULTIPLICADORA</vt:lpstr>
      <vt:lpstr>2. Prioridad del crecimiento de una Iglesia grande y más grande</vt:lpstr>
      <vt:lpstr>PRIORIDAD DE CRECIMIENTO</vt:lpstr>
      <vt:lpstr>Desarrollo natural de la Iglesia</vt:lpstr>
      <vt:lpstr>Christian Schwartz </vt:lpstr>
      <vt:lpstr>3. UN LIDERAZGO NO DISPUESTO A PAGAR EL PRECIO</vt:lpstr>
      <vt:lpstr>NO PAGAR EL PRECIO</vt:lpstr>
      <vt:lpstr>4. POCA VISION BIBLICA DE LO QUE ES UNA IGLESIA</vt:lpstr>
      <vt:lpstr>QUE ES LA IGLESIA?</vt:lpstr>
      <vt:lpstr>5. ENFOQUE INTERNO</vt:lpstr>
      <vt:lpstr>HACIA ADENTRO</vt:lpstr>
      <vt:lpstr>Presentación de PowerPoint</vt:lpstr>
      <vt:lpstr>ENFOQUE INTERNO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OBSTACULOS A LA PLANTACION DE IGLESIAS</dc:title>
  <dc:creator>Gerson Sanchez</dc:creator>
  <cp:lastModifiedBy>Gerson Sanchez</cp:lastModifiedBy>
  <cp:revision>4</cp:revision>
  <dcterms:created xsi:type="dcterms:W3CDTF">2025-03-14T22:51:30Z</dcterms:created>
  <dcterms:modified xsi:type="dcterms:W3CDTF">2026-03-12T18:50:50Z</dcterms:modified>
</cp:coreProperties>
</file>