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75" r:id="rId11"/>
    <p:sldId id="276" r:id="rId12"/>
    <p:sldId id="279" r:id="rId13"/>
    <p:sldId id="277" r:id="rId14"/>
    <p:sldId id="278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80" r:id="rId26"/>
    <p:sldId id="281" r:id="rId27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42"/>
    <p:restoredTop sz="97081"/>
  </p:normalViewPr>
  <p:slideViewPr>
    <p:cSldViewPr snapToGrid="0">
      <p:cViewPr varScale="1">
        <p:scale>
          <a:sx n="124" d="100"/>
          <a:sy n="124" d="100"/>
        </p:scale>
        <p:origin x="200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FE7754-7A9B-431F-83BE-744D1618606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EAE356E-0FC6-4F2A-9261-DBA2350C52B2}">
      <dgm:prSet/>
      <dgm:spPr/>
      <dgm:t>
        <a:bodyPr/>
        <a:lstStyle/>
        <a:p>
          <a:r>
            <a:rPr lang="en-US"/>
            <a:t>La Biblia usa muchas imágenes para representar a la iglesia:</a:t>
          </a:r>
        </a:p>
      </dgm:t>
    </dgm:pt>
    <dgm:pt modelId="{EAAC5A8D-2E01-4E29-8805-0100B7BAD865}" type="parTrans" cxnId="{C35D1A29-6252-4291-871A-F313F1359120}">
      <dgm:prSet/>
      <dgm:spPr/>
      <dgm:t>
        <a:bodyPr/>
        <a:lstStyle/>
        <a:p>
          <a:endParaRPr lang="en-US"/>
        </a:p>
      </dgm:t>
    </dgm:pt>
    <dgm:pt modelId="{37AEAB70-4B56-4276-A67A-AEDCD302BB59}" type="sibTrans" cxnId="{C35D1A29-6252-4291-871A-F313F1359120}">
      <dgm:prSet/>
      <dgm:spPr/>
      <dgm:t>
        <a:bodyPr/>
        <a:lstStyle/>
        <a:p>
          <a:endParaRPr lang="en-US"/>
        </a:p>
      </dgm:t>
    </dgm:pt>
    <dgm:pt modelId="{8C1B2509-E200-4567-BA36-8E41540C35B8}">
      <dgm:prSet/>
      <dgm:spPr/>
      <dgm:t>
        <a:bodyPr/>
        <a:lstStyle/>
        <a:p>
          <a:r>
            <a:rPr lang="en-US"/>
            <a:t>1. Una </a:t>
          </a:r>
          <a:r>
            <a:rPr lang="en-US" err="1"/>
            <a:t>iglesia</a:t>
          </a:r>
          <a:r>
            <a:rPr lang="en-US"/>
            <a:t> es un </a:t>
          </a:r>
          <a:r>
            <a:rPr lang="en-US" err="1"/>
            <a:t>grupo</a:t>
          </a:r>
          <a:r>
            <a:rPr lang="en-US"/>
            <a:t> de personas </a:t>
          </a:r>
          <a:r>
            <a:rPr lang="en-US" err="1"/>
            <a:t>cristianas</a:t>
          </a:r>
          <a:r>
            <a:rPr lang="en-US"/>
            <a:t>.</a:t>
          </a:r>
        </a:p>
      </dgm:t>
    </dgm:pt>
    <dgm:pt modelId="{96876E4A-5DDD-49CC-800F-75277741AEE9}" type="parTrans" cxnId="{D9B19750-8E6B-4BC6-9841-79163087A12F}">
      <dgm:prSet/>
      <dgm:spPr/>
      <dgm:t>
        <a:bodyPr/>
        <a:lstStyle/>
        <a:p>
          <a:endParaRPr lang="en-US"/>
        </a:p>
      </dgm:t>
    </dgm:pt>
    <dgm:pt modelId="{6BF2E8C6-C5F4-4788-ACAE-1EDC5C9E21D3}" type="sibTrans" cxnId="{D9B19750-8E6B-4BC6-9841-79163087A12F}">
      <dgm:prSet/>
      <dgm:spPr/>
      <dgm:t>
        <a:bodyPr/>
        <a:lstStyle/>
        <a:p>
          <a:endParaRPr lang="en-US"/>
        </a:p>
      </dgm:t>
    </dgm:pt>
    <dgm:pt modelId="{6C6A1A38-DE91-4EB0-8DB9-AB99F4A65C7F}">
      <dgm:prSet/>
      <dgm:spPr/>
      <dgm:t>
        <a:bodyPr/>
        <a:lstStyle/>
        <a:p>
          <a:r>
            <a:rPr lang="en-US"/>
            <a:t>2. Una iglesia es un grupo de cristianos llamados a salir del mundo, que aprenden a amar a Dios y se aman unos a otros.</a:t>
          </a:r>
        </a:p>
      </dgm:t>
    </dgm:pt>
    <dgm:pt modelId="{DD92E2F8-0FE1-444B-AFE4-B81074EA4E4F}" type="parTrans" cxnId="{AA3B11AF-3A40-426E-8438-2BAF133D8962}">
      <dgm:prSet/>
      <dgm:spPr/>
      <dgm:t>
        <a:bodyPr/>
        <a:lstStyle/>
        <a:p>
          <a:endParaRPr lang="en-US"/>
        </a:p>
      </dgm:t>
    </dgm:pt>
    <dgm:pt modelId="{5D71BCA8-78BA-4D8C-8393-9D1CBA43895C}" type="sibTrans" cxnId="{AA3B11AF-3A40-426E-8438-2BAF133D8962}">
      <dgm:prSet/>
      <dgm:spPr/>
      <dgm:t>
        <a:bodyPr/>
        <a:lstStyle/>
        <a:p>
          <a:endParaRPr lang="en-US"/>
        </a:p>
      </dgm:t>
    </dgm:pt>
    <dgm:pt modelId="{D17D0914-0501-B54A-9BC2-9A0F3F44DB0C}" type="pres">
      <dgm:prSet presAssocID="{08FE7754-7A9B-431F-83BE-744D16186061}" presName="vert0" presStyleCnt="0">
        <dgm:presLayoutVars>
          <dgm:dir/>
          <dgm:animOne val="branch"/>
          <dgm:animLvl val="lvl"/>
        </dgm:presLayoutVars>
      </dgm:prSet>
      <dgm:spPr/>
    </dgm:pt>
    <dgm:pt modelId="{B394D6E8-CAA7-9E47-907D-2CCF6324E958}" type="pres">
      <dgm:prSet presAssocID="{5EAE356E-0FC6-4F2A-9261-DBA2350C52B2}" presName="thickLine" presStyleLbl="alignNode1" presStyleIdx="0" presStyleCnt="3"/>
      <dgm:spPr/>
    </dgm:pt>
    <dgm:pt modelId="{E841D7C1-7F7E-AF42-ACAB-16A47D419A42}" type="pres">
      <dgm:prSet presAssocID="{5EAE356E-0FC6-4F2A-9261-DBA2350C52B2}" presName="horz1" presStyleCnt="0"/>
      <dgm:spPr/>
    </dgm:pt>
    <dgm:pt modelId="{CFBEACB9-CAAE-944F-9DB0-D29A55EC623D}" type="pres">
      <dgm:prSet presAssocID="{5EAE356E-0FC6-4F2A-9261-DBA2350C52B2}" presName="tx1" presStyleLbl="revTx" presStyleIdx="0" presStyleCnt="3"/>
      <dgm:spPr/>
    </dgm:pt>
    <dgm:pt modelId="{B63E36FC-15AB-AE4A-A9D1-257DCDA36D45}" type="pres">
      <dgm:prSet presAssocID="{5EAE356E-0FC6-4F2A-9261-DBA2350C52B2}" presName="vert1" presStyleCnt="0"/>
      <dgm:spPr/>
    </dgm:pt>
    <dgm:pt modelId="{801CE682-79BC-8C4B-B206-231F09E12614}" type="pres">
      <dgm:prSet presAssocID="{8C1B2509-E200-4567-BA36-8E41540C35B8}" presName="thickLine" presStyleLbl="alignNode1" presStyleIdx="1" presStyleCnt="3"/>
      <dgm:spPr/>
    </dgm:pt>
    <dgm:pt modelId="{A2EF2E02-FA51-9E4F-9E7F-CDDDF2D5C57C}" type="pres">
      <dgm:prSet presAssocID="{8C1B2509-E200-4567-BA36-8E41540C35B8}" presName="horz1" presStyleCnt="0"/>
      <dgm:spPr/>
    </dgm:pt>
    <dgm:pt modelId="{EF958CD6-75B0-2441-BD32-2B5783D959D9}" type="pres">
      <dgm:prSet presAssocID="{8C1B2509-E200-4567-BA36-8E41540C35B8}" presName="tx1" presStyleLbl="revTx" presStyleIdx="1" presStyleCnt="3"/>
      <dgm:spPr/>
    </dgm:pt>
    <dgm:pt modelId="{B91A6FCB-A329-E745-9475-D54DD1A53E59}" type="pres">
      <dgm:prSet presAssocID="{8C1B2509-E200-4567-BA36-8E41540C35B8}" presName="vert1" presStyleCnt="0"/>
      <dgm:spPr/>
    </dgm:pt>
    <dgm:pt modelId="{A2685F50-E35A-5242-982A-5354B71F8702}" type="pres">
      <dgm:prSet presAssocID="{6C6A1A38-DE91-4EB0-8DB9-AB99F4A65C7F}" presName="thickLine" presStyleLbl="alignNode1" presStyleIdx="2" presStyleCnt="3"/>
      <dgm:spPr/>
    </dgm:pt>
    <dgm:pt modelId="{E5055AE5-CE65-3642-A881-F4794B902148}" type="pres">
      <dgm:prSet presAssocID="{6C6A1A38-DE91-4EB0-8DB9-AB99F4A65C7F}" presName="horz1" presStyleCnt="0"/>
      <dgm:spPr/>
    </dgm:pt>
    <dgm:pt modelId="{637D61AE-F596-0F4D-9767-935383549901}" type="pres">
      <dgm:prSet presAssocID="{6C6A1A38-DE91-4EB0-8DB9-AB99F4A65C7F}" presName="tx1" presStyleLbl="revTx" presStyleIdx="2" presStyleCnt="3"/>
      <dgm:spPr/>
    </dgm:pt>
    <dgm:pt modelId="{BA1E2F1B-3FC4-DD49-97EA-D19D508D6FA3}" type="pres">
      <dgm:prSet presAssocID="{6C6A1A38-DE91-4EB0-8DB9-AB99F4A65C7F}" presName="vert1" presStyleCnt="0"/>
      <dgm:spPr/>
    </dgm:pt>
  </dgm:ptLst>
  <dgm:cxnLst>
    <dgm:cxn modelId="{C35D1A29-6252-4291-871A-F313F1359120}" srcId="{08FE7754-7A9B-431F-83BE-744D16186061}" destId="{5EAE356E-0FC6-4F2A-9261-DBA2350C52B2}" srcOrd="0" destOrd="0" parTransId="{EAAC5A8D-2E01-4E29-8805-0100B7BAD865}" sibTransId="{37AEAB70-4B56-4276-A67A-AEDCD302BB59}"/>
    <dgm:cxn modelId="{3FEB4848-B271-6144-B7C0-525C79067F00}" type="presOf" srcId="{08FE7754-7A9B-431F-83BE-744D16186061}" destId="{D17D0914-0501-B54A-9BC2-9A0F3F44DB0C}" srcOrd="0" destOrd="0" presId="urn:microsoft.com/office/officeart/2008/layout/LinedList"/>
    <dgm:cxn modelId="{D9B19750-8E6B-4BC6-9841-79163087A12F}" srcId="{08FE7754-7A9B-431F-83BE-744D16186061}" destId="{8C1B2509-E200-4567-BA36-8E41540C35B8}" srcOrd="1" destOrd="0" parTransId="{96876E4A-5DDD-49CC-800F-75277741AEE9}" sibTransId="{6BF2E8C6-C5F4-4788-ACAE-1EDC5C9E21D3}"/>
    <dgm:cxn modelId="{AA3B11AF-3A40-426E-8438-2BAF133D8962}" srcId="{08FE7754-7A9B-431F-83BE-744D16186061}" destId="{6C6A1A38-DE91-4EB0-8DB9-AB99F4A65C7F}" srcOrd="2" destOrd="0" parTransId="{DD92E2F8-0FE1-444B-AFE4-B81074EA4E4F}" sibTransId="{5D71BCA8-78BA-4D8C-8393-9D1CBA43895C}"/>
    <dgm:cxn modelId="{82D899CD-1F75-0647-AB83-BB1AB4999A85}" type="presOf" srcId="{6C6A1A38-DE91-4EB0-8DB9-AB99F4A65C7F}" destId="{637D61AE-F596-0F4D-9767-935383549901}" srcOrd="0" destOrd="0" presId="urn:microsoft.com/office/officeart/2008/layout/LinedList"/>
    <dgm:cxn modelId="{15CC4CF6-BB86-4C46-9E50-E246EC761DC2}" type="presOf" srcId="{5EAE356E-0FC6-4F2A-9261-DBA2350C52B2}" destId="{CFBEACB9-CAAE-944F-9DB0-D29A55EC623D}" srcOrd="0" destOrd="0" presId="urn:microsoft.com/office/officeart/2008/layout/LinedList"/>
    <dgm:cxn modelId="{EB2F33FD-E014-394C-A2F9-6D576A4709E3}" type="presOf" srcId="{8C1B2509-E200-4567-BA36-8E41540C35B8}" destId="{EF958CD6-75B0-2441-BD32-2B5783D959D9}" srcOrd="0" destOrd="0" presId="urn:microsoft.com/office/officeart/2008/layout/LinedList"/>
    <dgm:cxn modelId="{5D70336D-E9C4-FF45-AB8A-7EC4E9A4A64C}" type="presParOf" srcId="{D17D0914-0501-B54A-9BC2-9A0F3F44DB0C}" destId="{B394D6E8-CAA7-9E47-907D-2CCF6324E958}" srcOrd="0" destOrd="0" presId="urn:microsoft.com/office/officeart/2008/layout/LinedList"/>
    <dgm:cxn modelId="{15372F4F-B3DB-6948-A4ED-C50AD2D0B7EB}" type="presParOf" srcId="{D17D0914-0501-B54A-9BC2-9A0F3F44DB0C}" destId="{E841D7C1-7F7E-AF42-ACAB-16A47D419A42}" srcOrd="1" destOrd="0" presId="urn:microsoft.com/office/officeart/2008/layout/LinedList"/>
    <dgm:cxn modelId="{08B9D51F-6A4E-9F4F-8AAD-1BBE583811BA}" type="presParOf" srcId="{E841D7C1-7F7E-AF42-ACAB-16A47D419A42}" destId="{CFBEACB9-CAAE-944F-9DB0-D29A55EC623D}" srcOrd="0" destOrd="0" presId="urn:microsoft.com/office/officeart/2008/layout/LinedList"/>
    <dgm:cxn modelId="{E73B8E62-7A08-284C-BED9-75D643F5840D}" type="presParOf" srcId="{E841D7C1-7F7E-AF42-ACAB-16A47D419A42}" destId="{B63E36FC-15AB-AE4A-A9D1-257DCDA36D45}" srcOrd="1" destOrd="0" presId="urn:microsoft.com/office/officeart/2008/layout/LinedList"/>
    <dgm:cxn modelId="{578E06F9-7432-1942-B013-F33C6B53B1B0}" type="presParOf" srcId="{D17D0914-0501-B54A-9BC2-9A0F3F44DB0C}" destId="{801CE682-79BC-8C4B-B206-231F09E12614}" srcOrd="2" destOrd="0" presId="urn:microsoft.com/office/officeart/2008/layout/LinedList"/>
    <dgm:cxn modelId="{1D65C129-D7EB-484D-8ED0-6936F872E433}" type="presParOf" srcId="{D17D0914-0501-B54A-9BC2-9A0F3F44DB0C}" destId="{A2EF2E02-FA51-9E4F-9E7F-CDDDF2D5C57C}" srcOrd="3" destOrd="0" presId="urn:microsoft.com/office/officeart/2008/layout/LinedList"/>
    <dgm:cxn modelId="{3BABA489-7268-0748-B538-746F3EF03C5C}" type="presParOf" srcId="{A2EF2E02-FA51-9E4F-9E7F-CDDDF2D5C57C}" destId="{EF958CD6-75B0-2441-BD32-2B5783D959D9}" srcOrd="0" destOrd="0" presId="urn:microsoft.com/office/officeart/2008/layout/LinedList"/>
    <dgm:cxn modelId="{BA19521D-BCD1-2748-B8DE-EF9082235C36}" type="presParOf" srcId="{A2EF2E02-FA51-9E4F-9E7F-CDDDF2D5C57C}" destId="{B91A6FCB-A329-E745-9475-D54DD1A53E59}" srcOrd="1" destOrd="0" presId="urn:microsoft.com/office/officeart/2008/layout/LinedList"/>
    <dgm:cxn modelId="{085BE551-504A-1F4A-96B3-694CC4B5E4C3}" type="presParOf" srcId="{D17D0914-0501-B54A-9BC2-9A0F3F44DB0C}" destId="{A2685F50-E35A-5242-982A-5354B71F8702}" srcOrd="4" destOrd="0" presId="urn:microsoft.com/office/officeart/2008/layout/LinedList"/>
    <dgm:cxn modelId="{CC7859D6-3178-AB40-91DE-00B198DBC7B3}" type="presParOf" srcId="{D17D0914-0501-B54A-9BC2-9A0F3F44DB0C}" destId="{E5055AE5-CE65-3642-A881-F4794B902148}" srcOrd="5" destOrd="0" presId="urn:microsoft.com/office/officeart/2008/layout/LinedList"/>
    <dgm:cxn modelId="{A7794FC0-203E-F647-9B91-F7377B4B689A}" type="presParOf" srcId="{E5055AE5-CE65-3642-A881-F4794B902148}" destId="{637D61AE-F596-0F4D-9767-935383549901}" srcOrd="0" destOrd="0" presId="urn:microsoft.com/office/officeart/2008/layout/LinedList"/>
    <dgm:cxn modelId="{0B2FC00D-0A40-4F49-9596-1346E6794189}" type="presParOf" srcId="{E5055AE5-CE65-3642-A881-F4794B902148}" destId="{BA1E2F1B-3FC4-DD49-97EA-D19D508D6FA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CF52D18-DDC7-4DB0-B2E9-1E8C3AB8C71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9ED6AED-3071-442E-98C3-EA4FE3573B83}">
      <dgm:prSet/>
      <dgm:spPr/>
      <dgm:t>
        <a:bodyPr/>
        <a:lstStyle/>
        <a:p>
          <a:r>
            <a:rPr lang="pt-BR" b="0"/>
            <a:t>Liderazgo en el Nuevo Testamento:</a:t>
          </a:r>
          <a:endParaRPr lang="en-US"/>
        </a:p>
      </dgm:t>
    </dgm:pt>
    <dgm:pt modelId="{55E9624E-E1A7-47D0-A758-F479E4F68E3E}" type="parTrans" cxnId="{F3C46470-5647-46DB-BA39-FD0EC44D413F}">
      <dgm:prSet/>
      <dgm:spPr/>
      <dgm:t>
        <a:bodyPr/>
        <a:lstStyle/>
        <a:p>
          <a:endParaRPr lang="en-US"/>
        </a:p>
      </dgm:t>
    </dgm:pt>
    <dgm:pt modelId="{CB8671CF-E04A-4EAF-B51B-8C0ECB7BE0D0}" type="sibTrans" cxnId="{F3C46470-5647-46DB-BA39-FD0EC44D413F}">
      <dgm:prSet/>
      <dgm:spPr/>
      <dgm:t>
        <a:bodyPr/>
        <a:lstStyle/>
        <a:p>
          <a:endParaRPr lang="en-US"/>
        </a:p>
      </dgm:t>
    </dgm:pt>
    <dgm:pt modelId="{B7788C8A-EBC6-4FA2-8EFD-16F41854F160}">
      <dgm:prSet/>
      <dgm:spPr/>
      <dgm:t>
        <a:bodyPr/>
        <a:lstStyle/>
        <a:p>
          <a:r>
            <a:rPr lang="en-US" i="1"/>
            <a:t>3. </a:t>
          </a:r>
          <a:r>
            <a:rPr lang="en-US"/>
            <a:t>Diáconos: ordenados</a:t>
          </a:r>
        </a:p>
      </dgm:t>
    </dgm:pt>
    <dgm:pt modelId="{8D6C4E94-A810-4469-A1FB-071AD9AA20CF}" type="parTrans" cxnId="{CE58E245-8E33-410A-9010-7664D1397141}">
      <dgm:prSet/>
      <dgm:spPr/>
      <dgm:t>
        <a:bodyPr/>
        <a:lstStyle/>
        <a:p>
          <a:endParaRPr lang="en-US"/>
        </a:p>
      </dgm:t>
    </dgm:pt>
    <dgm:pt modelId="{9B0323A6-FBD1-4CEA-9700-F8C53A197214}" type="sibTrans" cxnId="{CE58E245-8E33-410A-9010-7664D1397141}">
      <dgm:prSet/>
      <dgm:spPr/>
      <dgm:t>
        <a:bodyPr/>
        <a:lstStyle/>
        <a:p>
          <a:endParaRPr lang="en-US"/>
        </a:p>
      </dgm:t>
    </dgm:pt>
    <dgm:pt modelId="{7392D795-81FE-4D02-884F-B160BD6BFDA9}">
      <dgm:prSet/>
      <dgm:spPr/>
      <dgm:t>
        <a:bodyPr/>
        <a:lstStyle/>
        <a:p>
          <a:r>
            <a:rPr lang="en-US" b="0"/>
            <a:t>Responsables por visitar a los miembros enfermos</a:t>
          </a:r>
          <a:endParaRPr lang="en-US"/>
        </a:p>
      </dgm:t>
    </dgm:pt>
    <dgm:pt modelId="{D80CB7AC-9E27-4E3C-825A-9D1FCA196BEC}" type="parTrans" cxnId="{A7B0936A-A4A0-41ED-BE5D-AD0683E94E31}">
      <dgm:prSet/>
      <dgm:spPr/>
      <dgm:t>
        <a:bodyPr/>
        <a:lstStyle/>
        <a:p>
          <a:endParaRPr lang="en-US"/>
        </a:p>
      </dgm:t>
    </dgm:pt>
    <dgm:pt modelId="{C3F04640-5AA2-4AA4-BE5B-2224301989A9}" type="sibTrans" cxnId="{A7B0936A-A4A0-41ED-BE5D-AD0683E94E31}">
      <dgm:prSet/>
      <dgm:spPr/>
      <dgm:t>
        <a:bodyPr/>
        <a:lstStyle/>
        <a:p>
          <a:endParaRPr lang="en-US"/>
        </a:p>
      </dgm:t>
    </dgm:pt>
    <dgm:pt modelId="{3E91A64E-C57C-4722-AAF7-95B30934D374}">
      <dgm:prSet/>
      <dgm:spPr/>
      <dgm:t>
        <a:bodyPr/>
        <a:lstStyle/>
        <a:p>
          <a:r>
            <a:rPr lang="en-US" b="0"/>
            <a:t>Atendían las necesidades de la congregación</a:t>
          </a:r>
          <a:endParaRPr lang="en-US"/>
        </a:p>
      </dgm:t>
    </dgm:pt>
    <dgm:pt modelId="{DABBBFC1-EF06-4C69-9C08-CF7E5328DCFE}" type="parTrans" cxnId="{9591D879-AB01-40D4-ABDB-C048CD726E18}">
      <dgm:prSet/>
      <dgm:spPr/>
      <dgm:t>
        <a:bodyPr/>
        <a:lstStyle/>
        <a:p>
          <a:endParaRPr lang="en-US"/>
        </a:p>
      </dgm:t>
    </dgm:pt>
    <dgm:pt modelId="{B32507D8-3E82-4D9F-B1E6-97CB202D613C}" type="sibTrans" cxnId="{9591D879-AB01-40D4-ABDB-C048CD726E18}">
      <dgm:prSet/>
      <dgm:spPr/>
      <dgm:t>
        <a:bodyPr/>
        <a:lstStyle/>
        <a:p>
          <a:endParaRPr lang="en-US"/>
        </a:p>
      </dgm:t>
    </dgm:pt>
    <dgm:pt modelId="{16A30218-C256-46B6-959F-0666D0FBB739}">
      <dgm:prSet/>
      <dgm:spPr/>
      <dgm:t>
        <a:bodyPr/>
        <a:lstStyle/>
        <a:p>
          <a:r>
            <a:rPr lang="en-US" b="0"/>
            <a:t>Daban testimonio</a:t>
          </a:r>
          <a:endParaRPr lang="en-US"/>
        </a:p>
      </dgm:t>
    </dgm:pt>
    <dgm:pt modelId="{B65187E1-6F98-451E-B4C9-0F99009AD4AD}" type="parTrans" cxnId="{679CDA5A-5E16-49F5-A32B-9996F2D89D9A}">
      <dgm:prSet/>
      <dgm:spPr/>
      <dgm:t>
        <a:bodyPr/>
        <a:lstStyle/>
        <a:p>
          <a:endParaRPr lang="en-US"/>
        </a:p>
      </dgm:t>
    </dgm:pt>
    <dgm:pt modelId="{9CE6F2DA-CBE7-45C7-AE6F-C800508D3DBA}" type="sibTrans" cxnId="{679CDA5A-5E16-49F5-A32B-9996F2D89D9A}">
      <dgm:prSet/>
      <dgm:spPr/>
      <dgm:t>
        <a:bodyPr/>
        <a:lstStyle/>
        <a:p>
          <a:endParaRPr lang="en-US"/>
        </a:p>
      </dgm:t>
    </dgm:pt>
    <dgm:pt modelId="{C7B687A1-9F0B-4E49-91E7-7917B698C27B}" type="pres">
      <dgm:prSet presAssocID="{9CF52D18-DDC7-4DB0-B2E9-1E8C3AB8C71E}" presName="vert0" presStyleCnt="0">
        <dgm:presLayoutVars>
          <dgm:dir/>
          <dgm:animOne val="branch"/>
          <dgm:animLvl val="lvl"/>
        </dgm:presLayoutVars>
      </dgm:prSet>
      <dgm:spPr/>
    </dgm:pt>
    <dgm:pt modelId="{C9F15490-5355-384D-946D-1865AD75F96E}" type="pres">
      <dgm:prSet presAssocID="{29ED6AED-3071-442E-98C3-EA4FE3573B83}" presName="thickLine" presStyleLbl="alignNode1" presStyleIdx="0" presStyleCnt="5"/>
      <dgm:spPr/>
    </dgm:pt>
    <dgm:pt modelId="{32742D74-0C28-C740-9289-089B90C76F5C}" type="pres">
      <dgm:prSet presAssocID="{29ED6AED-3071-442E-98C3-EA4FE3573B83}" presName="horz1" presStyleCnt="0"/>
      <dgm:spPr/>
    </dgm:pt>
    <dgm:pt modelId="{2EE249FA-2F50-734F-A25C-8E5E8F222483}" type="pres">
      <dgm:prSet presAssocID="{29ED6AED-3071-442E-98C3-EA4FE3573B83}" presName="tx1" presStyleLbl="revTx" presStyleIdx="0" presStyleCnt="5"/>
      <dgm:spPr/>
    </dgm:pt>
    <dgm:pt modelId="{098D1629-9AEB-D643-B311-52B5B8B5AEDF}" type="pres">
      <dgm:prSet presAssocID="{29ED6AED-3071-442E-98C3-EA4FE3573B83}" presName="vert1" presStyleCnt="0"/>
      <dgm:spPr/>
    </dgm:pt>
    <dgm:pt modelId="{35342685-65B8-DB4C-8B00-9F9334823269}" type="pres">
      <dgm:prSet presAssocID="{B7788C8A-EBC6-4FA2-8EFD-16F41854F160}" presName="thickLine" presStyleLbl="alignNode1" presStyleIdx="1" presStyleCnt="5"/>
      <dgm:spPr/>
    </dgm:pt>
    <dgm:pt modelId="{07F5ABC0-C1AA-DF42-82A1-D2BD4BC7260F}" type="pres">
      <dgm:prSet presAssocID="{B7788C8A-EBC6-4FA2-8EFD-16F41854F160}" presName="horz1" presStyleCnt="0"/>
      <dgm:spPr/>
    </dgm:pt>
    <dgm:pt modelId="{89E40CDD-552B-7C43-A50E-ECC13CE41B9C}" type="pres">
      <dgm:prSet presAssocID="{B7788C8A-EBC6-4FA2-8EFD-16F41854F160}" presName="tx1" presStyleLbl="revTx" presStyleIdx="1" presStyleCnt="5"/>
      <dgm:spPr/>
    </dgm:pt>
    <dgm:pt modelId="{393DDBB9-8B25-A141-9D7F-08F55F11F238}" type="pres">
      <dgm:prSet presAssocID="{B7788C8A-EBC6-4FA2-8EFD-16F41854F160}" presName="vert1" presStyleCnt="0"/>
      <dgm:spPr/>
    </dgm:pt>
    <dgm:pt modelId="{411F781F-E351-5A49-A0F6-6DAF5B52D0C9}" type="pres">
      <dgm:prSet presAssocID="{7392D795-81FE-4D02-884F-B160BD6BFDA9}" presName="thickLine" presStyleLbl="alignNode1" presStyleIdx="2" presStyleCnt="5"/>
      <dgm:spPr/>
    </dgm:pt>
    <dgm:pt modelId="{6221FDA7-2578-5742-891D-250C74C4E7F9}" type="pres">
      <dgm:prSet presAssocID="{7392D795-81FE-4D02-884F-B160BD6BFDA9}" presName="horz1" presStyleCnt="0"/>
      <dgm:spPr/>
    </dgm:pt>
    <dgm:pt modelId="{257A8B11-2D59-8C4C-B8DC-5CD169F104A8}" type="pres">
      <dgm:prSet presAssocID="{7392D795-81FE-4D02-884F-B160BD6BFDA9}" presName="tx1" presStyleLbl="revTx" presStyleIdx="2" presStyleCnt="5"/>
      <dgm:spPr/>
    </dgm:pt>
    <dgm:pt modelId="{4421B193-9AD4-114A-8EC9-64EBC0593CA0}" type="pres">
      <dgm:prSet presAssocID="{7392D795-81FE-4D02-884F-B160BD6BFDA9}" presName="vert1" presStyleCnt="0"/>
      <dgm:spPr/>
    </dgm:pt>
    <dgm:pt modelId="{1EE978FB-E3E9-754E-9C45-516884E27C18}" type="pres">
      <dgm:prSet presAssocID="{3E91A64E-C57C-4722-AAF7-95B30934D374}" presName="thickLine" presStyleLbl="alignNode1" presStyleIdx="3" presStyleCnt="5"/>
      <dgm:spPr/>
    </dgm:pt>
    <dgm:pt modelId="{479CB3B0-EC3B-5544-BC1A-CE334BA734F5}" type="pres">
      <dgm:prSet presAssocID="{3E91A64E-C57C-4722-AAF7-95B30934D374}" presName="horz1" presStyleCnt="0"/>
      <dgm:spPr/>
    </dgm:pt>
    <dgm:pt modelId="{5E2D294F-3A72-5C41-8D70-31BCB8A6BE7F}" type="pres">
      <dgm:prSet presAssocID="{3E91A64E-C57C-4722-AAF7-95B30934D374}" presName="tx1" presStyleLbl="revTx" presStyleIdx="3" presStyleCnt="5"/>
      <dgm:spPr/>
    </dgm:pt>
    <dgm:pt modelId="{14E1D976-54C2-D044-94EF-4F25599A4839}" type="pres">
      <dgm:prSet presAssocID="{3E91A64E-C57C-4722-AAF7-95B30934D374}" presName="vert1" presStyleCnt="0"/>
      <dgm:spPr/>
    </dgm:pt>
    <dgm:pt modelId="{D42B1518-12DC-8241-BDA8-B5D22D600F0E}" type="pres">
      <dgm:prSet presAssocID="{16A30218-C256-46B6-959F-0666D0FBB739}" presName="thickLine" presStyleLbl="alignNode1" presStyleIdx="4" presStyleCnt="5"/>
      <dgm:spPr/>
    </dgm:pt>
    <dgm:pt modelId="{D86F9A52-AC4D-A64A-97E7-FEB95B6D8711}" type="pres">
      <dgm:prSet presAssocID="{16A30218-C256-46B6-959F-0666D0FBB739}" presName="horz1" presStyleCnt="0"/>
      <dgm:spPr/>
    </dgm:pt>
    <dgm:pt modelId="{BE8250D9-F03A-C34B-A2B5-0FC461142227}" type="pres">
      <dgm:prSet presAssocID="{16A30218-C256-46B6-959F-0666D0FBB739}" presName="tx1" presStyleLbl="revTx" presStyleIdx="4" presStyleCnt="5"/>
      <dgm:spPr/>
    </dgm:pt>
    <dgm:pt modelId="{EB56D04D-57DC-0548-A2B5-F4E4A8B028F0}" type="pres">
      <dgm:prSet presAssocID="{16A30218-C256-46B6-959F-0666D0FBB739}" presName="vert1" presStyleCnt="0"/>
      <dgm:spPr/>
    </dgm:pt>
  </dgm:ptLst>
  <dgm:cxnLst>
    <dgm:cxn modelId="{84C8DC0E-C477-5A43-A32C-B89472D4B684}" type="presOf" srcId="{16A30218-C256-46B6-959F-0666D0FBB739}" destId="{BE8250D9-F03A-C34B-A2B5-0FC461142227}" srcOrd="0" destOrd="0" presId="urn:microsoft.com/office/officeart/2008/layout/LinedList"/>
    <dgm:cxn modelId="{896E6125-0921-8E4F-A4B4-1BFB5E770D0D}" type="presOf" srcId="{29ED6AED-3071-442E-98C3-EA4FE3573B83}" destId="{2EE249FA-2F50-734F-A25C-8E5E8F222483}" srcOrd="0" destOrd="0" presId="urn:microsoft.com/office/officeart/2008/layout/LinedList"/>
    <dgm:cxn modelId="{D29FA93C-7335-EC44-A406-1BAF5548D2A8}" type="presOf" srcId="{7392D795-81FE-4D02-884F-B160BD6BFDA9}" destId="{257A8B11-2D59-8C4C-B8DC-5CD169F104A8}" srcOrd="0" destOrd="0" presId="urn:microsoft.com/office/officeart/2008/layout/LinedList"/>
    <dgm:cxn modelId="{CE58E245-8E33-410A-9010-7664D1397141}" srcId="{9CF52D18-DDC7-4DB0-B2E9-1E8C3AB8C71E}" destId="{B7788C8A-EBC6-4FA2-8EFD-16F41854F160}" srcOrd="1" destOrd="0" parTransId="{8D6C4E94-A810-4469-A1FB-071AD9AA20CF}" sibTransId="{9B0323A6-FBD1-4CEA-9700-F8C53A197214}"/>
    <dgm:cxn modelId="{679CDA5A-5E16-49F5-A32B-9996F2D89D9A}" srcId="{9CF52D18-DDC7-4DB0-B2E9-1E8C3AB8C71E}" destId="{16A30218-C256-46B6-959F-0666D0FBB739}" srcOrd="4" destOrd="0" parTransId="{B65187E1-6F98-451E-B4C9-0F99009AD4AD}" sibTransId="{9CE6F2DA-CBE7-45C7-AE6F-C800508D3DBA}"/>
    <dgm:cxn modelId="{A7B0936A-A4A0-41ED-BE5D-AD0683E94E31}" srcId="{9CF52D18-DDC7-4DB0-B2E9-1E8C3AB8C71E}" destId="{7392D795-81FE-4D02-884F-B160BD6BFDA9}" srcOrd="2" destOrd="0" parTransId="{D80CB7AC-9E27-4E3C-825A-9D1FCA196BEC}" sibTransId="{C3F04640-5AA2-4AA4-BE5B-2224301989A9}"/>
    <dgm:cxn modelId="{F3C46470-5647-46DB-BA39-FD0EC44D413F}" srcId="{9CF52D18-DDC7-4DB0-B2E9-1E8C3AB8C71E}" destId="{29ED6AED-3071-442E-98C3-EA4FE3573B83}" srcOrd="0" destOrd="0" parTransId="{55E9624E-E1A7-47D0-A758-F479E4F68E3E}" sibTransId="{CB8671CF-E04A-4EAF-B51B-8C0ECB7BE0D0}"/>
    <dgm:cxn modelId="{18EDE278-10D1-8D46-B2C5-5BDD1306A4B0}" type="presOf" srcId="{3E91A64E-C57C-4722-AAF7-95B30934D374}" destId="{5E2D294F-3A72-5C41-8D70-31BCB8A6BE7F}" srcOrd="0" destOrd="0" presId="urn:microsoft.com/office/officeart/2008/layout/LinedList"/>
    <dgm:cxn modelId="{9591D879-AB01-40D4-ABDB-C048CD726E18}" srcId="{9CF52D18-DDC7-4DB0-B2E9-1E8C3AB8C71E}" destId="{3E91A64E-C57C-4722-AAF7-95B30934D374}" srcOrd="3" destOrd="0" parTransId="{DABBBFC1-EF06-4C69-9C08-CF7E5328DCFE}" sibTransId="{B32507D8-3E82-4D9F-B1E6-97CB202D613C}"/>
    <dgm:cxn modelId="{D97DD1A5-833F-B64D-870F-5BCF590CF041}" type="presOf" srcId="{9CF52D18-DDC7-4DB0-B2E9-1E8C3AB8C71E}" destId="{C7B687A1-9F0B-4E49-91E7-7917B698C27B}" srcOrd="0" destOrd="0" presId="urn:microsoft.com/office/officeart/2008/layout/LinedList"/>
    <dgm:cxn modelId="{E71FE8FB-C5D7-014D-A7FC-37735E3B2DA4}" type="presOf" srcId="{B7788C8A-EBC6-4FA2-8EFD-16F41854F160}" destId="{89E40CDD-552B-7C43-A50E-ECC13CE41B9C}" srcOrd="0" destOrd="0" presId="urn:microsoft.com/office/officeart/2008/layout/LinedList"/>
    <dgm:cxn modelId="{6D1D4098-B842-2E4E-9D63-AE411CC49B44}" type="presParOf" srcId="{C7B687A1-9F0B-4E49-91E7-7917B698C27B}" destId="{C9F15490-5355-384D-946D-1865AD75F96E}" srcOrd="0" destOrd="0" presId="urn:microsoft.com/office/officeart/2008/layout/LinedList"/>
    <dgm:cxn modelId="{50162145-CBFC-E846-A4FD-5A974E24F474}" type="presParOf" srcId="{C7B687A1-9F0B-4E49-91E7-7917B698C27B}" destId="{32742D74-0C28-C740-9289-089B90C76F5C}" srcOrd="1" destOrd="0" presId="urn:microsoft.com/office/officeart/2008/layout/LinedList"/>
    <dgm:cxn modelId="{682216ED-BD9E-D042-9E54-03D1326FAAFE}" type="presParOf" srcId="{32742D74-0C28-C740-9289-089B90C76F5C}" destId="{2EE249FA-2F50-734F-A25C-8E5E8F222483}" srcOrd="0" destOrd="0" presId="urn:microsoft.com/office/officeart/2008/layout/LinedList"/>
    <dgm:cxn modelId="{7303E3F7-C087-F744-94B7-D08B8467B8DD}" type="presParOf" srcId="{32742D74-0C28-C740-9289-089B90C76F5C}" destId="{098D1629-9AEB-D643-B311-52B5B8B5AEDF}" srcOrd="1" destOrd="0" presId="urn:microsoft.com/office/officeart/2008/layout/LinedList"/>
    <dgm:cxn modelId="{BD9673C1-19EF-2B40-90CC-30DE9589CD79}" type="presParOf" srcId="{C7B687A1-9F0B-4E49-91E7-7917B698C27B}" destId="{35342685-65B8-DB4C-8B00-9F9334823269}" srcOrd="2" destOrd="0" presId="urn:microsoft.com/office/officeart/2008/layout/LinedList"/>
    <dgm:cxn modelId="{455FEB0F-7560-A34D-93C3-87F44020B57B}" type="presParOf" srcId="{C7B687A1-9F0B-4E49-91E7-7917B698C27B}" destId="{07F5ABC0-C1AA-DF42-82A1-D2BD4BC7260F}" srcOrd="3" destOrd="0" presId="urn:microsoft.com/office/officeart/2008/layout/LinedList"/>
    <dgm:cxn modelId="{A3E83C21-EFA2-C640-ABD2-6C89BEF91DFD}" type="presParOf" srcId="{07F5ABC0-C1AA-DF42-82A1-D2BD4BC7260F}" destId="{89E40CDD-552B-7C43-A50E-ECC13CE41B9C}" srcOrd="0" destOrd="0" presId="urn:microsoft.com/office/officeart/2008/layout/LinedList"/>
    <dgm:cxn modelId="{8C3EB447-A1E4-9248-9084-5D6AED6BA4BF}" type="presParOf" srcId="{07F5ABC0-C1AA-DF42-82A1-D2BD4BC7260F}" destId="{393DDBB9-8B25-A141-9D7F-08F55F11F238}" srcOrd="1" destOrd="0" presId="urn:microsoft.com/office/officeart/2008/layout/LinedList"/>
    <dgm:cxn modelId="{E16EE0CE-0ED6-1940-ADFA-9CEEC0A6B799}" type="presParOf" srcId="{C7B687A1-9F0B-4E49-91E7-7917B698C27B}" destId="{411F781F-E351-5A49-A0F6-6DAF5B52D0C9}" srcOrd="4" destOrd="0" presId="urn:microsoft.com/office/officeart/2008/layout/LinedList"/>
    <dgm:cxn modelId="{227CB340-1D28-4648-BE0E-66764D4D3E89}" type="presParOf" srcId="{C7B687A1-9F0B-4E49-91E7-7917B698C27B}" destId="{6221FDA7-2578-5742-891D-250C74C4E7F9}" srcOrd="5" destOrd="0" presId="urn:microsoft.com/office/officeart/2008/layout/LinedList"/>
    <dgm:cxn modelId="{0745ADC7-1449-B045-BE77-F8B9E25553E4}" type="presParOf" srcId="{6221FDA7-2578-5742-891D-250C74C4E7F9}" destId="{257A8B11-2D59-8C4C-B8DC-5CD169F104A8}" srcOrd="0" destOrd="0" presId="urn:microsoft.com/office/officeart/2008/layout/LinedList"/>
    <dgm:cxn modelId="{D9333BF0-A657-A04C-95E7-463DA20CA055}" type="presParOf" srcId="{6221FDA7-2578-5742-891D-250C74C4E7F9}" destId="{4421B193-9AD4-114A-8EC9-64EBC0593CA0}" srcOrd="1" destOrd="0" presId="urn:microsoft.com/office/officeart/2008/layout/LinedList"/>
    <dgm:cxn modelId="{D5A1ACDB-6185-3B48-A9A6-EE96D5F004D5}" type="presParOf" srcId="{C7B687A1-9F0B-4E49-91E7-7917B698C27B}" destId="{1EE978FB-E3E9-754E-9C45-516884E27C18}" srcOrd="6" destOrd="0" presId="urn:microsoft.com/office/officeart/2008/layout/LinedList"/>
    <dgm:cxn modelId="{BC17DA98-9CE1-724C-BDF7-DA187756455C}" type="presParOf" srcId="{C7B687A1-9F0B-4E49-91E7-7917B698C27B}" destId="{479CB3B0-EC3B-5544-BC1A-CE334BA734F5}" srcOrd="7" destOrd="0" presId="urn:microsoft.com/office/officeart/2008/layout/LinedList"/>
    <dgm:cxn modelId="{EA89F63D-F942-534A-A621-3F62407E577B}" type="presParOf" srcId="{479CB3B0-EC3B-5544-BC1A-CE334BA734F5}" destId="{5E2D294F-3A72-5C41-8D70-31BCB8A6BE7F}" srcOrd="0" destOrd="0" presId="urn:microsoft.com/office/officeart/2008/layout/LinedList"/>
    <dgm:cxn modelId="{D43557A1-CACD-DC49-8F0D-BCF261E3DF5F}" type="presParOf" srcId="{479CB3B0-EC3B-5544-BC1A-CE334BA734F5}" destId="{14E1D976-54C2-D044-94EF-4F25599A4839}" srcOrd="1" destOrd="0" presId="urn:microsoft.com/office/officeart/2008/layout/LinedList"/>
    <dgm:cxn modelId="{A6E580F2-DF5C-534A-A00E-98ED43B3ABA6}" type="presParOf" srcId="{C7B687A1-9F0B-4E49-91E7-7917B698C27B}" destId="{D42B1518-12DC-8241-BDA8-B5D22D600F0E}" srcOrd="8" destOrd="0" presId="urn:microsoft.com/office/officeart/2008/layout/LinedList"/>
    <dgm:cxn modelId="{8B7A8DDF-1A76-2548-944D-B5C8F14DCDF1}" type="presParOf" srcId="{C7B687A1-9F0B-4E49-91E7-7917B698C27B}" destId="{D86F9A52-AC4D-A64A-97E7-FEB95B6D8711}" srcOrd="9" destOrd="0" presId="urn:microsoft.com/office/officeart/2008/layout/LinedList"/>
    <dgm:cxn modelId="{0B6EA187-31AA-C340-8874-202AA805920E}" type="presParOf" srcId="{D86F9A52-AC4D-A64A-97E7-FEB95B6D8711}" destId="{BE8250D9-F03A-C34B-A2B5-0FC461142227}" srcOrd="0" destOrd="0" presId="urn:microsoft.com/office/officeart/2008/layout/LinedList"/>
    <dgm:cxn modelId="{BE7328D9-E8A6-424C-9EA0-014EA97DA8C7}" type="presParOf" srcId="{D86F9A52-AC4D-A64A-97E7-FEB95B6D8711}" destId="{EB56D04D-57DC-0548-A2B5-F4E4A8B028F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56F095-58DC-4386-8460-7D47C837746F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22A971F-457B-4F2D-961B-44A3923FAC23}">
      <dgm:prSet/>
      <dgm:spPr/>
      <dgm:t>
        <a:bodyPr/>
        <a:lstStyle/>
        <a:p>
          <a:r>
            <a:rPr lang="en-US"/>
            <a:t>La Biblia </a:t>
          </a:r>
          <a:r>
            <a:rPr lang="en-US" err="1"/>
            <a:t>utiliza</a:t>
          </a:r>
          <a:r>
            <a:rPr lang="en-US"/>
            <a:t> </a:t>
          </a:r>
          <a:r>
            <a:rPr lang="en-US" err="1"/>
            <a:t>muchas</a:t>
          </a:r>
          <a:r>
            <a:rPr lang="en-US"/>
            <a:t> </a:t>
          </a:r>
          <a:r>
            <a:rPr lang="en-US" err="1"/>
            <a:t>imágenes</a:t>
          </a:r>
          <a:r>
            <a:rPr lang="en-US"/>
            <a:t> para </a:t>
          </a:r>
          <a:r>
            <a:rPr lang="en-US" err="1"/>
            <a:t>representar</a:t>
          </a:r>
          <a:r>
            <a:rPr lang="en-US"/>
            <a:t> a la </a:t>
          </a:r>
          <a:r>
            <a:rPr lang="en-US" err="1"/>
            <a:t>iglesia</a:t>
          </a:r>
          <a:r>
            <a:rPr lang="en-US"/>
            <a:t>:</a:t>
          </a:r>
          <a:r>
            <a:rPr lang="pt-BR" b="1"/>
            <a:t>	</a:t>
          </a:r>
          <a:endParaRPr lang="en-US"/>
        </a:p>
      </dgm:t>
    </dgm:pt>
    <dgm:pt modelId="{15FBDC74-277E-4EA5-8833-8C626BB1696A}" type="parTrans" cxnId="{8DC65701-76A3-4B23-8958-02C6A2A5E215}">
      <dgm:prSet/>
      <dgm:spPr/>
      <dgm:t>
        <a:bodyPr/>
        <a:lstStyle/>
        <a:p>
          <a:endParaRPr lang="en-US"/>
        </a:p>
      </dgm:t>
    </dgm:pt>
    <dgm:pt modelId="{BDFAE9E5-8189-4FB8-B0E0-7F5D1D59DC16}" type="sibTrans" cxnId="{8DC65701-76A3-4B23-8958-02C6A2A5E215}">
      <dgm:prSet/>
      <dgm:spPr/>
      <dgm:t>
        <a:bodyPr/>
        <a:lstStyle/>
        <a:p>
          <a:endParaRPr lang="en-US"/>
        </a:p>
      </dgm:t>
    </dgm:pt>
    <dgm:pt modelId="{40363A49-8060-485F-93D3-244D111250E4}">
      <dgm:prSet/>
      <dgm:spPr/>
      <dgm:t>
        <a:bodyPr/>
        <a:lstStyle/>
        <a:p>
          <a:r>
            <a:rPr lang="en-US"/>
            <a:t>3. La iglesia es un grupo de cristianos que se proponen alcanzar al mundo, e invitan a la gente a entrar en ella.</a:t>
          </a:r>
        </a:p>
      </dgm:t>
    </dgm:pt>
    <dgm:pt modelId="{F895F910-3FCC-4B63-B0E4-AF3A56E45B4B}" type="parTrans" cxnId="{0C3A47B7-5602-47B3-8255-34CE4B9B56DD}">
      <dgm:prSet/>
      <dgm:spPr/>
      <dgm:t>
        <a:bodyPr/>
        <a:lstStyle/>
        <a:p>
          <a:endParaRPr lang="en-US"/>
        </a:p>
      </dgm:t>
    </dgm:pt>
    <dgm:pt modelId="{65A78339-BC04-4793-999E-2CC89B1B16C6}" type="sibTrans" cxnId="{0C3A47B7-5602-47B3-8255-34CE4B9B56DD}">
      <dgm:prSet/>
      <dgm:spPr/>
      <dgm:t>
        <a:bodyPr/>
        <a:lstStyle/>
        <a:p>
          <a:endParaRPr lang="en-US"/>
        </a:p>
      </dgm:t>
    </dgm:pt>
    <dgm:pt modelId="{2E919138-E8AF-45B7-8148-F493D818292D}">
      <dgm:prSet/>
      <dgm:spPr/>
      <dgm:t>
        <a:bodyPr/>
        <a:lstStyle/>
        <a:p>
          <a:r>
            <a:rPr lang="en-US"/>
            <a:t>4. La iglesia es un lugar donde se curan las heridas de la vida.</a:t>
          </a:r>
        </a:p>
      </dgm:t>
    </dgm:pt>
    <dgm:pt modelId="{8859DDFD-D00C-4787-BCD2-3D2401404AEE}" type="parTrans" cxnId="{BDCE9E7C-DFAA-4C79-BE7E-4F64E212C660}">
      <dgm:prSet/>
      <dgm:spPr/>
      <dgm:t>
        <a:bodyPr/>
        <a:lstStyle/>
        <a:p>
          <a:endParaRPr lang="en-US"/>
        </a:p>
      </dgm:t>
    </dgm:pt>
    <dgm:pt modelId="{8B672E1D-96A6-4A57-9C41-400B964F050A}" type="sibTrans" cxnId="{BDCE9E7C-DFAA-4C79-BE7E-4F64E212C660}">
      <dgm:prSet/>
      <dgm:spPr/>
      <dgm:t>
        <a:bodyPr/>
        <a:lstStyle/>
        <a:p>
          <a:endParaRPr lang="en-US"/>
        </a:p>
      </dgm:t>
    </dgm:pt>
    <dgm:pt modelId="{091ACDFC-D58F-4891-A9CA-7B4E7551F3F6}">
      <dgm:prSet/>
      <dgm:spPr/>
      <dgm:t>
        <a:bodyPr/>
        <a:lstStyle/>
        <a:p>
          <a:r>
            <a:rPr lang="es-ES"/>
            <a:t>Cada miembro de la iglesia, al recibir al Espíritu Santo, </a:t>
          </a:r>
          <a:endParaRPr lang="en-US"/>
        </a:p>
      </dgm:t>
    </dgm:pt>
    <dgm:pt modelId="{CF2A092C-8718-4F3D-A96F-A3041CFB751B}" type="parTrans" cxnId="{AA844695-8CD3-4AF0-9C4E-1D680E334C67}">
      <dgm:prSet/>
      <dgm:spPr/>
      <dgm:t>
        <a:bodyPr/>
        <a:lstStyle/>
        <a:p>
          <a:endParaRPr lang="en-US"/>
        </a:p>
      </dgm:t>
    </dgm:pt>
    <dgm:pt modelId="{8CD13A5B-80CB-4A01-8D73-979B4FCC6789}" type="sibTrans" cxnId="{AA844695-8CD3-4AF0-9C4E-1D680E334C67}">
      <dgm:prSet/>
      <dgm:spPr/>
      <dgm:t>
        <a:bodyPr/>
        <a:lstStyle/>
        <a:p>
          <a:endParaRPr lang="en-US"/>
        </a:p>
      </dgm:t>
    </dgm:pt>
    <dgm:pt modelId="{7FC6F984-B1D8-4711-A72D-F41F8F2B2A49}">
      <dgm:prSet/>
      <dgm:spPr/>
      <dgm:t>
        <a:bodyPr/>
        <a:lstStyle/>
        <a:p>
          <a:r>
            <a:rPr lang="es-ES"/>
            <a:t>recibe un don espiritual para ser usado en el ministerio </a:t>
          </a:r>
          <a:endParaRPr lang="en-US"/>
        </a:p>
      </dgm:t>
    </dgm:pt>
    <dgm:pt modelId="{99E4F56A-B618-44BB-85DA-B816323CAE31}" type="parTrans" cxnId="{D35A084C-445F-4C02-B9D3-E120FDE94360}">
      <dgm:prSet/>
      <dgm:spPr/>
      <dgm:t>
        <a:bodyPr/>
        <a:lstStyle/>
        <a:p>
          <a:endParaRPr lang="en-US"/>
        </a:p>
      </dgm:t>
    </dgm:pt>
    <dgm:pt modelId="{4F9717B8-F033-44CD-95B2-B477AEAD46E3}" type="sibTrans" cxnId="{D35A084C-445F-4C02-B9D3-E120FDE94360}">
      <dgm:prSet/>
      <dgm:spPr/>
      <dgm:t>
        <a:bodyPr/>
        <a:lstStyle/>
        <a:p>
          <a:endParaRPr lang="en-US"/>
        </a:p>
      </dgm:t>
    </dgm:pt>
    <dgm:pt modelId="{37CBECC0-5BF6-42D1-906B-80C5C791271C}">
      <dgm:prSet/>
      <dgm:spPr/>
      <dgm:t>
        <a:bodyPr/>
        <a:lstStyle/>
        <a:p>
          <a:r>
            <a:rPr lang="es-ES"/>
            <a:t>de la ganancia de almas.</a:t>
          </a:r>
          <a:endParaRPr lang="en-US"/>
        </a:p>
      </dgm:t>
    </dgm:pt>
    <dgm:pt modelId="{DE84B168-1BAD-49DD-82C3-62DD8AA6DE4F}" type="parTrans" cxnId="{1FCBB715-0A0D-47C5-8029-43A0C63C5FC9}">
      <dgm:prSet/>
      <dgm:spPr/>
      <dgm:t>
        <a:bodyPr/>
        <a:lstStyle/>
        <a:p>
          <a:endParaRPr lang="en-US"/>
        </a:p>
      </dgm:t>
    </dgm:pt>
    <dgm:pt modelId="{E2D18B44-3D35-4073-B6D1-1E69CC69E97D}" type="sibTrans" cxnId="{1FCBB715-0A0D-47C5-8029-43A0C63C5FC9}">
      <dgm:prSet/>
      <dgm:spPr/>
      <dgm:t>
        <a:bodyPr/>
        <a:lstStyle/>
        <a:p>
          <a:endParaRPr lang="en-US"/>
        </a:p>
      </dgm:t>
    </dgm:pt>
    <dgm:pt modelId="{05230192-39C6-D44D-84AA-5C898A7D86B6}" type="pres">
      <dgm:prSet presAssocID="{F956F095-58DC-4386-8460-7D47C837746F}" presName="Name0" presStyleCnt="0">
        <dgm:presLayoutVars>
          <dgm:dir/>
          <dgm:animLvl val="lvl"/>
          <dgm:resizeHandles val="exact"/>
        </dgm:presLayoutVars>
      </dgm:prSet>
      <dgm:spPr/>
    </dgm:pt>
    <dgm:pt modelId="{553EBE4C-E653-D14C-84D1-1AA5D99A5AB4}" type="pres">
      <dgm:prSet presAssocID="{2E919138-E8AF-45B7-8148-F493D818292D}" presName="boxAndChildren" presStyleCnt="0"/>
      <dgm:spPr/>
    </dgm:pt>
    <dgm:pt modelId="{077F925B-1C6D-A84E-B505-EFC7AD94AFF4}" type="pres">
      <dgm:prSet presAssocID="{2E919138-E8AF-45B7-8148-F493D818292D}" presName="parentTextBox" presStyleLbl="node1" presStyleIdx="0" presStyleCnt="3"/>
      <dgm:spPr/>
    </dgm:pt>
    <dgm:pt modelId="{A4B445FF-0E47-A641-BFDC-CB00B41C4979}" type="pres">
      <dgm:prSet presAssocID="{2E919138-E8AF-45B7-8148-F493D818292D}" presName="entireBox" presStyleLbl="node1" presStyleIdx="0" presStyleCnt="3"/>
      <dgm:spPr/>
    </dgm:pt>
    <dgm:pt modelId="{D44846D2-01AC-D442-B093-01F787BDC479}" type="pres">
      <dgm:prSet presAssocID="{2E919138-E8AF-45B7-8148-F493D818292D}" presName="descendantBox" presStyleCnt="0"/>
      <dgm:spPr/>
    </dgm:pt>
    <dgm:pt modelId="{A0D37FB0-E296-EA47-A7FD-497A576E457A}" type="pres">
      <dgm:prSet presAssocID="{091ACDFC-D58F-4891-A9CA-7B4E7551F3F6}" presName="childTextBox" presStyleLbl="fgAccFollowNode1" presStyleIdx="0" presStyleCnt="3">
        <dgm:presLayoutVars>
          <dgm:bulletEnabled val="1"/>
        </dgm:presLayoutVars>
      </dgm:prSet>
      <dgm:spPr/>
    </dgm:pt>
    <dgm:pt modelId="{AF8BE1B7-625C-0445-998D-3D7AB928769C}" type="pres">
      <dgm:prSet presAssocID="{7FC6F984-B1D8-4711-A72D-F41F8F2B2A49}" presName="childTextBox" presStyleLbl="fgAccFollowNode1" presStyleIdx="1" presStyleCnt="3">
        <dgm:presLayoutVars>
          <dgm:bulletEnabled val="1"/>
        </dgm:presLayoutVars>
      </dgm:prSet>
      <dgm:spPr/>
    </dgm:pt>
    <dgm:pt modelId="{ED1DA590-A818-EB47-AFA1-9C5C0E730515}" type="pres">
      <dgm:prSet presAssocID="{37CBECC0-5BF6-42D1-906B-80C5C791271C}" presName="childTextBox" presStyleLbl="fgAccFollowNode1" presStyleIdx="2" presStyleCnt="3">
        <dgm:presLayoutVars>
          <dgm:bulletEnabled val="1"/>
        </dgm:presLayoutVars>
      </dgm:prSet>
      <dgm:spPr/>
    </dgm:pt>
    <dgm:pt modelId="{DC2F90DF-5FC2-F340-B1AA-45AD948ED106}" type="pres">
      <dgm:prSet presAssocID="{65A78339-BC04-4793-999E-2CC89B1B16C6}" presName="sp" presStyleCnt="0"/>
      <dgm:spPr/>
    </dgm:pt>
    <dgm:pt modelId="{7464C73A-8194-B842-9D2D-4B76325C93C7}" type="pres">
      <dgm:prSet presAssocID="{40363A49-8060-485F-93D3-244D111250E4}" presName="arrowAndChildren" presStyleCnt="0"/>
      <dgm:spPr/>
    </dgm:pt>
    <dgm:pt modelId="{FBC169EC-81C0-124E-87A4-D79725401652}" type="pres">
      <dgm:prSet presAssocID="{40363A49-8060-485F-93D3-244D111250E4}" presName="parentTextArrow" presStyleLbl="node1" presStyleIdx="1" presStyleCnt="3"/>
      <dgm:spPr/>
    </dgm:pt>
    <dgm:pt modelId="{C99008EE-3F88-604B-BA87-C0DE65E4CD15}" type="pres">
      <dgm:prSet presAssocID="{BDFAE9E5-8189-4FB8-B0E0-7F5D1D59DC16}" presName="sp" presStyleCnt="0"/>
      <dgm:spPr/>
    </dgm:pt>
    <dgm:pt modelId="{D4E201BC-EE4B-9C4A-9994-19A8A2CBE855}" type="pres">
      <dgm:prSet presAssocID="{222A971F-457B-4F2D-961B-44A3923FAC23}" presName="arrowAndChildren" presStyleCnt="0"/>
      <dgm:spPr/>
    </dgm:pt>
    <dgm:pt modelId="{79CFAD02-E64A-D046-8E8C-01C842A8CA90}" type="pres">
      <dgm:prSet presAssocID="{222A971F-457B-4F2D-961B-44A3923FAC23}" presName="parentTextArrow" presStyleLbl="node1" presStyleIdx="2" presStyleCnt="3"/>
      <dgm:spPr/>
    </dgm:pt>
  </dgm:ptLst>
  <dgm:cxnLst>
    <dgm:cxn modelId="{8DC65701-76A3-4B23-8958-02C6A2A5E215}" srcId="{F956F095-58DC-4386-8460-7D47C837746F}" destId="{222A971F-457B-4F2D-961B-44A3923FAC23}" srcOrd="0" destOrd="0" parTransId="{15FBDC74-277E-4EA5-8833-8C626BB1696A}" sibTransId="{BDFAE9E5-8189-4FB8-B0E0-7F5D1D59DC16}"/>
    <dgm:cxn modelId="{96AB9A07-9B3F-9942-B58C-3F61DEAC9436}" type="presOf" srcId="{7FC6F984-B1D8-4711-A72D-F41F8F2B2A49}" destId="{AF8BE1B7-625C-0445-998D-3D7AB928769C}" srcOrd="0" destOrd="0" presId="urn:microsoft.com/office/officeart/2005/8/layout/process4"/>
    <dgm:cxn modelId="{1FCBB715-0A0D-47C5-8029-43A0C63C5FC9}" srcId="{2E919138-E8AF-45B7-8148-F493D818292D}" destId="{37CBECC0-5BF6-42D1-906B-80C5C791271C}" srcOrd="2" destOrd="0" parTransId="{DE84B168-1BAD-49DD-82C3-62DD8AA6DE4F}" sibTransId="{E2D18B44-3D35-4073-B6D1-1E69CC69E97D}"/>
    <dgm:cxn modelId="{E05BDA1E-4E5F-B641-97AD-7695EF0E3138}" type="presOf" srcId="{37CBECC0-5BF6-42D1-906B-80C5C791271C}" destId="{ED1DA590-A818-EB47-AFA1-9C5C0E730515}" srcOrd="0" destOrd="0" presId="urn:microsoft.com/office/officeart/2005/8/layout/process4"/>
    <dgm:cxn modelId="{18D40223-2DFC-154C-87B6-698405A1A3C3}" type="presOf" srcId="{091ACDFC-D58F-4891-A9CA-7B4E7551F3F6}" destId="{A0D37FB0-E296-EA47-A7FD-497A576E457A}" srcOrd="0" destOrd="0" presId="urn:microsoft.com/office/officeart/2005/8/layout/process4"/>
    <dgm:cxn modelId="{D35A084C-445F-4C02-B9D3-E120FDE94360}" srcId="{2E919138-E8AF-45B7-8148-F493D818292D}" destId="{7FC6F984-B1D8-4711-A72D-F41F8F2B2A49}" srcOrd="1" destOrd="0" parTransId="{99E4F56A-B618-44BB-85DA-B816323CAE31}" sibTransId="{4F9717B8-F033-44CD-95B2-B477AEAD46E3}"/>
    <dgm:cxn modelId="{9A4E044E-E3C7-CF4E-9D76-C5D002B54422}" type="presOf" srcId="{40363A49-8060-485F-93D3-244D111250E4}" destId="{FBC169EC-81C0-124E-87A4-D79725401652}" srcOrd="0" destOrd="0" presId="urn:microsoft.com/office/officeart/2005/8/layout/process4"/>
    <dgm:cxn modelId="{FC00BD66-4497-2446-B93F-BCC09EE4543F}" type="presOf" srcId="{2E919138-E8AF-45B7-8148-F493D818292D}" destId="{077F925B-1C6D-A84E-B505-EFC7AD94AFF4}" srcOrd="0" destOrd="0" presId="urn:microsoft.com/office/officeart/2005/8/layout/process4"/>
    <dgm:cxn modelId="{BDCE9E7C-DFAA-4C79-BE7E-4F64E212C660}" srcId="{F956F095-58DC-4386-8460-7D47C837746F}" destId="{2E919138-E8AF-45B7-8148-F493D818292D}" srcOrd="2" destOrd="0" parTransId="{8859DDFD-D00C-4787-BCD2-3D2401404AEE}" sibTransId="{8B672E1D-96A6-4A57-9C41-400B964F050A}"/>
    <dgm:cxn modelId="{E8712B83-0021-D742-BFFC-60D19ED3F924}" type="presOf" srcId="{222A971F-457B-4F2D-961B-44A3923FAC23}" destId="{79CFAD02-E64A-D046-8E8C-01C842A8CA90}" srcOrd="0" destOrd="0" presId="urn:microsoft.com/office/officeart/2005/8/layout/process4"/>
    <dgm:cxn modelId="{0B5A1293-CF83-3441-A7C4-473C12D0B885}" type="presOf" srcId="{2E919138-E8AF-45B7-8148-F493D818292D}" destId="{A4B445FF-0E47-A641-BFDC-CB00B41C4979}" srcOrd="1" destOrd="0" presId="urn:microsoft.com/office/officeart/2005/8/layout/process4"/>
    <dgm:cxn modelId="{AA844695-8CD3-4AF0-9C4E-1D680E334C67}" srcId="{2E919138-E8AF-45B7-8148-F493D818292D}" destId="{091ACDFC-D58F-4891-A9CA-7B4E7551F3F6}" srcOrd="0" destOrd="0" parTransId="{CF2A092C-8718-4F3D-A96F-A3041CFB751B}" sibTransId="{8CD13A5B-80CB-4A01-8D73-979B4FCC6789}"/>
    <dgm:cxn modelId="{0C3A47B7-5602-47B3-8255-34CE4B9B56DD}" srcId="{F956F095-58DC-4386-8460-7D47C837746F}" destId="{40363A49-8060-485F-93D3-244D111250E4}" srcOrd="1" destOrd="0" parTransId="{F895F910-3FCC-4B63-B0E4-AF3A56E45B4B}" sibTransId="{65A78339-BC04-4793-999E-2CC89B1B16C6}"/>
    <dgm:cxn modelId="{82DAFCD5-4C36-1649-8C72-3540510F2979}" type="presOf" srcId="{F956F095-58DC-4386-8460-7D47C837746F}" destId="{05230192-39C6-D44D-84AA-5C898A7D86B6}" srcOrd="0" destOrd="0" presId="urn:microsoft.com/office/officeart/2005/8/layout/process4"/>
    <dgm:cxn modelId="{F8569405-9C86-B54F-9C05-5139FDE1BC73}" type="presParOf" srcId="{05230192-39C6-D44D-84AA-5C898A7D86B6}" destId="{553EBE4C-E653-D14C-84D1-1AA5D99A5AB4}" srcOrd="0" destOrd="0" presId="urn:microsoft.com/office/officeart/2005/8/layout/process4"/>
    <dgm:cxn modelId="{615293A3-0D9F-5342-949B-D65A54BCFBFF}" type="presParOf" srcId="{553EBE4C-E653-D14C-84D1-1AA5D99A5AB4}" destId="{077F925B-1C6D-A84E-B505-EFC7AD94AFF4}" srcOrd="0" destOrd="0" presId="urn:microsoft.com/office/officeart/2005/8/layout/process4"/>
    <dgm:cxn modelId="{9F4011D4-A5A7-E94C-89C5-6BE061AB4A5B}" type="presParOf" srcId="{553EBE4C-E653-D14C-84D1-1AA5D99A5AB4}" destId="{A4B445FF-0E47-A641-BFDC-CB00B41C4979}" srcOrd="1" destOrd="0" presId="urn:microsoft.com/office/officeart/2005/8/layout/process4"/>
    <dgm:cxn modelId="{231E64A0-C4EC-664E-BF4B-A8D8DBA4C71C}" type="presParOf" srcId="{553EBE4C-E653-D14C-84D1-1AA5D99A5AB4}" destId="{D44846D2-01AC-D442-B093-01F787BDC479}" srcOrd="2" destOrd="0" presId="urn:microsoft.com/office/officeart/2005/8/layout/process4"/>
    <dgm:cxn modelId="{06A413B9-2DFF-9447-8106-7484AC27BCA4}" type="presParOf" srcId="{D44846D2-01AC-D442-B093-01F787BDC479}" destId="{A0D37FB0-E296-EA47-A7FD-497A576E457A}" srcOrd="0" destOrd="0" presId="urn:microsoft.com/office/officeart/2005/8/layout/process4"/>
    <dgm:cxn modelId="{13E0E47A-7A45-264E-ADC7-3DDF8A4411F7}" type="presParOf" srcId="{D44846D2-01AC-D442-B093-01F787BDC479}" destId="{AF8BE1B7-625C-0445-998D-3D7AB928769C}" srcOrd="1" destOrd="0" presId="urn:microsoft.com/office/officeart/2005/8/layout/process4"/>
    <dgm:cxn modelId="{63367819-767B-1648-A698-E27081E96280}" type="presParOf" srcId="{D44846D2-01AC-D442-B093-01F787BDC479}" destId="{ED1DA590-A818-EB47-AFA1-9C5C0E730515}" srcOrd="2" destOrd="0" presId="urn:microsoft.com/office/officeart/2005/8/layout/process4"/>
    <dgm:cxn modelId="{E2BE46CE-3C27-8040-991A-672157DA04DE}" type="presParOf" srcId="{05230192-39C6-D44D-84AA-5C898A7D86B6}" destId="{DC2F90DF-5FC2-F340-B1AA-45AD948ED106}" srcOrd="1" destOrd="0" presId="urn:microsoft.com/office/officeart/2005/8/layout/process4"/>
    <dgm:cxn modelId="{8D5A1383-A940-494A-B130-26080064CBE0}" type="presParOf" srcId="{05230192-39C6-D44D-84AA-5C898A7D86B6}" destId="{7464C73A-8194-B842-9D2D-4B76325C93C7}" srcOrd="2" destOrd="0" presId="urn:microsoft.com/office/officeart/2005/8/layout/process4"/>
    <dgm:cxn modelId="{BD77B9B4-46C4-5244-97C1-FB3DCF2A0723}" type="presParOf" srcId="{7464C73A-8194-B842-9D2D-4B76325C93C7}" destId="{FBC169EC-81C0-124E-87A4-D79725401652}" srcOrd="0" destOrd="0" presId="urn:microsoft.com/office/officeart/2005/8/layout/process4"/>
    <dgm:cxn modelId="{494A3955-6E7E-5647-87C7-77BD5313D11B}" type="presParOf" srcId="{05230192-39C6-D44D-84AA-5C898A7D86B6}" destId="{C99008EE-3F88-604B-BA87-C0DE65E4CD15}" srcOrd="3" destOrd="0" presId="urn:microsoft.com/office/officeart/2005/8/layout/process4"/>
    <dgm:cxn modelId="{5D90B29B-78B2-8B4B-A9BB-3BE1923FD50B}" type="presParOf" srcId="{05230192-39C6-D44D-84AA-5C898A7D86B6}" destId="{D4E201BC-EE4B-9C4A-9994-19A8A2CBE855}" srcOrd="4" destOrd="0" presId="urn:microsoft.com/office/officeart/2005/8/layout/process4"/>
    <dgm:cxn modelId="{AF0BD6A6-72AB-1B41-A735-DFB43F5A6DC6}" type="presParOf" srcId="{D4E201BC-EE4B-9C4A-9994-19A8A2CBE855}" destId="{79CFAD02-E64A-D046-8E8C-01C842A8CA9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41AE38-2825-4C80-8475-B5636C79528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CCF62EB-EFF7-4138-8C8C-B2753F781F16}">
      <dgm:prSet/>
      <dgm:spPr/>
      <dgm:t>
        <a:bodyPr/>
        <a:lstStyle/>
        <a:p>
          <a:r>
            <a:rPr lang="pt-BR"/>
            <a:t>Una misión:   Un grupo de discípulos enviados al mundo para evangelizar. </a:t>
          </a:r>
          <a:endParaRPr lang="en-US"/>
        </a:p>
      </dgm:t>
    </dgm:pt>
    <dgm:pt modelId="{A9405A6D-CC44-43DE-923C-D072563FBD21}" type="parTrans" cxnId="{CAC38081-6449-4477-AE3B-60BAD2B30B13}">
      <dgm:prSet/>
      <dgm:spPr/>
      <dgm:t>
        <a:bodyPr/>
        <a:lstStyle/>
        <a:p>
          <a:endParaRPr lang="en-US"/>
        </a:p>
      </dgm:t>
    </dgm:pt>
    <dgm:pt modelId="{03F15440-789E-4B5C-9B5E-215873509AC8}" type="sibTrans" cxnId="{CAC38081-6449-4477-AE3B-60BAD2B30B13}">
      <dgm:prSet/>
      <dgm:spPr/>
      <dgm:t>
        <a:bodyPr/>
        <a:lstStyle/>
        <a:p>
          <a:endParaRPr lang="en-US"/>
        </a:p>
      </dgm:t>
    </dgm:pt>
    <dgm:pt modelId="{210CA057-8593-4362-86B1-6EFE3EBEF50F}">
      <dgm:prSet/>
      <dgm:spPr/>
      <dgm:t>
        <a:bodyPr/>
        <a:lstStyle/>
        <a:p>
          <a:r>
            <a:rPr lang="pt-BR"/>
            <a:t>Un Hospital:  Un lugar donde se curan las heridas de la vida. </a:t>
          </a:r>
          <a:endParaRPr lang="en-US"/>
        </a:p>
      </dgm:t>
    </dgm:pt>
    <dgm:pt modelId="{F85E8CCF-9FDA-4C24-B957-4F8871AB966B}" type="parTrans" cxnId="{EADE504F-DE7F-45D5-8091-6B1E5CA99A0C}">
      <dgm:prSet/>
      <dgm:spPr/>
      <dgm:t>
        <a:bodyPr/>
        <a:lstStyle/>
        <a:p>
          <a:endParaRPr lang="en-US"/>
        </a:p>
      </dgm:t>
    </dgm:pt>
    <dgm:pt modelId="{44A292C4-726A-4DD0-9906-62D6FD16F725}" type="sibTrans" cxnId="{EADE504F-DE7F-45D5-8091-6B1E5CA99A0C}">
      <dgm:prSet/>
      <dgm:spPr/>
      <dgm:t>
        <a:bodyPr/>
        <a:lstStyle/>
        <a:p>
          <a:endParaRPr lang="en-US"/>
        </a:p>
      </dgm:t>
    </dgm:pt>
    <dgm:pt modelId="{40FAD8CA-C8E8-4C3E-80F3-758DA5D57848}">
      <dgm:prSet/>
      <dgm:spPr/>
      <dgm:t>
        <a:bodyPr/>
        <a:lstStyle/>
        <a:p>
          <a:r>
            <a:rPr lang="pt-BR"/>
            <a:t>La Casa de Dios:  Dios es el Padre y la congregación son sus hijos.</a:t>
          </a:r>
          <a:endParaRPr lang="en-US"/>
        </a:p>
      </dgm:t>
    </dgm:pt>
    <dgm:pt modelId="{42D67D4B-A300-4FB8-B3AA-A4219CF11B47}" type="parTrans" cxnId="{826D514E-8234-454E-B7C2-CD24AD0375E6}">
      <dgm:prSet/>
      <dgm:spPr/>
      <dgm:t>
        <a:bodyPr/>
        <a:lstStyle/>
        <a:p>
          <a:endParaRPr lang="en-US"/>
        </a:p>
      </dgm:t>
    </dgm:pt>
    <dgm:pt modelId="{338B0055-DE28-4FE7-AC44-3599F873A372}" type="sibTrans" cxnId="{826D514E-8234-454E-B7C2-CD24AD0375E6}">
      <dgm:prSet/>
      <dgm:spPr/>
      <dgm:t>
        <a:bodyPr/>
        <a:lstStyle/>
        <a:p>
          <a:endParaRPr lang="en-US"/>
        </a:p>
      </dgm:t>
    </dgm:pt>
    <dgm:pt modelId="{1AC6EDCE-DF71-FE45-8613-DAF2B1C5A6D7}" type="pres">
      <dgm:prSet presAssocID="{B641AE38-2825-4C80-8475-B5636C79528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0450F21-B2B8-844A-BBA0-401EAC1D2095}" type="pres">
      <dgm:prSet presAssocID="{BCCF62EB-EFF7-4138-8C8C-B2753F781F16}" presName="hierRoot1" presStyleCnt="0"/>
      <dgm:spPr/>
    </dgm:pt>
    <dgm:pt modelId="{EEBDB47A-98A2-B048-91E8-BA43DB1F0CF1}" type="pres">
      <dgm:prSet presAssocID="{BCCF62EB-EFF7-4138-8C8C-B2753F781F16}" presName="composite" presStyleCnt="0"/>
      <dgm:spPr/>
    </dgm:pt>
    <dgm:pt modelId="{32DDF290-C198-CE43-A78D-DC7983201B40}" type="pres">
      <dgm:prSet presAssocID="{BCCF62EB-EFF7-4138-8C8C-B2753F781F16}" presName="background" presStyleLbl="node0" presStyleIdx="0" presStyleCnt="3"/>
      <dgm:spPr/>
    </dgm:pt>
    <dgm:pt modelId="{F6AA954D-3228-BB4F-A0FD-70432F2404C6}" type="pres">
      <dgm:prSet presAssocID="{BCCF62EB-EFF7-4138-8C8C-B2753F781F16}" presName="text" presStyleLbl="fgAcc0" presStyleIdx="0" presStyleCnt="3">
        <dgm:presLayoutVars>
          <dgm:chPref val="3"/>
        </dgm:presLayoutVars>
      </dgm:prSet>
      <dgm:spPr/>
    </dgm:pt>
    <dgm:pt modelId="{F43A2A6E-5485-E244-8D49-5CACFC46CC01}" type="pres">
      <dgm:prSet presAssocID="{BCCF62EB-EFF7-4138-8C8C-B2753F781F16}" presName="hierChild2" presStyleCnt="0"/>
      <dgm:spPr/>
    </dgm:pt>
    <dgm:pt modelId="{E679B81C-DEA6-414E-ABD5-FB0B893B6B75}" type="pres">
      <dgm:prSet presAssocID="{210CA057-8593-4362-86B1-6EFE3EBEF50F}" presName="hierRoot1" presStyleCnt="0"/>
      <dgm:spPr/>
    </dgm:pt>
    <dgm:pt modelId="{79A29654-298F-6248-A690-282CD2F7F85A}" type="pres">
      <dgm:prSet presAssocID="{210CA057-8593-4362-86B1-6EFE3EBEF50F}" presName="composite" presStyleCnt="0"/>
      <dgm:spPr/>
    </dgm:pt>
    <dgm:pt modelId="{6E030695-1C81-FB44-913E-6F9CC5628B25}" type="pres">
      <dgm:prSet presAssocID="{210CA057-8593-4362-86B1-6EFE3EBEF50F}" presName="background" presStyleLbl="node0" presStyleIdx="1" presStyleCnt="3"/>
      <dgm:spPr/>
    </dgm:pt>
    <dgm:pt modelId="{F1516D41-6974-524B-834B-ACFCB36B5E37}" type="pres">
      <dgm:prSet presAssocID="{210CA057-8593-4362-86B1-6EFE3EBEF50F}" presName="text" presStyleLbl="fgAcc0" presStyleIdx="1" presStyleCnt="3">
        <dgm:presLayoutVars>
          <dgm:chPref val="3"/>
        </dgm:presLayoutVars>
      </dgm:prSet>
      <dgm:spPr/>
    </dgm:pt>
    <dgm:pt modelId="{D6F580FB-E283-6240-B61E-0F163E366A8A}" type="pres">
      <dgm:prSet presAssocID="{210CA057-8593-4362-86B1-6EFE3EBEF50F}" presName="hierChild2" presStyleCnt="0"/>
      <dgm:spPr/>
    </dgm:pt>
    <dgm:pt modelId="{7AABC866-1FF6-1F46-B8F5-367EAA11E29F}" type="pres">
      <dgm:prSet presAssocID="{40FAD8CA-C8E8-4C3E-80F3-758DA5D57848}" presName="hierRoot1" presStyleCnt="0"/>
      <dgm:spPr/>
    </dgm:pt>
    <dgm:pt modelId="{A0DD1176-9E7D-E14B-B613-C3B79B331CC0}" type="pres">
      <dgm:prSet presAssocID="{40FAD8CA-C8E8-4C3E-80F3-758DA5D57848}" presName="composite" presStyleCnt="0"/>
      <dgm:spPr/>
    </dgm:pt>
    <dgm:pt modelId="{9E185982-3F64-D942-828C-B27EBF88D65F}" type="pres">
      <dgm:prSet presAssocID="{40FAD8CA-C8E8-4C3E-80F3-758DA5D57848}" presName="background" presStyleLbl="node0" presStyleIdx="2" presStyleCnt="3"/>
      <dgm:spPr/>
    </dgm:pt>
    <dgm:pt modelId="{1AD192F2-8B1A-1045-8D77-8DF5232BE5DA}" type="pres">
      <dgm:prSet presAssocID="{40FAD8CA-C8E8-4C3E-80F3-758DA5D57848}" presName="text" presStyleLbl="fgAcc0" presStyleIdx="2" presStyleCnt="3">
        <dgm:presLayoutVars>
          <dgm:chPref val="3"/>
        </dgm:presLayoutVars>
      </dgm:prSet>
      <dgm:spPr/>
    </dgm:pt>
    <dgm:pt modelId="{21011A1B-F887-9740-A8D5-663AB0E5463E}" type="pres">
      <dgm:prSet presAssocID="{40FAD8CA-C8E8-4C3E-80F3-758DA5D57848}" presName="hierChild2" presStyleCnt="0"/>
      <dgm:spPr/>
    </dgm:pt>
  </dgm:ptLst>
  <dgm:cxnLst>
    <dgm:cxn modelId="{97DBF814-D791-C64D-ACD2-56E04A567F96}" type="presOf" srcId="{BCCF62EB-EFF7-4138-8C8C-B2753F781F16}" destId="{F6AA954D-3228-BB4F-A0FD-70432F2404C6}" srcOrd="0" destOrd="0" presId="urn:microsoft.com/office/officeart/2005/8/layout/hierarchy1"/>
    <dgm:cxn modelId="{A6ADE625-A149-C74E-90B5-B1B8710D5A5A}" type="presOf" srcId="{B641AE38-2825-4C80-8475-B5636C79528C}" destId="{1AC6EDCE-DF71-FE45-8613-DAF2B1C5A6D7}" srcOrd="0" destOrd="0" presId="urn:microsoft.com/office/officeart/2005/8/layout/hierarchy1"/>
    <dgm:cxn modelId="{826D514E-8234-454E-B7C2-CD24AD0375E6}" srcId="{B641AE38-2825-4C80-8475-B5636C79528C}" destId="{40FAD8CA-C8E8-4C3E-80F3-758DA5D57848}" srcOrd="2" destOrd="0" parTransId="{42D67D4B-A300-4FB8-B3AA-A4219CF11B47}" sibTransId="{338B0055-DE28-4FE7-AC44-3599F873A372}"/>
    <dgm:cxn modelId="{EADE504F-DE7F-45D5-8091-6B1E5CA99A0C}" srcId="{B641AE38-2825-4C80-8475-B5636C79528C}" destId="{210CA057-8593-4362-86B1-6EFE3EBEF50F}" srcOrd="1" destOrd="0" parTransId="{F85E8CCF-9FDA-4C24-B957-4F8871AB966B}" sibTransId="{44A292C4-726A-4DD0-9906-62D6FD16F725}"/>
    <dgm:cxn modelId="{38EE3964-23B1-034E-B56E-87281CCB50BE}" type="presOf" srcId="{210CA057-8593-4362-86B1-6EFE3EBEF50F}" destId="{F1516D41-6974-524B-834B-ACFCB36B5E37}" srcOrd="0" destOrd="0" presId="urn:microsoft.com/office/officeart/2005/8/layout/hierarchy1"/>
    <dgm:cxn modelId="{14F2F26C-7075-644A-99C8-74D053052354}" type="presOf" srcId="{40FAD8CA-C8E8-4C3E-80F3-758DA5D57848}" destId="{1AD192F2-8B1A-1045-8D77-8DF5232BE5DA}" srcOrd="0" destOrd="0" presId="urn:microsoft.com/office/officeart/2005/8/layout/hierarchy1"/>
    <dgm:cxn modelId="{CAC38081-6449-4477-AE3B-60BAD2B30B13}" srcId="{B641AE38-2825-4C80-8475-B5636C79528C}" destId="{BCCF62EB-EFF7-4138-8C8C-B2753F781F16}" srcOrd="0" destOrd="0" parTransId="{A9405A6D-CC44-43DE-923C-D072563FBD21}" sibTransId="{03F15440-789E-4B5C-9B5E-215873509AC8}"/>
    <dgm:cxn modelId="{1FC4957F-57B2-A948-B150-5368DED32B48}" type="presParOf" srcId="{1AC6EDCE-DF71-FE45-8613-DAF2B1C5A6D7}" destId="{30450F21-B2B8-844A-BBA0-401EAC1D2095}" srcOrd="0" destOrd="0" presId="urn:microsoft.com/office/officeart/2005/8/layout/hierarchy1"/>
    <dgm:cxn modelId="{D41194B9-CF12-A143-9148-463A08B7E805}" type="presParOf" srcId="{30450F21-B2B8-844A-BBA0-401EAC1D2095}" destId="{EEBDB47A-98A2-B048-91E8-BA43DB1F0CF1}" srcOrd="0" destOrd="0" presId="urn:microsoft.com/office/officeart/2005/8/layout/hierarchy1"/>
    <dgm:cxn modelId="{8DC11925-A08B-3A43-B7D5-9C895E377E68}" type="presParOf" srcId="{EEBDB47A-98A2-B048-91E8-BA43DB1F0CF1}" destId="{32DDF290-C198-CE43-A78D-DC7983201B40}" srcOrd="0" destOrd="0" presId="urn:microsoft.com/office/officeart/2005/8/layout/hierarchy1"/>
    <dgm:cxn modelId="{C2032AEF-0410-8849-A706-2B510B3F6670}" type="presParOf" srcId="{EEBDB47A-98A2-B048-91E8-BA43DB1F0CF1}" destId="{F6AA954D-3228-BB4F-A0FD-70432F2404C6}" srcOrd="1" destOrd="0" presId="urn:microsoft.com/office/officeart/2005/8/layout/hierarchy1"/>
    <dgm:cxn modelId="{614A814F-051D-D04D-B814-3C27A9AE1C5F}" type="presParOf" srcId="{30450F21-B2B8-844A-BBA0-401EAC1D2095}" destId="{F43A2A6E-5485-E244-8D49-5CACFC46CC01}" srcOrd="1" destOrd="0" presId="urn:microsoft.com/office/officeart/2005/8/layout/hierarchy1"/>
    <dgm:cxn modelId="{F0519392-8152-AC45-AFC3-90A1DFD53B99}" type="presParOf" srcId="{1AC6EDCE-DF71-FE45-8613-DAF2B1C5A6D7}" destId="{E679B81C-DEA6-414E-ABD5-FB0B893B6B75}" srcOrd="1" destOrd="0" presId="urn:microsoft.com/office/officeart/2005/8/layout/hierarchy1"/>
    <dgm:cxn modelId="{134ADA4E-C426-7E47-81F9-5B02B099D308}" type="presParOf" srcId="{E679B81C-DEA6-414E-ABD5-FB0B893B6B75}" destId="{79A29654-298F-6248-A690-282CD2F7F85A}" srcOrd="0" destOrd="0" presId="urn:microsoft.com/office/officeart/2005/8/layout/hierarchy1"/>
    <dgm:cxn modelId="{0431399A-DC5D-1F48-B8D7-37B81A0F24CA}" type="presParOf" srcId="{79A29654-298F-6248-A690-282CD2F7F85A}" destId="{6E030695-1C81-FB44-913E-6F9CC5628B25}" srcOrd="0" destOrd="0" presId="urn:microsoft.com/office/officeart/2005/8/layout/hierarchy1"/>
    <dgm:cxn modelId="{992FB03C-6698-524A-8705-E829CDB1DCC0}" type="presParOf" srcId="{79A29654-298F-6248-A690-282CD2F7F85A}" destId="{F1516D41-6974-524B-834B-ACFCB36B5E37}" srcOrd="1" destOrd="0" presId="urn:microsoft.com/office/officeart/2005/8/layout/hierarchy1"/>
    <dgm:cxn modelId="{1EC60D82-50B8-E240-BAB7-65C043ABBBE4}" type="presParOf" srcId="{E679B81C-DEA6-414E-ABD5-FB0B893B6B75}" destId="{D6F580FB-E283-6240-B61E-0F163E366A8A}" srcOrd="1" destOrd="0" presId="urn:microsoft.com/office/officeart/2005/8/layout/hierarchy1"/>
    <dgm:cxn modelId="{0BF46F10-D6BD-D247-B8FA-ADA54C9BF1A6}" type="presParOf" srcId="{1AC6EDCE-DF71-FE45-8613-DAF2B1C5A6D7}" destId="{7AABC866-1FF6-1F46-B8F5-367EAA11E29F}" srcOrd="2" destOrd="0" presId="urn:microsoft.com/office/officeart/2005/8/layout/hierarchy1"/>
    <dgm:cxn modelId="{78D7D9D9-F8B1-4B4F-AC6F-885B5C6A10D8}" type="presParOf" srcId="{7AABC866-1FF6-1F46-B8F5-367EAA11E29F}" destId="{A0DD1176-9E7D-E14B-B613-C3B79B331CC0}" srcOrd="0" destOrd="0" presId="urn:microsoft.com/office/officeart/2005/8/layout/hierarchy1"/>
    <dgm:cxn modelId="{2EAB3BFE-F210-9141-88C3-10DAF6B1CAEC}" type="presParOf" srcId="{A0DD1176-9E7D-E14B-B613-C3B79B331CC0}" destId="{9E185982-3F64-D942-828C-B27EBF88D65F}" srcOrd="0" destOrd="0" presId="urn:microsoft.com/office/officeart/2005/8/layout/hierarchy1"/>
    <dgm:cxn modelId="{387648F8-AA43-9549-88E4-9A384EFAB7ED}" type="presParOf" srcId="{A0DD1176-9E7D-E14B-B613-C3B79B331CC0}" destId="{1AD192F2-8B1A-1045-8D77-8DF5232BE5DA}" srcOrd="1" destOrd="0" presId="urn:microsoft.com/office/officeart/2005/8/layout/hierarchy1"/>
    <dgm:cxn modelId="{D41F0FA2-CE29-C045-996D-E1D7BD0563C0}" type="presParOf" srcId="{7AABC866-1FF6-1F46-B8F5-367EAA11E29F}" destId="{21011A1B-F887-9740-A8D5-663AB0E5463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4CB678-A045-4F2F-8D89-70932E89A509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3BECE39-7F1B-44BF-A2C6-38965D195849}">
      <dgm:prSet/>
      <dgm:spPr/>
      <dgm:t>
        <a:bodyPr/>
        <a:lstStyle/>
        <a:p>
          <a:r>
            <a:rPr lang="pt-BR"/>
            <a:t>El modelo de Israel.   Nación teocrática</a:t>
          </a:r>
          <a:endParaRPr lang="en-US"/>
        </a:p>
      </dgm:t>
    </dgm:pt>
    <dgm:pt modelId="{74C36900-82CD-4FCC-9149-F08488D9FD5C}" type="parTrans" cxnId="{3A70ECA7-24E8-4B8A-9C6F-22E8901F7E98}">
      <dgm:prSet/>
      <dgm:spPr/>
      <dgm:t>
        <a:bodyPr/>
        <a:lstStyle/>
        <a:p>
          <a:endParaRPr lang="en-US"/>
        </a:p>
      </dgm:t>
    </dgm:pt>
    <dgm:pt modelId="{7633554A-0FBC-4CBA-B38B-EE9C33FBD571}" type="sibTrans" cxnId="{3A70ECA7-24E8-4B8A-9C6F-22E8901F7E98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60E8CE46-C16C-4163-98C1-A628F373298C}">
      <dgm:prSet/>
      <dgm:spPr/>
      <dgm:t>
        <a:bodyPr/>
        <a:lstStyle/>
        <a:p>
          <a:r>
            <a:rPr lang="pt-BR"/>
            <a:t>El modelo del cuerpo.           </a:t>
          </a:r>
          <a:endParaRPr lang="en-US"/>
        </a:p>
      </dgm:t>
    </dgm:pt>
    <dgm:pt modelId="{0FBBE3AA-44CB-4B93-91A1-41CB8369EF28}" type="parTrans" cxnId="{A0285E7E-AE46-4393-BF9D-E03F32CC6684}">
      <dgm:prSet/>
      <dgm:spPr/>
      <dgm:t>
        <a:bodyPr/>
        <a:lstStyle/>
        <a:p>
          <a:endParaRPr lang="en-US"/>
        </a:p>
      </dgm:t>
    </dgm:pt>
    <dgm:pt modelId="{1728209C-1C8A-4297-8A19-F733C5D7428D}" type="sibTrans" cxnId="{A0285E7E-AE46-4393-BF9D-E03F32CC6684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3DC5D655-78D4-4BC2-ACBD-0B368B6EBD45}">
      <dgm:prSet/>
      <dgm:spPr/>
      <dgm:t>
        <a:bodyPr/>
        <a:lstStyle/>
        <a:p>
          <a:r>
            <a:rPr lang="pt-BR"/>
            <a:t>El modelo de Jesús.  </a:t>
          </a:r>
          <a:r>
            <a:rPr lang="pt-BR" i="1"/>
            <a:t>eklesia</a:t>
          </a:r>
          <a:endParaRPr lang="en-US"/>
        </a:p>
      </dgm:t>
    </dgm:pt>
    <dgm:pt modelId="{C45E25BB-A124-41EA-A610-78F5BA842280}" type="parTrans" cxnId="{0AFA66EF-B8A4-43E3-B5CD-4B70DD24977C}">
      <dgm:prSet/>
      <dgm:spPr/>
      <dgm:t>
        <a:bodyPr/>
        <a:lstStyle/>
        <a:p>
          <a:endParaRPr lang="en-US"/>
        </a:p>
      </dgm:t>
    </dgm:pt>
    <dgm:pt modelId="{A0CFCF39-9E0C-497C-A9E8-E876F147C854}" type="sibTrans" cxnId="{0AFA66EF-B8A4-43E3-B5CD-4B70DD24977C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365619C8-B7F4-A140-9487-F00F197EEA93}" type="pres">
      <dgm:prSet presAssocID="{134CB678-A045-4F2F-8D89-70932E89A509}" presName="Name0" presStyleCnt="0">
        <dgm:presLayoutVars>
          <dgm:animLvl val="lvl"/>
          <dgm:resizeHandles val="exact"/>
        </dgm:presLayoutVars>
      </dgm:prSet>
      <dgm:spPr/>
    </dgm:pt>
    <dgm:pt modelId="{9FA300BE-820C-614D-BB95-02EE375664F2}" type="pres">
      <dgm:prSet presAssocID="{A3BECE39-7F1B-44BF-A2C6-38965D195849}" presName="compositeNode" presStyleCnt="0">
        <dgm:presLayoutVars>
          <dgm:bulletEnabled val="1"/>
        </dgm:presLayoutVars>
      </dgm:prSet>
      <dgm:spPr/>
    </dgm:pt>
    <dgm:pt modelId="{08C3950C-7E84-4B40-9591-12383CD987EC}" type="pres">
      <dgm:prSet presAssocID="{A3BECE39-7F1B-44BF-A2C6-38965D195849}" presName="bgRect" presStyleLbl="bgAccFollowNode1" presStyleIdx="0" presStyleCnt="3"/>
      <dgm:spPr/>
    </dgm:pt>
    <dgm:pt modelId="{4145A96A-DEE4-FB4E-A795-D571E5232DDF}" type="pres">
      <dgm:prSet presAssocID="{7633554A-0FBC-4CBA-B38B-EE9C33FBD571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B6830960-4602-A840-B007-D420B397B4D8}" type="pres">
      <dgm:prSet presAssocID="{A3BECE39-7F1B-44BF-A2C6-38965D195849}" presName="bottomLine" presStyleLbl="alignNode1" presStyleIdx="1" presStyleCnt="6">
        <dgm:presLayoutVars/>
      </dgm:prSet>
      <dgm:spPr/>
    </dgm:pt>
    <dgm:pt modelId="{D087039D-C11A-814C-92C0-18E4FD65B788}" type="pres">
      <dgm:prSet presAssocID="{A3BECE39-7F1B-44BF-A2C6-38965D195849}" presName="nodeText" presStyleLbl="bgAccFollowNode1" presStyleIdx="0" presStyleCnt="3">
        <dgm:presLayoutVars>
          <dgm:bulletEnabled val="1"/>
        </dgm:presLayoutVars>
      </dgm:prSet>
      <dgm:spPr/>
    </dgm:pt>
    <dgm:pt modelId="{4D87D571-B7F2-9346-8DF7-78F12958A043}" type="pres">
      <dgm:prSet presAssocID="{7633554A-0FBC-4CBA-B38B-EE9C33FBD571}" presName="sibTrans" presStyleCnt="0"/>
      <dgm:spPr/>
    </dgm:pt>
    <dgm:pt modelId="{39EDE18D-BDCF-034C-97C4-69A741CBEAB3}" type="pres">
      <dgm:prSet presAssocID="{60E8CE46-C16C-4163-98C1-A628F373298C}" presName="compositeNode" presStyleCnt="0">
        <dgm:presLayoutVars>
          <dgm:bulletEnabled val="1"/>
        </dgm:presLayoutVars>
      </dgm:prSet>
      <dgm:spPr/>
    </dgm:pt>
    <dgm:pt modelId="{8BEA75CA-5CED-8F49-966C-343937416AAD}" type="pres">
      <dgm:prSet presAssocID="{60E8CE46-C16C-4163-98C1-A628F373298C}" presName="bgRect" presStyleLbl="bgAccFollowNode1" presStyleIdx="1" presStyleCnt="3"/>
      <dgm:spPr/>
    </dgm:pt>
    <dgm:pt modelId="{2D05E058-3A93-2C48-8C72-AA2514DE7D79}" type="pres">
      <dgm:prSet presAssocID="{1728209C-1C8A-4297-8A19-F733C5D7428D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8805A613-0A3C-2347-B7F6-B40675006F8E}" type="pres">
      <dgm:prSet presAssocID="{60E8CE46-C16C-4163-98C1-A628F373298C}" presName="bottomLine" presStyleLbl="alignNode1" presStyleIdx="3" presStyleCnt="6">
        <dgm:presLayoutVars/>
      </dgm:prSet>
      <dgm:spPr/>
    </dgm:pt>
    <dgm:pt modelId="{FCDB424D-1ECE-BE4D-B886-522051F19951}" type="pres">
      <dgm:prSet presAssocID="{60E8CE46-C16C-4163-98C1-A628F373298C}" presName="nodeText" presStyleLbl="bgAccFollowNode1" presStyleIdx="1" presStyleCnt="3">
        <dgm:presLayoutVars>
          <dgm:bulletEnabled val="1"/>
        </dgm:presLayoutVars>
      </dgm:prSet>
      <dgm:spPr/>
    </dgm:pt>
    <dgm:pt modelId="{6A579A55-59F0-6C49-A48C-B1D8ADF908DA}" type="pres">
      <dgm:prSet presAssocID="{1728209C-1C8A-4297-8A19-F733C5D7428D}" presName="sibTrans" presStyleCnt="0"/>
      <dgm:spPr/>
    </dgm:pt>
    <dgm:pt modelId="{958DCD3F-0614-EC4E-A3DC-5C9FBAD645C4}" type="pres">
      <dgm:prSet presAssocID="{3DC5D655-78D4-4BC2-ACBD-0B368B6EBD45}" presName="compositeNode" presStyleCnt="0">
        <dgm:presLayoutVars>
          <dgm:bulletEnabled val="1"/>
        </dgm:presLayoutVars>
      </dgm:prSet>
      <dgm:spPr/>
    </dgm:pt>
    <dgm:pt modelId="{69B6D4D9-B860-684B-B49E-F6CF96069184}" type="pres">
      <dgm:prSet presAssocID="{3DC5D655-78D4-4BC2-ACBD-0B368B6EBD45}" presName="bgRect" presStyleLbl="bgAccFollowNode1" presStyleIdx="2" presStyleCnt="3"/>
      <dgm:spPr/>
    </dgm:pt>
    <dgm:pt modelId="{7278949C-A5E0-A64F-BBBE-07A3DF1F2DE2}" type="pres">
      <dgm:prSet presAssocID="{A0CFCF39-9E0C-497C-A9E8-E876F147C854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37403242-8A5E-AC47-BB74-E4651CF3F052}" type="pres">
      <dgm:prSet presAssocID="{3DC5D655-78D4-4BC2-ACBD-0B368B6EBD45}" presName="bottomLine" presStyleLbl="alignNode1" presStyleIdx="5" presStyleCnt="6">
        <dgm:presLayoutVars/>
      </dgm:prSet>
      <dgm:spPr/>
    </dgm:pt>
    <dgm:pt modelId="{B2610D00-A85C-9B4F-8E70-A9500B929314}" type="pres">
      <dgm:prSet presAssocID="{3DC5D655-78D4-4BC2-ACBD-0B368B6EBD45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A69B3C1A-C902-C749-A66B-EBDE91D9228D}" type="presOf" srcId="{7633554A-0FBC-4CBA-B38B-EE9C33FBD571}" destId="{4145A96A-DEE4-FB4E-A795-D571E5232DDF}" srcOrd="0" destOrd="0" presId="urn:microsoft.com/office/officeart/2016/7/layout/BasicLinearProcessNumbered"/>
    <dgm:cxn modelId="{32EBAC1B-2344-5944-844E-11BE87771D63}" type="presOf" srcId="{1728209C-1C8A-4297-8A19-F733C5D7428D}" destId="{2D05E058-3A93-2C48-8C72-AA2514DE7D79}" srcOrd="0" destOrd="0" presId="urn:microsoft.com/office/officeart/2016/7/layout/BasicLinearProcessNumbered"/>
    <dgm:cxn modelId="{01590557-7A20-2049-9103-4511C7DA5A03}" type="presOf" srcId="{3DC5D655-78D4-4BC2-ACBD-0B368B6EBD45}" destId="{B2610D00-A85C-9B4F-8E70-A9500B929314}" srcOrd="1" destOrd="0" presId="urn:microsoft.com/office/officeart/2016/7/layout/BasicLinearProcessNumbered"/>
    <dgm:cxn modelId="{E813C562-5532-7940-A09F-0A2E0C941756}" type="presOf" srcId="{60E8CE46-C16C-4163-98C1-A628F373298C}" destId="{8BEA75CA-5CED-8F49-966C-343937416AAD}" srcOrd="0" destOrd="0" presId="urn:microsoft.com/office/officeart/2016/7/layout/BasicLinearProcessNumbered"/>
    <dgm:cxn modelId="{8AAED064-2381-6247-B915-6AB0266BB50C}" type="presOf" srcId="{134CB678-A045-4F2F-8D89-70932E89A509}" destId="{365619C8-B7F4-A140-9487-F00F197EEA93}" srcOrd="0" destOrd="0" presId="urn:microsoft.com/office/officeart/2016/7/layout/BasicLinearProcessNumbered"/>
    <dgm:cxn modelId="{0E11057B-C206-504B-BE47-B85DF1588258}" type="presOf" srcId="{A3BECE39-7F1B-44BF-A2C6-38965D195849}" destId="{08C3950C-7E84-4B40-9591-12383CD987EC}" srcOrd="0" destOrd="0" presId="urn:microsoft.com/office/officeart/2016/7/layout/BasicLinearProcessNumbered"/>
    <dgm:cxn modelId="{C53DB17B-90C6-BA45-9A2F-A1C282D4C65B}" type="presOf" srcId="{A3BECE39-7F1B-44BF-A2C6-38965D195849}" destId="{D087039D-C11A-814C-92C0-18E4FD65B788}" srcOrd="1" destOrd="0" presId="urn:microsoft.com/office/officeart/2016/7/layout/BasicLinearProcessNumbered"/>
    <dgm:cxn modelId="{A0285E7E-AE46-4393-BF9D-E03F32CC6684}" srcId="{134CB678-A045-4F2F-8D89-70932E89A509}" destId="{60E8CE46-C16C-4163-98C1-A628F373298C}" srcOrd="1" destOrd="0" parTransId="{0FBBE3AA-44CB-4B93-91A1-41CB8369EF28}" sibTransId="{1728209C-1C8A-4297-8A19-F733C5D7428D}"/>
    <dgm:cxn modelId="{13700C85-E9F1-1A46-ABFB-8EFBDBFE5426}" type="presOf" srcId="{60E8CE46-C16C-4163-98C1-A628F373298C}" destId="{FCDB424D-1ECE-BE4D-B886-522051F19951}" srcOrd="1" destOrd="0" presId="urn:microsoft.com/office/officeart/2016/7/layout/BasicLinearProcessNumbered"/>
    <dgm:cxn modelId="{66371295-CB4A-5342-B78E-54BC9B061C6C}" type="presOf" srcId="{3DC5D655-78D4-4BC2-ACBD-0B368B6EBD45}" destId="{69B6D4D9-B860-684B-B49E-F6CF96069184}" srcOrd="0" destOrd="0" presId="urn:microsoft.com/office/officeart/2016/7/layout/BasicLinearProcessNumbered"/>
    <dgm:cxn modelId="{3A70ECA7-24E8-4B8A-9C6F-22E8901F7E98}" srcId="{134CB678-A045-4F2F-8D89-70932E89A509}" destId="{A3BECE39-7F1B-44BF-A2C6-38965D195849}" srcOrd="0" destOrd="0" parTransId="{74C36900-82CD-4FCC-9149-F08488D9FD5C}" sibTransId="{7633554A-0FBC-4CBA-B38B-EE9C33FBD571}"/>
    <dgm:cxn modelId="{72A352E4-CF41-CB47-9B1B-AE8FE5F464B2}" type="presOf" srcId="{A0CFCF39-9E0C-497C-A9E8-E876F147C854}" destId="{7278949C-A5E0-A64F-BBBE-07A3DF1F2DE2}" srcOrd="0" destOrd="0" presId="urn:microsoft.com/office/officeart/2016/7/layout/BasicLinearProcessNumbered"/>
    <dgm:cxn modelId="{0AFA66EF-B8A4-43E3-B5CD-4B70DD24977C}" srcId="{134CB678-A045-4F2F-8D89-70932E89A509}" destId="{3DC5D655-78D4-4BC2-ACBD-0B368B6EBD45}" srcOrd="2" destOrd="0" parTransId="{C45E25BB-A124-41EA-A610-78F5BA842280}" sibTransId="{A0CFCF39-9E0C-497C-A9E8-E876F147C854}"/>
    <dgm:cxn modelId="{1C263965-8C5E-ED44-B91E-FFFBD291F0C3}" type="presParOf" srcId="{365619C8-B7F4-A140-9487-F00F197EEA93}" destId="{9FA300BE-820C-614D-BB95-02EE375664F2}" srcOrd="0" destOrd="0" presId="urn:microsoft.com/office/officeart/2016/7/layout/BasicLinearProcessNumbered"/>
    <dgm:cxn modelId="{56183FCD-DC1B-324A-982F-7DB7575EFFB6}" type="presParOf" srcId="{9FA300BE-820C-614D-BB95-02EE375664F2}" destId="{08C3950C-7E84-4B40-9591-12383CD987EC}" srcOrd="0" destOrd="0" presId="urn:microsoft.com/office/officeart/2016/7/layout/BasicLinearProcessNumbered"/>
    <dgm:cxn modelId="{65D03887-EC3B-4049-BB09-365F8C9C8E3B}" type="presParOf" srcId="{9FA300BE-820C-614D-BB95-02EE375664F2}" destId="{4145A96A-DEE4-FB4E-A795-D571E5232DDF}" srcOrd="1" destOrd="0" presId="urn:microsoft.com/office/officeart/2016/7/layout/BasicLinearProcessNumbered"/>
    <dgm:cxn modelId="{C358A7EA-A53D-2945-8AC1-E9CA8D4A867B}" type="presParOf" srcId="{9FA300BE-820C-614D-BB95-02EE375664F2}" destId="{B6830960-4602-A840-B007-D420B397B4D8}" srcOrd="2" destOrd="0" presId="urn:microsoft.com/office/officeart/2016/7/layout/BasicLinearProcessNumbered"/>
    <dgm:cxn modelId="{CF8BDA55-24FA-504D-ACD4-4364320F7224}" type="presParOf" srcId="{9FA300BE-820C-614D-BB95-02EE375664F2}" destId="{D087039D-C11A-814C-92C0-18E4FD65B788}" srcOrd="3" destOrd="0" presId="urn:microsoft.com/office/officeart/2016/7/layout/BasicLinearProcessNumbered"/>
    <dgm:cxn modelId="{AEA962E3-9E7B-9D44-897F-21799686317C}" type="presParOf" srcId="{365619C8-B7F4-A140-9487-F00F197EEA93}" destId="{4D87D571-B7F2-9346-8DF7-78F12958A043}" srcOrd="1" destOrd="0" presId="urn:microsoft.com/office/officeart/2016/7/layout/BasicLinearProcessNumbered"/>
    <dgm:cxn modelId="{D1CE59AA-FF90-3547-8D19-0C359B15D436}" type="presParOf" srcId="{365619C8-B7F4-A140-9487-F00F197EEA93}" destId="{39EDE18D-BDCF-034C-97C4-69A741CBEAB3}" srcOrd="2" destOrd="0" presId="urn:microsoft.com/office/officeart/2016/7/layout/BasicLinearProcessNumbered"/>
    <dgm:cxn modelId="{357D3006-4331-2940-9421-6914D28DFDF5}" type="presParOf" srcId="{39EDE18D-BDCF-034C-97C4-69A741CBEAB3}" destId="{8BEA75CA-5CED-8F49-966C-343937416AAD}" srcOrd="0" destOrd="0" presId="urn:microsoft.com/office/officeart/2016/7/layout/BasicLinearProcessNumbered"/>
    <dgm:cxn modelId="{8A815A71-AAEA-AE48-AFBB-414B83590154}" type="presParOf" srcId="{39EDE18D-BDCF-034C-97C4-69A741CBEAB3}" destId="{2D05E058-3A93-2C48-8C72-AA2514DE7D79}" srcOrd="1" destOrd="0" presId="urn:microsoft.com/office/officeart/2016/7/layout/BasicLinearProcessNumbered"/>
    <dgm:cxn modelId="{99A70E1E-D8A5-8E4F-97B1-9AD4F2BB9CAD}" type="presParOf" srcId="{39EDE18D-BDCF-034C-97C4-69A741CBEAB3}" destId="{8805A613-0A3C-2347-B7F6-B40675006F8E}" srcOrd="2" destOrd="0" presId="urn:microsoft.com/office/officeart/2016/7/layout/BasicLinearProcessNumbered"/>
    <dgm:cxn modelId="{4CB7E834-3C0D-B343-804A-48CD55CBD468}" type="presParOf" srcId="{39EDE18D-BDCF-034C-97C4-69A741CBEAB3}" destId="{FCDB424D-1ECE-BE4D-B886-522051F19951}" srcOrd="3" destOrd="0" presId="urn:microsoft.com/office/officeart/2016/7/layout/BasicLinearProcessNumbered"/>
    <dgm:cxn modelId="{64B4906D-E5FF-2A47-9716-6D868E880909}" type="presParOf" srcId="{365619C8-B7F4-A140-9487-F00F197EEA93}" destId="{6A579A55-59F0-6C49-A48C-B1D8ADF908DA}" srcOrd="3" destOrd="0" presId="urn:microsoft.com/office/officeart/2016/7/layout/BasicLinearProcessNumbered"/>
    <dgm:cxn modelId="{CA25C6B4-5C1C-2848-8D1F-2BF0ED459077}" type="presParOf" srcId="{365619C8-B7F4-A140-9487-F00F197EEA93}" destId="{958DCD3F-0614-EC4E-A3DC-5C9FBAD645C4}" srcOrd="4" destOrd="0" presId="urn:microsoft.com/office/officeart/2016/7/layout/BasicLinearProcessNumbered"/>
    <dgm:cxn modelId="{94A0B88E-A10F-524D-93EB-12D5EEA0D7E0}" type="presParOf" srcId="{958DCD3F-0614-EC4E-A3DC-5C9FBAD645C4}" destId="{69B6D4D9-B860-684B-B49E-F6CF96069184}" srcOrd="0" destOrd="0" presId="urn:microsoft.com/office/officeart/2016/7/layout/BasicLinearProcessNumbered"/>
    <dgm:cxn modelId="{0DFE93F3-301A-7F42-8A15-BCBF7C298E0A}" type="presParOf" srcId="{958DCD3F-0614-EC4E-A3DC-5C9FBAD645C4}" destId="{7278949C-A5E0-A64F-BBBE-07A3DF1F2DE2}" srcOrd="1" destOrd="0" presId="urn:microsoft.com/office/officeart/2016/7/layout/BasicLinearProcessNumbered"/>
    <dgm:cxn modelId="{F1534648-FF89-7A40-AFB0-39E04D5B5B0A}" type="presParOf" srcId="{958DCD3F-0614-EC4E-A3DC-5C9FBAD645C4}" destId="{37403242-8A5E-AC47-BB74-E4651CF3F052}" srcOrd="2" destOrd="0" presId="urn:microsoft.com/office/officeart/2016/7/layout/BasicLinearProcessNumbered"/>
    <dgm:cxn modelId="{6163B97A-A45D-5B4C-ABC4-C3331EFD249B}" type="presParOf" srcId="{958DCD3F-0614-EC4E-A3DC-5C9FBAD645C4}" destId="{B2610D00-A85C-9B4F-8E70-A9500B929314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5D53B2-F473-4C1C-A174-A777A7D0D5C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D10061C-44C1-4136-A85B-71E4778469BD}">
      <dgm:prSet/>
      <dgm:spPr/>
      <dgm:t>
        <a:bodyPr/>
        <a:lstStyle/>
        <a:p>
          <a:r>
            <a:rPr lang="en-US" dirty="0" err="1"/>
            <a:t>Conoce</a:t>
          </a:r>
          <a:r>
            <a:rPr lang="en-US" dirty="0"/>
            <a:t> </a:t>
          </a:r>
          <a:r>
            <a:rPr lang="en-US" dirty="0" err="1"/>
            <a:t>tu</a:t>
          </a:r>
          <a:r>
            <a:rPr lang="en-US" dirty="0"/>
            <a:t> </a:t>
          </a:r>
          <a:r>
            <a:rPr lang="en-US" dirty="0" err="1"/>
            <a:t>Iglesia</a:t>
          </a:r>
          <a:r>
            <a:rPr lang="en-US" dirty="0"/>
            <a:t> y </a:t>
          </a:r>
          <a:r>
            <a:rPr lang="en-US" dirty="0" err="1"/>
            <a:t>aprende</a:t>
          </a:r>
          <a:r>
            <a:rPr lang="en-US" dirty="0"/>
            <a:t> de </a:t>
          </a:r>
          <a:r>
            <a:rPr lang="en-US" dirty="0" err="1"/>
            <a:t>ella</a:t>
          </a:r>
          <a:r>
            <a:rPr lang="en-US" dirty="0"/>
            <a:t>. </a:t>
          </a:r>
          <a:r>
            <a:rPr lang="en-US" dirty="0" err="1"/>
            <a:t>Somos</a:t>
          </a:r>
          <a:r>
            <a:rPr lang="en-US" dirty="0"/>
            <a:t> </a:t>
          </a:r>
          <a:r>
            <a:rPr lang="en-US" dirty="0" err="1"/>
            <a:t>muchos</a:t>
          </a:r>
          <a:r>
            <a:rPr lang="en-US" dirty="0"/>
            <a:t> y de </a:t>
          </a:r>
          <a:r>
            <a:rPr lang="en-US" dirty="0" err="1"/>
            <a:t>todas</a:t>
          </a:r>
          <a:r>
            <a:rPr lang="en-US" dirty="0"/>
            <a:t> </a:t>
          </a:r>
          <a:r>
            <a:rPr lang="en-US" dirty="0" err="1"/>
            <a:t>partes</a:t>
          </a:r>
          <a:r>
            <a:rPr lang="en-US" dirty="0"/>
            <a:t> </a:t>
          </a:r>
        </a:p>
      </dgm:t>
    </dgm:pt>
    <dgm:pt modelId="{8747E749-EA34-4F6B-81BD-0711F4986ED3}" type="parTrans" cxnId="{6E16434A-DBB5-4E46-9991-1C8D4AB69469}">
      <dgm:prSet/>
      <dgm:spPr/>
      <dgm:t>
        <a:bodyPr/>
        <a:lstStyle/>
        <a:p>
          <a:endParaRPr lang="en-US"/>
        </a:p>
      </dgm:t>
    </dgm:pt>
    <dgm:pt modelId="{706A03EB-26CC-4A10-A4A1-0D5A83C15436}" type="sibTrans" cxnId="{6E16434A-DBB5-4E46-9991-1C8D4AB69469}">
      <dgm:prSet/>
      <dgm:spPr/>
      <dgm:t>
        <a:bodyPr/>
        <a:lstStyle/>
        <a:p>
          <a:endParaRPr lang="en-US"/>
        </a:p>
      </dgm:t>
    </dgm:pt>
    <dgm:pt modelId="{BFAEBCFE-2F6D-4771-9020-D78204633848}">
      <dgm:prSet/>
      <dgm:spPr/>
      <dgm:t>
        <a:bodyPr/>
        <a:lstStyle/>
        <a:p>
          <a:r>
            <a:rPr lang="en-US" b="1"/>
            <a:t>Buena organización de recursos</a:t>
          </a:r>
          <a:endParaRPr lang="en-US"/>
        </a:p>
      </dgm:t>
    </dgm:pt>
    <dgm:pt modelId="{91BE070E-ECCF-4ACF-B0DE-5B659FE1D769}" type="parTrans" cxnId="{BA0A25CE-E641-4E85-A870-CB78A1FD878A}">
      <dgm:prSet/>
      <dgm:spPr/>
      <dgm:t>
        <a:bodyPr/>
        <a:lstStyle/>
        <a:p>
          <a:endParaRPr lang="en-US"/>
        </a:p>
      </dgm:t>
    </dgm:pt>
    <dgm:pt modelId="{69B892BA-7C11-499E-A20C-9844AACA4DE2}" type="sibTrans" cxnId="{BA0A25CE-E641-4E85-A870-CB78A1FD878A}">
      <dgm:prSet/>
      <dgm:spPr/>
      <dgm:t>
        <a:bodyPr/>
        <a:lstStyle/>
        <a:p>
          <a:endParaRPr lang="en-US"/>
        </a:p>
      </dgm:t>
    </dgm:pt>
    <dgm:pt modelId="{6BBBFA11-D71E-4173-914E-B850AB71652F}">
      <dgm:prSet/>
      <dgm:spPr/>
      <dgm:t>
        <a:bodyPr/>
        <a:lstStyle/>
        <a:p>
          <a:r>
            <a:rPr lang="en-US" b="1"/>
            <a:t>Delegación de autoridad</a:t>
          </a:r>
          <a:endParaRPr lang="en-US"/>
        </a:p>
      </dgm:t>
    </dgm:pt>
    <dgm:pt modelId="{215C0D3F-AB90-48B9-93EB-AA1B3A421738}" type="parTrans" cxnId="{D6B9B256-5D81-4B31-9AD3-2A71ABCB9723}">
      <dgm:prSet/>
      <dgm:spPr/>
      <dgm:t>
        <a:bodyPr/>
        <a:lstStyle/>
        <a:p>
          <a:endParaRPr lang="en-US"/>
        </a:p>
      </dgm:t>
    </dgm:pt>
    <dgm:pt modelId="{973864A6-4657-49E4-AAAD-D7A767E01B7A}" type="sibTrans" cxnId="{D6B9B256-5D81-4B31-9AD3-2A71ABCB9723}">
      <dgm:prSet/>
      <dgm:spPr/>
      <dgm:t>
        <a:bodyPr/>
        <a:lstStyle/>
        <a:p>
          <a:endParaRPr lang="en-US"/>
        </a:p>
      </dgm:t>
    </dgm:pt>
    <dgm:pt modelId="{C2E54A32-5971-44A8-9A60-910164BC8959}">
      <dgm:prSet/>
      <dgm:spPr/>
      <dgm:t>
        <a:bodyPr/>
        <a:lstStyle/>
        <a:p>
          <a:r>
            <a:rPr lang="en-US" b="1"/>
            <a:t>Flexibilidad, evaluación y control</a:t>
          </a:r>
          <a:endParaRPr lang="en-US"/>
        </a:p>
      </dgm:t>
    </dgm:pt>
    <dgm:pt modelId="{EB7A0FA0-9EFB-4C6E-A344-13D2AAE19FC0}" type="parTrans" cxnId="{457732F8-A11C-4081-B271-A513D3D97D88}">
      <dgm:prSet/>
      <dgm:spPr/>
      <dgm:t>
        <a:bodyPr/>
        <a:lstStyle/>
        <a:p>
          <a:endParaRPr lang="en-US"/>
        </a:p>
      </dgm:t>
    </dgm:pt>
    <dgm:pt modelId="{8E327974-F6AB-4EA7-A811-5798369322F4}" type="sibTrans" cxnId="{457732F8-A11C-4081-B271-A513D3D97D88}">
      <dgm:prSet/>
      <dgm:spPr/>
      <dgm:t>
        <a:bodyPr/>
        <a:lstStyle/>
        <a:p>
          <a:endParaRPr lang="en-US"/>
        </a:p>
      </dgm:t>
    </dgm:pt>
    <dgm:pt modelId="{9BECC0FB-A7F3-0A41-AD1A-FF22FA2E5FB4}" type="pres">
      <dgm:prSet presAssocID="{CD5D53B2-F473-4C1C-A174-A777A7D0D5C3}" presName="linear" presStyleCnt="0">
        <dgm:presLayoutVars>
          <dgm:animLvl val="lvl"/>
          <dgm:resizeHandles val="exact"/>
        </dgm:presLayoutVars>
      </dgm:prSet>
      <dgm:spPr/>
    </dgm:pt>
    <dgm:pt modelId="{8F9F316D-D7C0-4441-83C2-12048BC403CC}" type="pres">
      <dgm:prSet presAssocID="{FD10061C-44C1-4136-A85B-71E4778469B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7BC0523-85CB-414F-959A-14D4B57EC60F}" type="pres">
      <dgm:prSet presAssocID="{706A03EB-26CC-4A10-A4A1-0D5A83C15436}" presName="spacer" presStyleCnt="0"/>
      <dgm:spPr/>
    </dgm:pt>
    <dgm:pt modelId="{4D82332E-521A-C145-B1D5-F9FE5A48ED82}" type="pres">
      <dgm:prSet presAssocID="{BFAEBCFE-2F6D-4771-9020-D7820463384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C0F4732-B859-5B46-A041-F5DA7E0530D7}" type="pres">
      <dgm:prSet presAssocID="{69B892BA-7C11-499E-A20C-9844AACA4DE2}" presName="spacer" presStyleCnt="0"/>
      <dgm:spPr/>
    </dgm:pt>
    <dgm:pt modelId="{B3E4D954-A8C1-0343-8290-92BFBEEFCB55}" type="pres">
      <dgm:prSet presAssocID="{6BBBFA11-D71E-4173-914E-B850AB71652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8D16FA3-FBD5-C745-BD95-D65D5192FD6C}" type="pres">
      <dgm:prSet presAssocID="{973864A6-4657-49E4-AAAD-D7A767E01B7A}" presName="spacer" presStyleCnt="0"/>
      <dgm:spPr/>
    </dgm:pt>
    <dgm:pt modelId="{3EABEC09-A812-0246-B5F6-CE5984F2CB8F}" type="pres">
      <dgm:prSet presAssocID="{C2E54A32-5971-44A8-9A60-910164BC895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3BAFA0F-DCCF-8045-9C5B-098156B3D66E}" type="presOf" srcId="{FD10061C-44C1-4136-A85B-71E4778469BD}" destId="{8F9F316D-D7C0-4441-83C2-12048BC403CC}" srcOrd="0" destOrd="0" presId="urn:microsoft.com/office/officeart/2005/8/layout/vList2"/>
    <dgm:cxn modelId="{318A7511-CFA0-8C4A-8560-903705CEEB61}" type="presOf" srcId="{6BBBFA11-D71E-4173-914E-B850AB71652F}" destId="{B3E4D954-A8C1-0343-8290-92BFBEEFCB55}" srcOrd="0" destOrd="0" presId="urn:microsoft.com/office/officeart/2005/8/layout/vList2"/>
    <dgm:cxn modelId="{6E16434A-DBB5-4E46-9991-1C8D4AB69469}" srcId="{CD5D53B2-F473-4C1C-A174-A777A7D0D5C3}" destId="{FD10061C-44C1-4136-A85B-71E4778469BD}" srcOrd="0" destOrd="0" parTransId="{8747E749-EA34-4F6B-81BD-0711F4986ED3}" sibTransId="{706A03EB-26CC-4A10-A4A1-0D5A83C15436}"/>
    <dgm:cxn modelId="{D6B9B256-5D81-4B31-9AD3-2A71ABCB9723}" srcId="{CD5D53B2-F473-4C1C-A174-A777A7D0D5C3}" destId="{6BBBFA11-D71E-4173-914E-B850AB71652F}" srcOrd="2" destOrd="0" parTransId="{215C0D3F-AB90-48B9-93EB-AA1B3A421738}" sibTransId="{973864A6-4657-49E4-AAAD-D7A767E01B7A}"/>
    <dgm:cxn modelId="{77BC3E94-6F6C-8043-A0E5-509657DAEEF1}" type="presOf" srcId="{CD5D53B2-F473-4C1C-A174-A777A7D0D5C3}" destId="{9BECC0FB-A7F3-0A41-AD1A-FF22FA2E5FB4}" srcOrd="0" destOrd="0" presId="urn:microsoft.com/office/officeart/2005/8/layout/vList2"/>
    <dgm:cxn modelId="{14A620B7-FA57-5842-8707-DEB67707EBC7}" type="presOf" srcId="{C2E54A32-5971-44A8-9A60-910164BC8959}" destId="{3EABEC09-A812-0246-B5F6-CE5984F2CB8F}" srcOrd="0" destOrd="0" presId="urn:microsoft.com/office/officeart/2005/8/layout/vList2"/>
    <dgm:cxn modelId="{BA0A25CE-E641-4E85-A870-CB78A1FD878A}" srcId="{CD5D53B2-F473-4C1C-A174-A777A7D0D5C3}" destId="{BFAEBCFE-2F6D-4771-9020-D78204633848}" srcOrd="1" destOrd="0" parTransId="{91BE070E-ECCF-4ACF-B0DE-5B659FE1D769}" sibTransId="{69B892BA-7C11-499E-A20C-9844AACA4DE2}"/>
    <dgm:cxn modelId="{4EF900D0-D10E-4A4E-8E08-90E37B4EDE85}" type="presOf" srcId="{BFAEBCFE-2F6D-4771-9020-D78204633848}" destId="{4D82332E-521A-C145-B1D5-F9FE5A48ED82}" srcOrd="0" destOrd="0" presId="urn:microsoft.com/office/officeart/2005/8/layout/vList2"/>
    <dgm:cxn modelId="{457732F8-A11C-4081-B271-A513D3D97D88}" srcId="{CD5D53B2-F473-4C1C-A174-A777A7D0D5C3}" destId="{C2E54A32-5971-44A8-9A60-910164BC8959}" srcOrd="3" destOrd="0" parTransId="{EB7A0FA0-9EFB-4C6E-A344-13D2AAE19FC0}" sibTransId="{8E327974-F6AB-4EA7-A811-5798369322F4}"/>
    <dgm:cxn modelId="{FBAF6678-3857-8145-A5DD-D5F052BD0035}" type="presParOf" srcId="{9BECC0FB-A7F3-0A41-AD1A-FF22FA2E5FB4}" destId="{8F9F316D-D7C0-4441-83C2-12048BC403CC}" srcOrd="0" destOrd="0" presId="urn:microsoft.com/office/officeart/2005/8/layout/vList2"/>
    <dgm:cxn modelId="{79C00D7D-D28D-8240-A55A-DC5CE0057829}" type="presParOf" srcId="{9BECC0FB-A7F3-0A41-AD1A-FF22FA2E5FB4}" destId="{97BC0523-85CB-414F-959A-14D4B57EC60F}" srcOrd="1" destOrd="0" presId="urn:microsoft.com/office/officeart/2005/8/layout/vList2"/>
    <dgm:cxn modelId="{50CC48F0-D6A8-3A46-853B-C5EA56BE5A23}" type="presParOf" srcId="{9BECC0FB-A7F3-0A41-AD1A-FF22FA2E5FB4}" destId="{4D82332E-521A-C145-B1D5-F9FE5A48ED82}" srcOrd="2" destOrd="0" presId="urn:microsoft.com/office/officeart/2005/8/layout/vList2"/>
    <dgm:cxn modelId="{D94F42F9-77F2-2746-B182-4838721E4462}" type="presParOf" srcId="{9BECC0FB-A7F3-0A41-AD1A-FF22FA2E5FB4}" destId="{2C0F4732-B859-5B46-A041-F5DA7E0530D7}" srcOrd="3" destOrd="0" presId="urn:microsoft.com/office/officeart/2005/8/layout/vList2"/>
    <dgm:cxn modelId="{74EECEC0-B374-EB45-87A3-77B3E870BE7A}" type="presParOf" srcId="{9BECC0FB-A7F3-0A41-AD1A-FF22FA2E5FB4}" destId="{B3E4D954-A8C1-0343-8290-92BFBEEFCB55}" srcOrd="4" destOrd="0" presId="urn:microsoft.com/office/officeart/2005/8/layout/vList2"/>
    <dgm:cxn modelId="{874525F4-634A-A545-A666-18D3CEE0A8A8}" type="presParOf" srcId="{9BECC0FB-A7F3-0A41-AD1A-FF22FA2E5FB4}" destId="{F8D16FA3-FBD5-C745-BD95-D65D5192FD6C}" srcOrd="5" destOrd="0" presId="urn:microsoft.com/office/officeart/2005/8/layout/vList2"/>
    <dgm:cxn modelId="{958272E3-F195-1548-A9FC-5D3A8B405578}" type="presParOf" srcId="{9BECC0FB-A7F3-0A41-AD1A-FF22FA2E5FB4}" destId="{3EABEC09-A812-0246-B5F6-CE5984F2CB8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5A23C2-2DC5-495F-B826-672726F1289C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40F94A3-DF5D-4241-99BB-6F80FFE44C07}">
      <dgm:prSet/>
      <dgm:spPr/>
      <dgm:t>
        <a:bodyPr/>
        <a:lstStyle/>
        <a:p>
          <a:r>
            <a:rPr lang="en-US" b="0"/>
            <a:t>Para apoyar el ministerio evangélico.</a:t>
          </a:r>
          <a:endParaRPr lang="en-US"/>
        </a:p>
      </dgm:t>
    </dgm:pt>
    <dgm:pt modelId="{773654AD-F88D-4812-AD97-B3CF5348A046}" type="parTrans" cxnId="{1C1007B3-50FB-477C-9310-670D3EA9021E}">
      <dgm:prSet/>
      <dgm:spPr/>
      <dgm:t>
        <a:bodyPr/>
        <a:lstStyle/>
        <a:p>
          <a:endParaRPr lang="en-US"/>
        </a:p>
      </dgm:t>
    </dgm:pt>
    <dgm:pt modelId="{3F2F782D-0008-4845-BA80-043E1BFB3F19}" type="sibTrans" cxnId="{1C1007B3-50FB-477C-9310-670D3EA9021E}">
      <dgm:prSet/>
      <dgm:spPr/>
      <dgm:t>
        <a:bodyPr/>
        <a:lstStyle/>
        <a:p>
          <a:endParaRPr lang="en-US"/>
        </a:p>
      </dgm:t>
    </dgm:pt>
    <dgm:pt modelId="{897AE83F-3B75-45D3-9EA2-B36F1C1E2267}">
      <dgm:prSet/>
      <dgm:spPr/>
      <dgm:t>
        <a:bodyPr/>
        <a:lstStyle/>
        <a:p>
          <a:r>
            <a:rPr lang="en-US" b="0"/>
            <a:t>Para la obra de predicar en nuevos campos. </a:t>
          </a:r>
          <a:endParaRPr lang="en-US"/>
        </a:p>
      </dgm:t>
    </dgm:pt>
    <dgm:pt modelId="{7D207884-4286-4509-9814-0EFB4EA2911E}" type="parTrans" cxnId="{8A7CB696-4739-4944-B820-1B3C4CAC7035}">
      <dgm:prSet/>
      <dgm:spPr/>
      <dgm:t>
        <a:bodyPr/>
        <a:lstStyle/>
        <a:p>
          <a:endParaRPr lang="en-US"/>
        </a:p>
      </dgm:t>
    </dgm:pt>
    <dgm:pt modelId="{D8359A59-7A12-412C-8F56-6F978FB21AB7}" type="sibTrans" cxnId="{8A7CB696-4739-4944-B820-1B3C4CAC7035}">
      <dgm:prSet/>
      <dgm:spPr/>
      <dgm:t>
        <a:bodyPr/>
        <a:lstStyle/>
        <a:p>
          <a:endParaRPr lang="en-US"/>
        </a:p>
      </dgm:t>
    </dgm:pt>
    <dgm:pt modelId="{E72FD309-A0B6-42E0-A0F8-CF6D2EBF1875}">
      <dgm:prSet/>
      <dgm:spPr/>
      <dgm:t>
        <a:bodyPr/>
        <a:lstStyle/>
        <a:p>
          <a:r>
            <a:rPr lang="en-US" b="0"/>
            <a:t>Para </a:t>
          </a:r>
          <a:r>
            <a:rPr lang="en-US" b="0" err="1"/>
            <a:t>proteger</a:t>
          </a:r>
          <a:r>
            <a:rPr lang="en-US" b="0"/>
            <a:t> tanto a las </a:t>
          </a:r>
          <a:r>
            <a:rPr lang="en-US" b="0" err="1"/>
            <a:t>iglesias</a:t>
          </a:r>
          <a:r>
            <a:rPr lang="en-US" b="0"/>
            <a:t> </a:t>
          </a:r>
          <a:r>
            <a:rPr lang="en-US" b="0" err="1"/>
            <a:t>como</a:t>
          </a:r>
          <a:r>
            <a:rPr lang="en-US" b="0"/>
            <a:t> al </a:t>
          </a:r>
          <a:r>
            <a:rPr lang="en-US" b="0" err="1"/>
            <a:t>ministerio</a:t>
          </a:r>
          <a:r>
            <a:rPr lang="en-US" b="0"/>
            <a:t> de malas </a:t>
          </a:r>
          <a:r>
            <a:rPr lang="en-US" b="0" err="1"/>
            <a:t>acciones</a:t>
          </a:r>
          <a:r>
            <a:rPr lang="en-US" b="0"/>
            <a:t> de </a:t>
          </a:r>
          <a:r>
            <a:rPr lang="en-US" b="0" err="1"/>
            <a:t>quienes</a:t>
          </a:r>
          <a:r>
            <a:rPr lang="en-US" b="0"/>
            <a:t>  </a:t>
          </a:r>
          <a:r>
            <a:rPr lang="en-US" b="0" err="1"/>
            <a:t>quieren</a:t>
          </a:r>
          <a:r>
            <a:rPr lang="en-US" b="0"/>
            <a:t> </a:t>
          </a:r>
          <a:r>
            <a:rPr lang="en-US" b="0" err="1"/>
            <a:t>dañar</a:t>
          </a:r>
          <a:r>
            <a:rPr lang="en-US" b="0"/>
            <a:t> la </a:t>
          </a:r>
          <a:r>
            <a:rPr lang="en-US" b="0" err="1"/>
            <a:t>Iglesia</a:t>
          </a:r>
          <a:endParaRPr lang="en-US"/>
        </a:p>
      </dgm:t>
    </dgm:pt>
    <dgm:pt modelId="{D6A5A367-BB17-4473-BB38-91D4A9361B77}" type="parTrans" cxnId="{8A14B948-9BD4-4553-9DB5-4B01789D561E}">
      <dgm:prSet/>
      <dgm:spPr/>
      <dgm:t>
        <a:bodyPr/>
        <a:lstStyle/>
        <a:p>
          <a:endParaRPr lang="en-US"/>
        </a:p>
      </dgm:t>
    </dgm:pt>
    <dgm:pt modelId="{1E37BE0C-C535-47F5-AA0B-EA3DD8AD2B62}" type="sibTrans" cxnId="{8A14B948-9BD4-4553-9DB5-4B01789D561E}">
      <dgm:prSet/>
      <dgm:spPr/>
      <dgm:t>
        <a:bodyPr/>
        <a:lstStyle/>
        <a:p>
          <a:endParaRPr lang="en-US"/>
        </a:p>
      </dgm:t>
    </dgm:pt>
    <dgm:pt modelId="{B62CDC5B-0440-4882-BDDA-1BC862F23B9B}">
      <dgm:prSet/>
      <dgm:spPr/>
      <dgm:t>
        <a:bodyPr/>
        <a:lstStyle/>
        <a:p>
          <a:r>
            <a:rPr lang="en-US" b="0"/>
            <a:t>Para asegurar las propiedades de la iglesia. </a:t>
          </a:r>
          <a:endParaRPr lang="en-US"/>
        </a:p>
      </dgm:t>
    </dgm:pt>
    <dgm:pt modelId="{974155D4-2DE9-46AC-A5B2-B3712BC879AA}" type="parTrans" cxnId="{1546FC2F-E6A0-4721-86D6-5B77C4152442}">
      <dgm:prSet/>
      <dgm:spPr/>
      <dgm:t>
        <a:bodyPr/>
        <a:lstStyle/>
        <a:p>
          <a:endParaRPr lang="en-US"/>
        </a:p>
      </dgm:t>
    </dgm:pt>
    <dgm:pt modelId="{5FBFFF13-2F2E-4AA8-A6CB-82F83488C47E}" type="sibTrans" cxnId="{1546FC2F-E6A0-4721-86D6-5B77C4152442}">
      <dgm:prSet/>
      <dgm:spPr/>
      <dgm:t>
        <a:bodyPr/>
        <a:lstStyle/>
        <a:p>
          <a:endParaRPr lang="en-US"/>
        </a:p>
      </dgm:t>
    </dgm:pt>
    <dgm:pt modelId="{6C4109F5-2F55-4588-BE54-A821C1855F6E}">
      <dgm:prSet/>
      <dgm:spPr/>
      <dgm:t>
        <a:bodyPr/>
        <a:lstStyle/>
        <a:p>
          <a:r>
            <a:rPr lang="en-US" b="0"/>
            <a:t>5. Para publicar la verdad a través de la página impresa.  </a:t>
          </a:r>
          <a:endParaRPr lang="en-US"/>
        </a:p>
      </dgm:t>
    </dgm:pt>
    <dgm:pt modelId="{2B0F2C57-E869-459D-BA9E-9D0E16C61260}" type="parTrans" cxnId="{6E7DFDF7-E798-42B4-B601-E0F7108FB450}">
      <dgm:prSet/>
      <dgm:spPr/>
      <dgm:t>
        <a:bodyPr/>
        <a:lstStyle/>
        <a:p>
          <a:endParaRPr lang="en-US"/>
        </a:p>
      </dgm:t>
    </dgm:pt>
    <dgm:pt modelId="{3BCA78D6-4CFC-4681-948A-96133E18BAB8}" type="sibTrans" cxnId="{6E7DFDF7-E798-42B4-B601-E0F7108FB450}">
      <dgm:prSet/>
      <dgm:spPr/>
      <dgm:t>
        <a:bodyPr/>
        <a:lstStyle/>
        <a:p>
          <a:endParaRPr lang="en-US"/>
        </a:p>
      </dgm:t>
    </dgm:pt>
    <dgm:pt modelId="{8DDF9BC0-C651-894B-920F-15D99D8B3E15}" type="pres">
      <dgm:prSet presAssocID="{B45A23C2-2DC5-495F-B826-672726F1289C}" presName="Name0" presStyleCnt="0">
        <dgm:presLayoutVars>
          <dgm:dir/>
          <dgm:resizeHandles val="exact"/>
        </dgm:presLayoutVars>
      </dgm:prSet>
      <dgm:spPr/>
    </dgm:pt>
    <dgm:pt modelId="{A1EE2BD7-E335-7E4E-8B88-69A9380C286E}" type="pres">
      <dgm:prSet presAssocID="{840F94A3-DF5D-4241-99BB-6F80FFE44C07}" presName="node" presStyleLbl="node1" presStyleIdx="0" presStyleCnt="5">
        <dgm:presLayoutVars>
          <dgm:bulletEnabled val="1"/>
        </dgm:presLayoutVars>
      </dgm:prSet>
      <dgm:spPr/>
    </dgm:pt>
    <dgm:pt modelId="{589768AB-E5C4-3C40-9F0A-BD405DAB7600}" type="pres">
      <dgm:prSet presAssocID="{3F2F782D-0008-4845-BA80-043E1BFB3F19}" presName="sibTrans" presStyleLbl="sibTrans1D1" presStyleIdx="0" presStyleCnt="4"/>
      <dgm:spPr/>
    </dgm:pt>
    <dgm:pt modelId="{42D691F6-DED4-2F4F-9FF4-7ED104A6FAE5}" type="pres">
      <dgm:prSet presAssocID="{3F2F782D-0008-4845-BA80-043E1BFB3F19}" presName="connectorText" presStyleLbl="sibTrans1D1" presStyleIdx="0" presStyleCnt="4"/>
      <dgm:spPr/>
    </dgm:pt>
    <dgm:pt modelId="{C5EBEBC4-DAF2-F248-A973-B3B19F27B043}" type="pres">
      <dgm:prSet presAssocID="{897AE83F-3B75-45D3-9EA2-B36F1C1E2267}" presName="node" presStyleLbl="node1" presStyleIdx="1" presStyleCnt="5">
        <dgm:presLayoutVars>
          <dgm:bulletEnabled val="1"/>
        </dgm:presLayoutVars>
      </dgm:prSet>
      <dgm:spPr/>
    </dgm:pt>
    <dgm:pt modelId="{C9D14DAC-00D7-FE49-AA5B-1F38BAE47547}" type="pres">
      <dgm:prSet presAssocID="{D8359A59-7A12-412C-8F56-6F978FB21AB7}" presName="sibTrans" presStyleLbl="sibTrans1D1" presStyleIdx="1" presStyleCnt="4"/>
      <dgm:spPr/>
    </dgm:pt>
    <dgm:pt modelId="{DB4F43D5-644B-524B-AC13-4947BFA72831}" type="pres">
      <dgm:prSet presAssocID="{D8359A59-7A12-412C-8F56-6F978FB21AB7}" presName="connectorText" presStyleLbl="sibTrans1D1" presStyleIdx="1" presStyleCnt="4"/>
      <dgm:spPr/>
    </dgm:pt>
    <dgm:pt modelId="{B8E4C9F8-C0E5-FC46-ACCE-B6310568EED9}" type="pres">
      <dgm:prSet presAssocID="{E72FD309-A0B6-42E0-A0F8-CF6D2EBF1875}" presName="node" presStyleLbl="node1" presStyleIdx="2" presStyleCnt="5">
        <dgm:presLayoutVars>
          <dgm:bulletEnabled val="1"/>
        </dgm:presLayoutVars>
      </dgm:prSet>
      <dgm:spPr/>
    </dgm:pt>
    <dgm:pt modelId="{0536FDEE-65A1-9D40-B178-69540506A89D}" type="pres">
      <dgm:prSet presAssocID="{1E37BE0C-C535-47F5-AA0B-EA3DD8AD2B62}" presName="sibTrans" presStyleLbl="sibTrans1D1" presStyleIdx="2" presStyleCnt="4"/>
      <dgm:spPr/>
    </dgm:pt>
    <dgm:pt modelId="{4343D6A3-8003-D844-BCF8-0C5865DE98DB}" type="pres">
      <dgm:prSet presAssocID="{1E37BE0C-C535-47F5-AA0B-EA3DD8AD2B62}" presName="connectorText" presStyleLbl="sibTrans1D1" presStyleIdx="2" presStyleCnt="4"/>
      <dgm:spPr/>
    </dgm:pt>
    <dgm:pt modelId="{06096384-CBF3-FE4E-851E-642C36412B90}" type="pres">
      <dgm:prSet presAssocID="{B62CDC5B-0440-4882-BDDA-1BC862F23B9B}" presName="node" presStyleLbl="node1" presStyleIdx="3" presStyleCnt="5">
        <dgm:presLayoutVars>
          <dgm:bulletEnabled val="1"/>
        </dgm:presLayoutVars>
      </dgm:prSet>
      <dgm:spPr/>
    </dgm:pt>
    <dgm:pt modelId="{15E447D4-F749-F840-8E01-D01B6E0603D3}" type="pres">
      <dgm:prSet presAssocID="{5FBFFF13-2F2E-4AA8-A6CB-82F83488C47E}" presName="sibTrans" presStyleLbl="sibTrans1D1" presStyleIdx="3" presStyleCnt="4"/>
      <dgm:spPr/>
    </dgm:pt>
    <dgm:pt modelId="{451EDF92-D673-D04E-B907-E64F5D6FE69E}" type="pres">
      <dgm:prSet presAssocID="{5FBFFF13-2F2E-4AA8-A6CB-82F83488C47E}" presName="connectorText" presStyleLbl="sibTrans1D1" presStyleIdx="3" presStyleCnt="4"/>
      <dgm:spPr/>
    </dgm:pt>
    <dgm:pt modelId="{81B055B9-F953-9D4D-A5C9-F63296283DF5}" type="pres">
      <dgm:prSet presAssocID="{6C4109F5-2F55-4588-BE54-A821C1855F6E}" presName="node" presStyleLbl="node1" presStyleIdx="4" presStyleCnt="5">
        <dgm:presLayoutVars>
          <dgm:bulletEnabled val="1"/>
        </dgm:presLayoutVars>
      </dgm:prSet>
      <dgm:spPr/>
    </dgm:pt>
  </dgm:ptLst>
  <dgm:cxnLst>
    <dgm:cxn modelId="{3CD2F70B-7A22-6E42-8113-9A8A6B62BB2C}" type="presOf" srcId="{3F2F782D-0008-4845-BA80-043E1BFB3F19}" destId="{589768AB-E5C4-3C40-9F0A-BD405DAB7600}" srcOrd="0" destOrd="0" presId="urn:microsoft.com/office/officeart/2016/7/layout/RepeatingBendingProcessNew"/>
    <dgm:cxn modelId="{9B9E8D10-B449-624F-9404-F1EFEBC5C439}" type="presOf" srcId="{3F2F782D-0008-4845-BA80-043E1BFB3F19}" destId="{42D691F6-DED4-2F4F-9FF4-7ED104A6FAE5}" srcOrd="1" destOrd="0" presId="urn:microsoft.com/office/officeart/2016/7/layout/RepeatingBendingProcessNew"/>
    <dgm:cxn modelId="{20033E1F-C696-AB45-9607-A8473246DB7C}" type="presOf" srcId="{840F94A3-DF5D-4241-99BB-6F80FFE44C07}" destId="{A1EE2BD7-E335-7E4E-8B88-69A9380C286E}" srcOrd="0" destOrd="0" presId="urn:microsoft.com/office/officeart/2016/7/layout/RepeatingBendingProcessNew"/>
    <dgm:cxn modelId="{1546FC2F-E6A0-4721-86D6-5B77C4152442}" srcId="{B45A23C2-2DC5-495F-B826-672726F1289C}" destId="{B62CDC5B-0440-4882-BDDA-1BC862F23B9B}" srcOrd="3" destOrd="0" parTransId="{974155D4-2DE9-46AC-A5B2-B3712BC879AA}" sibTransId="{5FBFFF13-2F2E-4AA8-A6CB-82F83488C47E}"/>
    <dgm:cxn modelId="{1C247432-BECA-1447-ABB2-1AD1D4B28D0E}" type="presOf" srcId="{1E37BE0C-C535-47F5-AA0B-EA3DD8AD2B62}" destId="{0536FDEE-65A1-9D40-B178-69540506A89D}" srcOrd="0" destOrd="0" presId="urn:microsoft.com/office/officeart/2016/7/layout/RepeatingBendingProcessNew"/>
    <dgm:cxn modelId="{3955EA3E-8A8E-7E49-A0B1-C0D717C1C944}" type="presOf" srcId="{5FBFFF13-2F2E-4AA8-A6CB-82F83488C47E}" destId="{451EDF92-D673-D04E-B907-E64F5D6FE69E}" srcOrd="1" destOrd="0" presId="urn:microsoft.com/office/officeart/2016/7/layout/RepeatingBendingProcessNew"/>
    <dgm:cxn modelId="{A6A3F740-3714-414D-92A4-429E91BC4628}" type="presOf" srcId="{1E37BE0C-C535-47F5-AA0B-EA3DD8AD2B62}" destId="{4343D6A3-8003-D844-BCF8-0C5865DE98DB}" srcOrd="1" destOrd="0" presId="urn:microsoft.com/office/officeart/2016/7/layout/RepeatingBendingProcessNew"/>
    <dgm:cxn modelId="{1E6C2C41-8A67-9040-A9BD-C939D892E676}" type="presOf" srcId="{897AE83F-3B75-45D3-9EA2-B36F1C1E2267}" destId="{C5EBEBC4-DAF2-F248-A973-B3B19F27B043}" srcOrd="0" destOrd="0" presId="urn:microsoft.com/office/officeart/2016/7/layout/RepeatingBendingProcessNew"/>
    <dgm:cxn modelId="{8A14B948-9BD4-4553-9DB5-4B01789D561E}" srcId="{B45A23C2-2DC5-495F-B826-672726F1289C}" destId="{E72FD309-A0B6-42E0-A0F8-CF6D2EBF1875}" srcOrd="2" destOrd="0" parTransId="{D6A5A367-BB17-4473-BB38-91D4A9361B77}" sibTransId="{1E37BE0C-C535-47F5-AA0B-EA3DD8AD2B62}"/>
    <dgm:cxn modelId="{D7B86D55-76D5-3541-9257-6546DE283212}" type="presOf" srcId="{5FBFFF13-2F2E-4AA8-A6CB-82F83488C47E}" destId="{15E447D4-F749-F840-8E01-D01B6E0603D3}" srcOrd="0" destOrd="0" presId="urn:microsoft.com/office/officeart/2016/7/layout/RepeatingBendingProcessNew"/>
    <dgm:cxn modelId="{8A7CB696-4739-4944-B820-1B3C4CAC7035}" srcId="{B45A23C2-2DC5-495F-B826-672726F1289C}" destId="{897AE83F-3B75-45D3-9EA2-B36F1C1E2267}" srcOrd="1" destOrd="0" parTransId="{7D207884-4286-4509-9814-0EFB4EA2911E}" sibTransId="{D8359A59-7A12-412C-8F56-6F978FB21AB7}"/>
    <dgm:cxn modelId="{21550DAE-72F3-0D47-B973-A2E1DFF2A31C}" type="presOf" srcId="{D8359A59-7A12-412C-8F56-6F978FB21AB7}" destId="{DB4F43D5-644B-524B-AC13-4947BFA72831}" srcOrd="1" destOrd="0" presId="urn:microsoft.com/office/officeart/2016/7/layout/RepeatingBendingProcessNew"/>
    <dgm:cxn modelId="{CC9745AF-7454-D24C-B2CD-22F976C5B7E4}" type="presOf" srcId="{6C4109F5-2F55-4588-BE54-A821C1855F6E}" destId="{81B055B9-F953-9D4D-A5C9-F63296283DF5}" srcOrd="0" destOrd="0" presId="urn:microsoft.com/office/officeart/2016/7/layout/RepeatingBendingProcessNew"/>
    <dgm:cxn modelId="{1C1007B3-50FB-477C-9310-670D3EA9021E}" srcId="{B45A23C2-2DC5-495F-B826-672726F1289C}" destId="{840F94A3-DF5D-4241-99BB-6F80FFE44C07}" srcOrd="0" destOrd="0" parTransId="{773654AD-F88D-4812-AD97-B3CF5348A046}" sibTransId="{3F2F782D-0008-4845-BA80-043E1BFB3F19}"/>
    <dgm:cxn modelId="{5FC8E0B7-8AFE-2148-8EDB-2FF8700D4A7B}" type="presOf" srcId="{B62CDC5B-0440-4882-BDDA-1BC862F23B9B}" destId="{06096384-CBF3-FE4E-851E-642C36412B90}" srcOrd="0" destOrd="0" presId="urn:microsoft.com/office/officeart/2016/7/layout/RepeatingBendingProcessNew"/>
    <dgm:cxn modelId="{D78B29CF-E0BC-7F4B-94EB-19276AF5094A}" type="presOf" srcId="{E72FD309-A0B6-42E0-A0F8-CF6D2EBF1875}" destId="{B8E4C9F8-C0E5-FC46-ACCE-B6310568EED9}" srcOrd="0" destOrd="0" presId="urn:microsoft.com/office/officeart/2016/7/layout/RepeatingBendingProcessNew"/>
    <dgm:cxn modelId="{F6561EED-FCDD-1342-80FF-9137615C8C47}" type="presOf" srcId="{B45A23C2-2DC5-495F-B826-672726F1289C}" destId="{8DDF9BC0-C651-894B-920F-15D99D8B3E15}" srcOrd="0" destOrd="0" presId="urn:microsoft.com/office/officeart/2016/7/layout/RepeatingBendingProcessNew"/>
    <dgm:cxn modelId="{6E7DFDF7-E798-42B4-B601-E0F7108FB450}" srcId="{B45A23C2-2DC5-495F-B826-672726F1289C}" destId="{6C4109F5-2F55-4588-BE54-A821C1855F6E}" srcOrd="4" destOrd="0" parTransId="{2B0F2C57-E869-459D-BA9E-9D0E16C61260}" sibTransId="{3BCA78D6-4CFC-4681-948A-96133E18BAB8}"/>
    <dgm:cxn modelId="{A459B6FE-4C0E-CF41-9367-D11D27296F85}" type="presOf" srcId="{D8359A59-7A12-412C-8F56-6F978FB21AB7}" destId="{C9D14DAC-00D7-FE49-AA5B-1F38BAE47547}" srcOrd="0" destOrd="0" presId="urn:microsoft.com/office/officeart/2016/7/layout/RepeatingBendingProcessNew"/>
    <dgm:cxn modelId="{D2CBF6A7-C102-2244-A417-3649230E17CA}" type="presParOf" srcId="{8DDF9BC0-C651-894B-920F-15D99D8B3E15}" destId="{A1EE2BD7-E335-7E4E-8B88-69A9380C286E}" srcOrd="0" destOrd="0" presId="urn:microsoft.com/office/officeart/2016/7/layout/RepeatingBendingProcessNew"/>
    <dgm:cxn modelId="{2BE52595-468E-1C4E-AEDA-581BE3C91585}" type="presParOf" srcId="{8DDF9BC0-C651-894B-920F-15D99D8B3E15}" destId="{589768AB-E5C4-3C40-9F0A-BD405DAB7600}" srcOrd="1" destOrd="0" presId="urn:microsoft.com/office/officeart/2016/7/layout/RepeatingBendingProcessNew"/>
    <dgm:cxn modelId="{BBEBFAB3-976C-664E-BAB7-D06F2579EADC}" type="presParOf" srcId="{589768AB-E5C4-3C40-9F0A-BD405DAB7600}" destId="{42D691F6-DED4-2F4F-9FF4-7ED104A6FAE5}" srcOrd="0" destOrd="0" presId="urn:microsoft.com/office/officeart/2016/7/layout/RepeatingBendingProcessNew"/>
    <dgm:cxn modelId="{E4F4DED0-0797-C241-A862-63E3DD635FEA}" type="presParOf" srcId="{8DDF9BC0-C651-894B-920F-15D99D8B3E15}" destId="{C5EBEBC4-DAF2-F248-A973-B3B19F27B043}" srcOrd="2" destOrd="0" presId="urn:microsoft.com/office/officeart/2016/7/layout/RepeatingBendingProcessNew"/>
    <dgm:cxn modelId="{742CB650-4A1D-A341-9EC6-A37E05ED7810}" type="presParOf" srcId="{8DDF9BC0-C651-894B-920F-15D99D8B3E15}" destId="{C9D14DAC-00D7-FE49-AA5B-1F38BAE47547}" srcOrd="3" destOrd="0" presId="urn:microsoft.com/office/officeart/2016/7/layout/RepeatingBendingProcessNew"/>
    <dgm:cxn modelId="{E7C2554B-49FF-F446-88A9-AED18CF3C08B}" type="presParOf" srcId="{C9D14DAC-00D7-FE49-AA5B-1F38BAE47547}" destId="{DB4F43D5-644B-524B-AC13-4947BFA72831}" srcOrd="0" destOrd="0" presId="urn:microsoft.com/office/officeart/2016/7/layout/RepeatingBendingProcessNew"/>
    <dgm:cxn modelId="{A72C8565-AACD-5641-83F9-9D36B2C700D1}" type="presParOf" srcId="{8DDF9BC0-C651-894B-920F-15D99D8B3E15}" destId="{B8E4C9F8-C0E5-FC46-ACCE-B6310568EED9}" srcOrd="4" destOrd="0" presId="urn:microsoft.com/office/officeart/2016/7/layout/RepeatingBendingProcessNew"/>
    <dgm:cxn modelId="{4C2A4137-54AE-2747-A429-ABC3DBAC4C4D}" type="presParOf" srcId="{8DDF9BC0-C651-894B-920F-15D99D8B3E15}" destId="{0536FDEE-65A1-9D40-B178-69540506A89D}" srcOrd="5" destOrd="0" presId="urn:microsoft.com/office/officeart/2016/7/layout/RepeatingBendingProcessNew"/>
    <dgm:cxn modelId="{246C4EB3-654A-9349-8204-33722394E8FE}" type="presParOf" srcId="{0536FDEE-65A1-9D40-B178-69540506A89D}" destId="{4343D6A3-8003-D844-BCF8-0C5865DE98DB}" srcOrd="0" destOrd="0" presId="urn:microsoft.com/office/officeart/2016/7/layout/RepeatingBendingProcessNew"/>
    <dgm:cxn modelId="{7717C73A-6664-5746-885B-64A1526CED4D}" type="presParOf" srcId="{8DDF9BC0-C651-894B-920F-15D99D8B3E15}" destId="{06096384-CBF3-FE4E-851E-642C36412B90}" srcOrd="6" destOrd="0" presId="urn:microsoft.com/office/officeart/2016/7/layout/RepeatingBendingProcessNew"/>
    <dgm:cxn modelId="{16DFA64A-023A-C947-AFB0-40F439CE32E6}" type="presParOf" srcId="{8DDF9BC0-C651-894B-920F-15D99D8B3E15}" destId="{15E447D4-F749-F840-8E01-D01B6E0603D3}" srcOrd="7" destOrd="0" presId="urn:microsoft.com/office/officeart/2016/7/layout/RepeatingBendingProcessNew"/>
    <dgm:cxn modelId="{94DF581A-A934-B549-BC15-B01883DC4521}" type="presParOf" srcId="{15E447D4-F749-F840-8E01-D01B6E0603D3}" destId="{451EDF92-D673-D04E-B907-E64F5D6FE69E}" srcOrd="0" destOrd="0" presId="urn:microsoft.com/office/officeart/2016/7/layout/RepeatingBendingProcessNew"/>
    <dgm:cxn modelId="{7349090B-37D2-494A-BD75-5C26F187143C}" type="presParOf" srcId="{8DDF9BC0-C651-894B-920F-15D99D8B3E15}" destId="{81B055B9-F953-9D4D-A5C9-F63296283DF5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309E82-81EA-4684-AE3E-19C0A1B69F8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75B0838-4A5E-4B01-AAB0-D6A526941298}">
      <dgm:prSet/>
      <dgm:spPr/>
      <dgm:t>
        <a:bodyPr/>
        <a:lstStyle/>
        <a:p>
          <a:r>
            <a:rPr lang="en-US"/>
            <a:t>Proceso de delegación en el Nuevo Testamento:</a:t>
          </a:r>
        </a:p>
      </dgm:t>
    </dgm:pt>
    <dgm:pt modelId="{B5FC66E0-2E7C-47CD-AA97-57DE2B3B7B20}" type="parTrans" cxnId="{FF57E28C-56B0-4585-8D6D-0415B82D01C5}">
      <dgm:prSet/>
      <dgm:spPr/>
      <dgm:t>
        <a:bodyPr/>
        <a:lstStyle/>
        <a:p>
          <a:endParaRPr lang="en-US"/>
        </a:p>
      </dgm:t>
    </dgm:pt>
    <dgm:pt modelId="{2F4C6629-6371-4456-AEF1-B3840B374AB2}" type="sibTrans" cxnId="{FF57E28C-56B0-4585-8D6D-0415B82D01C5}">
      <dgm:prSet/>
      <dgm:spPr/>
      <dgm:t>
        <a:bodyPr/>
        <a:lstStyle/>
        <a:p>
          <a:endParaRPr lang="en-US"/>
        </a:p>
      </dgm:t>
    </dgm:pt>
    <dgm:pt modelId="{944AEB0B-B811-4D26-A3FA-803B76FC2847}">
      <dgm:prSet/>
      <dgm:spPr/>
      <dgm:t>
        <a:bodyPr/>
        <a:lstStyle/>
        <a:p>
          <a:r>
            <a:rPr lang="en-US" b="1" i="1"/>
            <a:t>Dios.</a:t>
          </a:r>
          <a:endParaRPr lang="en-US"/>
        </a:p>
      </dgm:t>
    </dgm:pt>
    <dgm:pt modelId="{02969076-18CD-47F8-B3E0-5FE6D4ADA026}" type="parTrans" cxnId="{DA9A3F90-F06A-44B4-999D-E6AAD7531FE4}">
      <dgm:prSet/>
      <dgm:spPr/>
      <dgm:t>
        <a:bodyPr/>
        <a:lstStyle/>
        <a:p>
          <a:endParaRPr lang="en-US"/>
        </a:p>
      </dgm:t>
    </dgm:pt>
    <dgm:pt modelId="{5F74625C-BBDE-4975-9FCC-DEBBFA644E77}" type="sibTrans" cxnId="{DA9A3F90-F06A-44B4-999D-E6AAD7531FE4}">
      <dgm:prSet/>
      <dgm:spPr/>
      <dgm:t>
        <a:bodyPr/>
        <a:lstStyle/>
        <a:p>
          <a:endParaRPr lang="en-US"/>
        </a:p>
      </dgm:t>
    </dgm:pt>
    <dgm:pt modelId="{3C88D25F-8DF3-43DF-ACB5-2F88234D1D5E}">
      <dgm:prSet/>
      <dgm:spPr/>
      <dgm:t>
        <a:bodyPr/>
        <a:lstStyle/>
        <a:p>
          <a:r>
            <a:rPr lang="en-US" b="1" i="1"/>
            <a:t>Moisés. Consejo de Jetro (Éxodo 18)</a:t>
          </a:r>
          <a:endParaRPr lang="en-US"/>
        </a:p>
      </dgm:t>
    </dgm:pt>
    <dgm:pt modelId="{2C892544-D06E-4512-BB54-4D78016BF14F}" type="parTrans" cxnId="{3C51BC87-8290-4450-9302-20C3972B9C71}">
      <dgm:prSet/>
      <dgm:spPr/>
      <dgm:t>
        <a:bodyPr/>
        <a:lstStyle/>
        <a:p>
          <a:endParaRPr lang="en-US"/>
        </a:p>
      </dgm:t>
    </dgm:pt>
    <dgm:pt modelId="{233EB89F-CAB0-4313-BB73-CD439908873D}" type="sibTrans" cxnId="{3C51BC87-8290-4450-9302-20C3972B9C71}">
      <dgm:prSet/>
      <dgm:spPr/>
      <dgm:t>
        <a:bodyPr/>
        <a:lstStyle/>
        <a:p>
          <a:endParaRPr lang="en-US"/>
        </a:p>
      </dgm:t>
    </dgm:pt>
    <dgm:pt modelId="{A86711D6-37F5-42B5-B4C2-DB54D31BC14E}">
      <dgm:prSet/>
      <dgm:spPr/>
      <dgm:t>
        <a:bodyPr/>
        <a:lstStyle/>
        <a:p>
          <a:r>
            <a:rPr lang="en-US" b="1" i="1"/>
            <a:t>70 Hombres. Habilitación de los 70 (Números 11)</a:t>
          </a:r>
          <a:endParaRPr lang="en-US"/>
        </a:p>
      </dgm:t>
    </dgm:pt>
    <dgm:pt modelId="{2CB19D5C-3738-413D-801D-459056CA6B9A}" type="parTrans" cxnId="{705C84A3-6E2F-45D0-8C52-3C897409D957}">
      <dgm:prSet/>
      <dgm:spPr/>
      <dgm:t>
        <a:bodyPr/>
        <a:lstStyle/>
        <a:p>
          <a:endParaRPr lang="en-US"/>
        </a:p>
      </dgm:t>
    </dgm:pt>
    <dgm:pt modelId="{31369E5E-5471-4869-973E-7FDF7E4CCC55}" type="sibTrans" cxnId="{705C84A3-6E2F-45D0-8C52-3C897409D957}">
      <dgm:prSet/>
      <dgm:spPr/>
      <dgm:t>
        <a:bodyPr/>
        <a:lstStyle/>
        <a:p>
          <a:endParaRPr lang="en-US"/>
        </a:p>
      </dgm:t>
    </dgm:pt>
    <dgm:pt modelId="{0FBF28A0-BAC9-4BC0-BA18-4850D4967F39}">
      <dgm:prSet/>
      <dgm:spPr/>
      <dgm:t>
        <a:bodyPr/>
        <a:lstStyle/>
        <a:p>
          <a:r>
            <a:rPr lang="pt-BR" b="1"/>
            <a:t>E</a:t>
          </a:r>
          <a:r>
            <a:rPr lang="en-US" b="1"/>
            <a:t>n la versión inglesa King James, El término ANCIANO  </a:t>
          </a:r>
          <a:br>
            <a:rPr lang="en-US" b="1"/>
          </a:br>
          <a:r>
            <a:rPr lang="en-US" b="1"/>
            <a:t>se usa 194 veces. </a:t>
          </a:r>
          <a:endParaRPr lang="en-US"/>
        </a:p>
      </dgm:t>
    </dgm:pt>
    <dgm:pt modelId="{951687AF-8CF6-4419-AF7A-0B322F7F1A8D}" type="parTrans" cxnId="{3CB1592A-1712-4BC6-B4D8-DF752F31CF92}">
      <dgm:prSet/>
      <dgm:spPr/>
      <dgm:t>
        <a:bodyPr/>
        <a:lstStyle/>
        <a:p>
          <a:endParaRPr lang="en-US"/>
        </a:p>
      </dgm:t>
    </dgm:pt>
    <dgm:pt modelId="{BFC81AD6-EC66-41A9-BA6C-0D4846133599}" type="sibTrans" cxnId="{3CB1592A-1712-4BC6-B4D8-DF752F31CF92}">
      <dgm:prSet/>
      <dgm:spPr/>
      <dgm:t>
        <a:bodyPr/>
        <a:lstStyle/>
        <a:p>
          <a:endParaRPr lang="en-US"/>
        </a:p>
      </dgm:t>
    </dgm:pt>
    <dgm:pt modelId="{B3F0D67D-F049-1F49-92D4-4D0AF7968F94}" type="pres">
      <dgm:prSet presAssocID="{9D309E82-81EA-4684-AE3E-19C0A1B69F8E}" presName="linear" presStyleCnt="0">
        <dgm:presLayoutVars>
          <dgm:animLvl val="lvl"/>
          <dgm:resizeHandles val="exact"/>
        </dgm:presLayoutVars>
      </dgm:prSet>
      <dgm:spPr/>
    </dgm:pt>
    <dgm:pt modelId="{AA7B4073-E94E-2647-A202-71A8AEAF8861}" type="pres">
      <dgm:prSet presAssocID="{075B0838-4A5E-4B01-AAB0-D6A52694129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1C71A6E-17DB-DA49-AC5B-0F780744E77B}" type="pres">
      <dgm:prSet presAssocID="{2F4C6629-6371-4456-AEF1-B3840B374AB2}" presName="spacer" presStyleCnt="0"/>
      <dgm:spPr/>
    </dgm:pt>
    <dgm:pt modelId="{9FBF4351-2AA6-EA4B-9CB9-FB4570FCD62E}" type="pres">
      <dgm:prSet presAssocID="{944AEB0B-B811-4D26-A3FA-803B76FC284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FAED1E0-7AD4-1C4D-B6C1-9E8775ADD77F}" type="pres">
      <dgm:prSet presAssocID="{5F74625C-BBDE-4975-9FCC-DEBBFA644E77}" presName="spacer" presStyleCnt="0"/>
      <dgm:spPr/>
    </dgm:pt>
    <dgm:pt modelId="{AF8884F8-4614-4A45-A5C8-C044EC9ACAFF}" type="pres">
      <dgm:prSet presAssocID="{3C88D25F-8DF3-43DF-ACB5-2F88234D1D5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EDADC6C-90C5-9B4B-9C40-D0D9FC098A0D}" type="pres">
      <dgm:prSet presAssocID="{233EB89F-CAB0-4313-BB73-CD439908873D}" presName="spacer" presStyleCnt="0"/>
      <dgm:spPr/>
    </dgm:pt>
    <dgm:pt modelId="{AB5C1FE5-D77F-964C-BA5F-335741B8B233}" type="pres">
      <dgm:prSet presAssocID="{A86711D6-37F5-42B5-B4C2-DB54D31BC14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97DE708-01E7-904D-B443-9F4AD3858BAC}" type="pres">
      <dgm:prSet presAssocID="{A86711D6-37F5-42B5-B4C2-DB54D31BC14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0F77701-39C0-484C-930E-88130828E2D4}" type="presOf" srcId="{9D309E82-81EA-4684-AE3E-19C0A1B69F8E}" destId="{B3F0D67D-F049-1F49-92D4-4D0AF7968F94}" srcOrd="0" destOrd="0" presId="urn:microsoft.com/office/officeart/2005/8/layout/vList2"/>
    <dgm:cxn modelId="{96EC0D03-A989-8645-955D-AA7BD0B0E000}" type="presOf" srcId="{0FBF28A0-BAC9-4BC0-BA18-4850D4967F39}" destId="{597DE708-01E7-904D-B443-9F4AD3858BAC}" srcOrd="0" destOrd="0" presId="urn:microsoft.com/office/officeart/2005/8/layout/vList2"/>
    <dgm:cxn modelId="{FD85DB09-6766-E441-89E3-54D26A4BD835}" type="presOf" srcId="{075B0838-4A5E-4B01-AAB0-D6A526941298}" destId="{AA7B4073-E94E-2647-A202-71A8AEAF8861}" srcOrd="0" destOrd="0" presId="urn:microsoft.com/office/officeart/2005/8/layout/vList2"/>
    <dgm:cxn modelId="{3E51F910-A581-FE4E-9FF0-AFEB4F306AF0}" type="presOf" srcId="{3C88D25F-8DF3-43DF-ACB5-2F88234D1D5E}" destId="{AF8884F8-4614-4A45-A5C8-C044EC9ACAFF}" srcOrd="0" destOrd="0" presId="urn:microsoft.com/office/officeart/2005/8/layout/vList2"/>
    <dgm:cxn modelId="{3CB1592A-1712-4BC6-B4D8-DF752F31CF92}" srcId="{A86711D6-37F5-42B5-B4C2-DB54D31BC14E}" destId="{0FBF28A0-BAC9-4BC0-BA18-4850D4967F39}" srcOrd="0" destOrd="0" parTransId="{951687AF-8CF6-4419-AF7A-0B322F7F1A8D}" sibTransId="{BFC81AD6-EC66-41A9-BA6C-0D4846133599}"/>
    <dgm:cxn modelId="{4220A730-5EC7-A941-A9E3-006C479C7304}" type="presOf" srcId="{944AEB0B-B811-4D26-A3FA-803B76FC2847}" destId="{9FBF4351-2AA6-EA4B-9CB9-FB4570FCD62E}" srcOrd="0" destOrd="0" presId="urn:microsoft.com/office/officeart/2005/8/layout/vList2"/>
    <dgm:cxn modelId="{8BFFAE79-275F-DD42-803A-1DF818B1D950}" type="presOf" srcId="{A86711D6-37F5-42B5-B4C2-DB54D31BC14E}" destId="{AB5C1FE5-D77F-964C-BA5F-335741B8B233}" srcOrd="0" destOrd="0" presId="urn:microsoft.com/office/officeart/2005/8/layout/vList2"/>
    <dgm:cxn modelId="{3C51BC87-8290-4450-9302-20C3972B9C71}" srcId="{9D309E82-81EA-4684-AE3E-19C0A1B69F8E}" destId="{3C88D25F-8DF3-43DF-ACB5-2F88234D1D5E}" srcOrd="2" destOrd="0" parTransId="{2C892544-D06E-4512-BB54-4D78016BF14F}" sibTransId="{233EB89F-CAB0-4313-BB73-CD439908873D}"/>
    <dgm:cxn modelId="{FF57E28C-56B0-4585-8D6D-0415B82D01C5}" srcId="{9D309E82-81EA-4684-AE3E-19C0A1B69F8E}" destId="{075B0838-4A5E-4B01-AAB0-D6A526941298}" srcOrd="0" destOrd="0" parTransId="{B5FC66E0-2E7C-47CD-AA97-57DE2B3B7B20}" sibTransId="{2F4C6629-6371-4456-AEF1-B3840B374AB2}"/>
    <dgm:cxn modelId="{DA9A3F90-F06A-44B4-999D-E6AAD7531FE4}" srcId="{9D309E82-81EA-4684-AE3E-19C0A1B69F8E}" destId="{944AEB0B-B811-4D26-A3FA-803B76FC2847}" srcOrd="1" destOrd="0" parTransId="{02969076-18CD-47F8-B3E0-5FE6D4ADA026}" sibTransId="{5F74625C-BBDE-4975-9FCC-DEBBFA644E77}"/>
    <dgm:cxn modelId="{705C84A3-6E2F-45D0-8C52-3C897409D957}" srcId="{9D309E82-81EA-4684-AE3E-19C0A1B69F8E}" destId="{A86711D6-37F5-42B5-B4C2-DB54D31BC14E}" srcOrd="3" destOrd="0" parTransId="{2CB19D5C-3738-413D-801D-459056CA6B9A}" sibTransId="{31369E5E-5471-4869-973E-7FDF7E4CCC55}"/>
    <dgm:cxn modelId="{07EC0948-3CEF-794A-936C-73EE990DAA9B}" type="presParOf" srcId="{B3F0D67D-F049-1F49-92D4-4D0AF7968F94}" destId="{AA7B4073-E94E-2647-A202-71A8AEAF8861}" srcOrd="0" destOrd="0" presId="urn:microsoft.com/office/officeart/2005/8/layout/vList2"/>
    <dgm:cxn modelId="{8DBEFD7A-FF80-2C4B-A342-CDC7CAA34696}" type="presParOf" srcId="{B3F0D67D-F049-1F49-92D4-4D0AF7968F94}" destId="{51C71A6E-17DB-DA49-AC5B-0F780744E77B}" srcOrd="1" destOrd="0" presId="urn:microsoft.com/office/officeart/2005/8/layout/vList2"/>
    <dgm:cxn modelId="{1F60007F-2382-B04A-8BE9-41A0758FD88A}" type="presParOf" srcId="{B3F0D67D-F049-1F49-92D4-4D0AF7968F94}" destId="{9FBF4351-2AA6-EA4B-9CB9-FB4570FCD62E}" srcOrd="2" destOrd="0" presId="urn:microsoft.com/office/officeart/2005/8/layout/vList2"/>
    <dgm:cxn modelId="{8DA77D33-85AC-734F-A657-E8BECC7E0284}" type="presParOf" srcId="{B3F0D67D-F049-1F49-92D4-4D0AF7968F94}" destId="{AFAED1E0-7AD4-1C4D-B6C1-9E8775ADD77F}" srcOrd="3" destOrd="0" presId="urn:microsoft.com/office/officeart/2005/8/layout/vList2"/>
    <dgm:cxn modelId="{2E8FF6A7-B68D-A944-B6C5-38017B927D68}" type="presParOf" srcId="{B3F0D67D-F049-1F49-92D4-4D0AF7968F94}" destId="{AF8884F8-4614-4A45-A5C8-C044EC9ACAFF}" srcOrd="4" destOrd="0" presId="urn:microsoft.com/office/officeart/2005/8/layout/vList2"/>
    <dgm:cxn modelId="{EAB8BB08-58FE-1948-85FD-2E9DA00E540F}" type="presParOf" srcId="{B3F0D67D-F049-1F49-92D4-4D0AF7968F94}" destId="{9EDADC6C-90C5-9B4B-9C40-D0D9FC098A0D}" srcOrd="5" destOrd="0" presId="urn:microsoft.com/office/officeart/2005/8/layout/vList2"/>
    <dgm:cxn modelId="{8C8AD0CC-3526-BE4F-B95C-A5B2DF92A3D8}" type="presParOf" srcId="{B3F0D67D-F049-1F49-92D4-4D0AF7968F94}" destId="{AB5C1FE5-D77F-964C-BA5F-335741B8B233}" srcOrd="6" destOrd="0" presId="urn:microsoft.com/office/officeart/2005/8/layout/vList2"/>
    <dgm:cxn modelId="{A65BD9F7-259E-D74F-B350-DF5F7E1D1B5D}" type="presParOf" srcId="{B3F0D67D-F049-1F49-92D4-4D0AF7968F94}" destId="{597DE708-01E7-904D-B443-9F4AD3858BAC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2681C3-7620-498E-94A5-99C214388AF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618F070-7C6A-40C4-BF66-6DDDE378B5A6}">
      <dgm:prSet/>
      <dgm:spPr/>
      <dgm:t>
        <a:bodyPr/>
        <a:lstStyle/>
        <a:p>
          <a:r>
            <a:rPr lang="pt-BR" b="0"/>
            <a:t>Liderazgo en el Nuevo Testamento:</a:t>
          </a:r>
          <a:endParaRPr lang="en-US"/>
        </a:p>
      </dgm:t>
    </dgm:pt>
    <dgm:pt modelId="{3963606A-FDEF-4170-9F8B-7A694E766AC5}" type="parTrans" cxnId="{F4E5758B-BEA2-408F-B1B2-B86017258E3B}">
      <dgm:prSet/>
      <dgm:spPr/>
      <dgm:t>
        <a:bodyPr/>
        <a:lstStyle/>
        <a:p>
          <a:endParaRPr lang="en-US"/>
        </a:p>
      </dgm:t>
    </dgm:pt>
    <dgm:pt modelId="{C800D1D0-A1AE-4C0C-B9AD-B2CB384DE5D6}" type="sibTrans" cxnId="{F4E5758B-BEA2-408F-B1B2-B86017258E3B}">
      <dgm:prSet/>
      <dgm:spPr/>
      <dgm:t>
        <a:bodyPr/>
        <a:lstStyle/>
        <a:p>
          <a:endParaRPr lang="en-US"/>
        </a:p>
      </dgm:t>
    </dgm:pt>
    <dgm:pt modelId="{B0C1F188-51DB-483F-94DB-76B3B9C92E6C}">
      <dgm:prSet/>
      <dgm:spPr/>
      <dgm:t>
        <a:bodyPr/>
        <a:lstStyle/>
        <a:p>
          <a:r>
            <a:rPr lang="pt-BR"/>
            <a:t>Apóstoles: ordenados</a:t>
          </a:r>
          <a:endParaRPr lang="en-US"/>
        </a:p>
      </dgm:t>
    </dgm:pt>
    <dgm:pt modelId="{0D5ECFC6-531A-492A-8DAA-1AC09E472532}" type="parTrans" cxnId="{04F89274-510F-4104-9FF9-400B5586821B}">
      <dgm:prSet/>
      <dgm:spPr/>
      <dgm:t>
        <a:bodyPr/>
        <a:lstStyle/>
        <a:p>
          <a:endParaRPr lang="en-US"/>
        </a:p>
      </dgm:t>
    </dgm:pt>
    <dgm:pt modelId="{249C7D9F-D9B2-4DDB-8CFE-A2C14DE662F3}" type="sibTrans" cxnId="{04F89274-510F-4104-9FF9-400B5586821B}">
      <dgm:prSet/>
      <dgm:spPr/>
      <dgm:t>
        <a:bodyPr/>
        <a:lstStyle/>
        <a:p>
          <a:endParaRPr lang="en-US"/>
        </a:p>
      </dgm:t>
    </dgm:pt>
    <dgm:pt modelId="{857F0766-00A4-43CC-9B5A-3CF507B4F0A8}">
      <dgm:prSet/>
      <dgm:spPr/>
      <dgm:t>
        <a:bodyPr/>
        <a:lstStyle/>
        <a:p>
          <a:r>
            <a:rPr lang="pt-BR" b="0"/>
            <a:t>Cuidaban de la enseñanza, planificación, administración y evangelización de la iglesia.</a:t>
          </a:r>
          <a:endParaRPr lang="en-US"/>
        </a:p>
      </dgm:t>
    </dgm:pt>
    <dgm:pt modelId="{DA1E4019-0B4C-4C64-B35E-7DCA4971B674}" type="parTrans" cxnId="{71F3C814-39C6-4769-91FA-E4E823EDC9A5}">
      <dgm:prSet/>
      <dgm:spPr/>
      <dgm:t>
        <a:bodyPr/>
        <a:lstStyle/>
        <a:p>
          <a:endParaRPr lang="en-US"/>
        </a:p>
      </dgm:t>
    </dgm:pt>
    <dgm:pt modelId="{ED62753B-9D08-46BA-B1AE-D712D7A855EC}" type="sibTrans" cxnId="{71F3C814-39C6-4769-91FA-E4E823EDC9A5}">
      <dgm:prSet/>
      <dgm:spPr/>
      <dgm:t>
        <a:bodyPr/>
        <a:lstStyle/>
        <a:p>
          <a:endParaRPr lang="en-US"/>
        </a:p>
      </dgm:t>
    </dgm:pt>
    <dgm:pt modelId="{D94920EA-0524-4934-A37C-9921CB4E7DA1}">
      <dgm:prSet/>
      <dgm:spPr/>
      <dgm:t>
        <a:bodyPr/>
        <a:lstStyle/>
        <a:p>
          <a:r>
            <a:rPr lang="pt-BR" b="0"/>
            <a:t>Eran generalmente obreros itinerantes.</a:t>
          </a:r>
          <a:endParaRPr lang="en-US"/>
        </a:p>
      </dgm:t>
    </dgm:pt>
    <dgm:pt modelId="{C13DFC16-34EC-4034-AF78-295D13460D9E}" type="parTrans" cxnId="{DD183F32-0307-4AC5-9F3A-1CFD8CF0B432}">
      <dgm:prSet/>
      <dgm:spPr/>
      <dgm:t>
        <a:bodyPr/>
        <a:lstStyle/>
        <a:p>
          <a:endParaRPr lang="en-US"/>
        </a:p>
      </dgm:t>
    </dgm:pt>
    <dgm:pt modelId="{4A53BD4D-9EA5-4504-B5DB-FB19DDF42912}" type="sibTrans" cxnId="{DD183F32-0307-4AC5-9F3A-1CFD8CF0B432}">
      <dgm:prSet/>
      <dgm:spPr/>
      <dgm:t>
        <a:bodyPr/>
        <a:lstStyle/>
        <a:p>
          <a:endParaRPr lang="en-US"/>
        </a:p>
      </dgm:t>
    </dgm:pt>
    <dgm:pt modelId="{BFE805A4-7388-C549-BB41-7B802047EAB8}" type="pres">
      <dgm:prSet presAssocID="{F82681C3-7620-498E-94A5-99C214388AF9}" presName="vert0" presStyleCnt="0">
        <dgm:presLayoutVars>
          <dgm:dir/>
          <dgm:animOne val="branch"/>
          <dgm:animLvl val="lvl"/>
        </dgm:presLayoutVars>
      </dgm:prSet>
      <dgm:spPr/>
    </dgm:pt>
    <dgm:pt modelId="{0B503CEF-899B-C642-967A-3AE84B4EAE4C}" type="pres">
      <dgm:prSet presAssocID="{3618F070-7C6A-40C4-BF66-6DDDE378B5A6}" presName="thickLine" presStyleLbl="alignNode1" presStyleIdx="0" presStyleCnt="4"/>
      <dgm:spPr/>
    </dgm:pt>
    <dgm:pt modelId="{BE74A182-CB85-C747-AD68-772444C6D199}" type="pres">
      <dgm:prSet presAssocID="{3618F070-7C6A-40C4-BF66-6DDDE378B5A6}" presName="horz1" presStyleCnt="0"/>
      <dgm:spPr/>
    </dgm:pt>
    <dgm:pt modelId="{94773D97-5ADF-7644-8A7B-60C524F27D03}" type="pres">
      <dgm:prSet presAssocID="{3618F070-7C6A-40C4-BF66-6DDDE378B5A6}" presName="tx1" presStyleLbl="revTx" presStyleIdx="0" presStyleCnt="4"/>
      <dgm:spPr/>
    </dgm:pt>
    <dgm:pt modelId="{A74ABBF4-0FF0-D645-9266-6CE465F4265A}" type="pres">
      <dgm:prSet presAssocID="{3618F070-7C6A-40C4-BF66-6DDDE378B5A6}" presName="vert1" presStyleCnt="0"/>
      <dgm:spPr/>
    </dgm:pt>
    <dgm:pt modelId="{5EBE5BF1-B20F-7249-8441-95D7905793B1}" type="pres">
      <dgm:prSet presAssocID="{B0C1F188-51DB-483F-94DB-76B3B9C92E6C}" presName="thickLine" presStyleLbl="alignNode1" presStyleIdx="1" presStyleCnt="4"/>
      <dgm:spPr/>
    </dgm:pt>
    <dgm:pt modelId="{1420508F-B860-9B43-88E5-5D5379E6C5AB}" type="pres">
      <dgm:prSet presAssocID="{B0C1F188-51DB-483F-94DB-76B3B9C92E6C}" presName="horz1" presStyleCnt="0"/>
      <dgm:spPr/>
    </dgm:pt>
    <dgm:pt modelId="{7B10B015-A212-1D4B-A787-BCCE781C070B}" type="pres">
      <dgm:prSet presAssocID="{B0C1F188-51DB-483F-94DB-76B3B9C92E6C}" presName="tx1" presStyleLbl="revTx" presStyleIdx="1" presStyleCnt="4"/>
      <dgm:spPr/>
    </dgm:pt>
    <dgm:pt modelId="{2DA05ACC-5C6C-0846-A1E5-301C8A0995FE}" type="pres">
      <dgm:prSet presAssocID="{B0C1F188-51DB-483F-94DB-76B3B9C92E6C}" presName="vert1" presStyleCnt="0"/>
      <dgm:spPr/>
    </dgm:pt>
    <dgm:pt modelId="{B8AA0D03-EB90-D544-9096-6E1136DFD1F7}" type="pres">
      <dgm:prSet presAssocID="{857F0766-00A4-43CC-9B5A-3CF507B4F0A8}" presName="thickLine" presStyleLbl="alignNode1" presStyleIdx="2" presStyleCnt="4"/>
      <dgm:spPr/>
    </dgm:pt>
    <dgm:pt modelId="{E89CF0CD-C55F-4343-BB01-B09090615375}" type="pres">
      <dgm:prSet presAssocID="{857F0766-00A4-43CC-9B5A-3CF507B4F0A8}" presName="horz1" presStyleCnt="0"/>
      <dgm:spPr/>
    </dgm:pt>
    <dgm:pt modelId="{0E0844D2-0E3F-7542-91A7-318C53A58E03}" type="pres">
      <dgm:prSet presAssocID="{857F0766-00A4-43CC-9B5A-3CF507B4F0A8}" presName="tx1" presStyleLbl="revTx" presStyleIdx="2" presStyleCnt="4"/>
      <dgm:spPr/>
    </dgm:pt>
    <dgm:pt modelId="{773EEE48-F840-484C-91AB-544CC972FBC5}" type="pres">
      <dgm:prSet presAssocID="{857F0766-00A4-43CC-9B5A-3CF507B4F0A8}" presName="vert1" presStyleCnt="0"/>
      <dgm:spPr/>
    </dgm:pt>
    <dgm:pt modelId="{DF6709FD-5A55-4B4C-970E-B7B5B8EEAC1D}" type="pres">
      <dgm:prSet presAssocID="{D94920EA-0524-4934-A37C-9921CB4E7DA1}" presName="thickLine" presStyleLbl="alignNode1" presStyleIdx="3" presStyleCnt="4"/>
      <dgm:spPr/>
    </dgm:pt>
    <dgm:pt modelId="{624C750A-1F1A-AA45-9347-360960342074}" type="pres">
      <dgm:prSet presAssocID="{D94920EA-0524-4934-A37C-9921CB4E7DA1}" presName="horz1" presStyleCnt="0"/>
      <dgm:spPr/>
    </dgm:pt>
    <dgm:pt modelId="{D5CA4686-934A-FC42-AB02-1EA1A0430573}" type="pres">
      <dgm:prSet presAssocID="{D94920EA-0524-4934-A37C-9921CB4E7DA1}" presName="tx1" presStyleLbl="revTx" presStyleIdx="3" presStyleCnt="4"/>
      <dgm:spPr/>
    </dgm:pt>
    <dgm:pt modelId="{6549DA4C-9C2A-D049-9E4E-F56F1B8DD9CB}" type="pres">
      <dgm:prSet presAssocID="{D94920EA-0524-4934-A37C-9921CB4E7DA1}" presName="vert1" presStyleCnt="0"/>
      <dgm:spPr/>
    </dgm:pt>
  </dgm:ptLst>
  <dgm:cxnLst>
    <dgm:cxn modelId="{17D84F0B-9198-F944-911C-F0F999DB2DF3}" type="presOf" srcId="{F82681C3-7620-498E-94A5-99C214388AF9}" destId="{BFE805A4-7388-C549-BB41-7B802047EAB8}" srcOrd="0" destOrd="0" presId="urn:microsoft.com/office/officeart/2008/layout/LinedList"/>
    <dgm:cxn modelId="{E8C0E30B-BFCF-5F4A-9EBA-97F816416FA1}" type="presOf" srcId="{D94920EA-0524-4934-A37C-9921CB4E7DA1}" destId="{D5CA4686-934A-FC42-AB02-1EA1A0430573}" srcOrd="0" destOrd="0" presId="urn:microsoft.com/office/officeart/2008/layout/LinedList"/>
    <dgm:cxn modelId="{71F3C814-39C6-4769-91FA-E4E823EDC9A5}" srcId="{F82681C3-7620-498E-94A5-99C214388AF9}" destId="{857F0766-00A4-43CC-9B5A-3CF507B4F0A8}" srcOrd="2" destOrd="0" parTransId="{DA1E4019-0B4C-4C64-B35E-7DCA4971B674}" sibTransId="{ED62753B-9D08-46BA-B1AE-D712D7A855EC}"/>
    <dgm:cxn modelId="{F1107E17-0484-024F-B820-D5DD614383F2}" type="presOf" srcId="{3618F070-7C6A-40C4-BF66-6DDDE378B5A6}" destId="{94773D97-5ADF-7644-8A7B-60C524F27D03}" srcOrd="0" destOrd="0" presId="urn:microsoft.com/office/officeart/2008/layout/LinedList"/>
    <dgm:cxn modelId="{DD183F32-0307-4AC5-9F3A-1CFD8CF0B432}" srcId="{F82681C3-7620-498E-94A5-99C214388AF9}" destId="{D94920EA-0524-4934-A37C-9921CB4E7DA1}" srcOrd="3" destOrd="0" parTransId="{C13DFC16-34EC-4034-AF78-295D13460D9E}" sibTransId="{4A53BD4D-9EA5-4504-B5DB-FB19DDF42912}"/>
    <dgm:cxn modelId="{04F89274-510F-4104-9FF9-400B5586821B}" srcId="{F82681C3-7620-498E-94A5-99C214388AF9}" destId="{B0C1F188-51DB-483F-94DB-76B3B9C92E6C}" srcOrd="1" destOrd="0" parTransId="{0D5ECFC6-531A-492A-8DAA-1AC09E472532}" sibTransId="{249C7D9F-D9B2-4DDB-8CFE-A2C14DE662F3}"/>
    <dgm:cxn modelId="{267DFB85-237D-4C47-97AB-BA3466261A11}" type="presOf" srcId="{B0C1F188-51DB-483F-94DB-76B3B9C92E6C}" destId="{7B10B015-A212-1D4B-A787-BCCE781C070B}" srcOrd="0" destOrd="0" presId="urn:microsoft.com/office/officeart/2008/layout/LinedList"/>
    <dgm:cxn modelId="{F4E5758B-BEA2-408F-B1B2-B86017258E3B}" srcId="{F82681C3-7620-498E-94A5-99C214388AF9}" destId="{3618F070-7C6A-40C4-BF66-6DDDE378B5A6}" srcOrd="0" destOrd="0" parTransId="{3963606A-FDEF-4170-9F8B-7A694E766AC5}" sibTransId="{C800D1D0-A1AE-4C0C-B9AD-B2CB384DE5D6}"/>
    <dgm:cxn modelId="{87EBE8B6-1DB3-974D-BBD1-384C241BF933}" type="presOf" srcId="{857F0766-00A4-43CC-9B5A-3CF507B4F0A8}" destId="{0E0844D2-0E3F-7542-91A7-318C53A58E03}" srcOrd="0" destOrd="0" presId="urn:microsoft.com/office/officeart/2008/layout/LinedList"/>
    <dgm:cxn modelId="{DF5922A3-0260-504C-8D56-3E02897BC596}" type="presParOf" srcId="{BFE805A4-7388-C549-BB41-7B802047EAB8}" destId="{0B503CEF-899B-C642-967A-3AE84B4EAE4C}" srcOrd="0" destOrd="0" presId="urn:microsoft.com/office/officeart/2008/layout/LinedList"/>
    <dgm:cxn modelId="{202D6111-4FDD-AB40-BA1F-2120CBCD6A73}" type="presParOf" srcId="{BFE805A4-7388-C549-BB41-7B802047EAB8}" destId="{BE74A182-CB85-C747-AD68-772444C6D199}" srcOrd="1" destOrd="0" presId="urn:microsoft.com/office/officeart/2008/layout/LinedList"/>
    <dgm:cxn modelId="{AF494E72-D922-FA4A-9FFE-BB062A9CD375}" type="presParOf" srcId="{BE74A182-CB85-C747-AD68-772444C6D199}" destId="{94773D97-5ADF-7644-8A7B-60C524F27D03}" srcOrd="0" destOrd="0" presId="urn:microsoft.com/office/officeart/2008/layout/LinedList"/>
    <dgm:cxn modelId="{BFE3DEDC-67F6-954F-8373-98FE1A3248CE}" type="presParOf" srcId="{BE74A182-CB85-C747-AD68-772444C6D199}" destId="{A74ABBF4-0FF0-D645-9266-6CE465F4265A}" srcOrd="1" destOrd="0" presId="urn:microsoft.com/office/officeart/2008/layout/LinedList"/>
    <dgm:cxn modelId="{9373FDFD-D9C4-014C-8D5C-32ED04D79F74}" type="presParOf" srcId="{BFE805A4-7388-C549-BB41-7B802047EAB8}" destId="{5EBE5BF1-B20F-7249-8441-95D7905793B1}" srcOrd="2" destOrd="0" presId="urn:microsoft.com/office/officeart/2008/layout/LinedList"/>
    <dgm:cxn modelId="{3FF63268-FE6C-524C-9103-3A508A30DDA2}" type="presParOf" srcId="{BFE805A4-7388-C549-BB41-7B802047EAB8}" destId="{1420508F-B860-9B43-88E5-5D5379E6C5AB}" srcOrd="3" destOrd="0" presId="urn:microsoft.com/office/officeart/2008/layout/LinedList"/>
    <dgm:cxn modelId="{D6D781B0-9E4C-EE4D-9F30-DE81733342E1}" type="presParOf" srcId="{1420508F-B860-9B43-88E5-5D5379E6C5AB}" destId="{7B10B015-A212-1D4B-A787-BCCE781C070B}" srcOrd="0" destOrd="0" presId="urn:microsoft.com/office/officeart/2008/layout/LinedList"/>
    <dgm:cxn modelId="{C9FEE680-B6FB-F94A-919C-19BF9421C049}" type="presParOf" srcId="{1420508F-B860-9B43-88E5-5D5379E6C5AB}" destId="{2DA05ACC-5C6C-0846-A1E5-301C8A0995FE}" srcOrd="1" destOrd="0" presId="urn:microsoft.com/office/officeart/2008/layout/LinedList"/>
    <dgm:cxn modelId="{4D5D9AE4-3A53-3348-AD3C-DACEAA4DD15E}" type="presParOf" srcId="{BFE805A4-7388-C549-BB41-7B802047EAB8}" destId="{B8AA0D03-EB90-D544-9096-6E1136DFD1F7}" srcOrd="4" destOrd="0" presId="urn:microsoft.com/office/officeart/2008/layout/LinedList"/>
    <dgm:cxn modelId="{C94B8496-C1E3-4744-9C96-6590A08F766E}" type="presParOf" srcId="{BFE805A4-7388-C549-BB41-7B802047EAB8}" destId="{E89CF0CD-C55F-4343-BB01-B09090615375}" srcOrd="5" destOrd="0" presId="urn:microsoft.com/office/officeart/2008/layout/LinedList"/>
    <dgm:cxn modelId="{2DF2A637-0277-2441-93DF-A8F0D88ABE10}" type="presParOf" srcId="{E89CF0CD-C55F-4343-BB01-B09090615375}" destId="{0E0844D2-0E3F-7542-91A7-318C53A58E03}" srcOrd="0" destOrd="0" presId="urn:microsoft.com/office/officeart/2008/layout/LinedList"/>
    <dgm:cxn modelId="{CBCCB50E-445C-404F-BB78-2B240E76BD84}" type="presParOf" srcId="{E89CF0CD-C55F-4343-BB01-B09090615375}" destId="{773EEE48-F840-484C-91AB-544CC972FBC5}" srcOrd="1" destOrd="0" presId="urn:microsoft.com/office/officeart/2008/layout/LinedList"/>
    <dgm:cxn modelId="{8205A9CD-583D-2E41-9AC6-42A31B1DE0D7}" type="presParOf" srcId="{BFE805A4-7388-C549-BB41-7B802047EAB8}" destId="{DF6709FD-5A55-4B4C-970E-B7B5B8EEAC1D}" srcOrd="6" destOrd="0" presId="urn:microsoft.com/office/officeart/2008/layout/LinedList"/>
    <dgm:cxn modelId="{D83B19B1-2C7E-EB4E-A66F-8B90448B6C8B}" type="presParOf" srcId="{BFE805A4-7388-C549-BB41-7B802047EAB8}" destId="{624C750A-1F1A-AA45-9347-360960342074}" srcOrd="7" destOrd="0" presId="urn:microsoft.com/office/officeart/2008/layout/LinedList"/>
    <dgm:cxn modelId="{37432390-8596-C949-9C32-555A99D61D67}" type="presParOf" srcId="{624C750A-1F1A-AA45-9347-360960342074}" destId="{D5CA4686-934A-FC42-AB02-1EA1A0430573}" srcOrd="0" destOrd="0" presId="urn:microsoft.com/office/officeart/2008/layout/LinedList"/>
    <dgm:cxn modelId="{C90E0A4D-E069-7643-82F8-6D682CC0CB36}" type="presParOf" srcId="{624C750A-1F1A-AA45-9347-360960342074}" destId="{6549DA4C-9C2A-D049-9E4E-F56F1B8DD9C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5855ADD-AF1A-4649-BC95-F34EF99B439D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43BCDFE-D69B-4DB8-980F-4C7CF2A7A077}">
      <dgm:prSet/>
      <dgm:spPr/>
      <dgm:t>
        <a:bodyPr/>
        <a:lstStyle/>
        <a:p>
          <a:r>
            <a:rPr lang="pt-BR" b="0"/>
            <a:t>Liderazgo en el Nuevo Testamento:</a:t>
          </a:r>
          <a:endParaRPr lang="en-US"/>
        </a:p>
      </dgm:t>
    </dgm:pt>
    <dgm:pt modelId="{5729BE8F-322B-4A50-889A-67A85CB7063E}" type="parTrans" cxnId="{CD3A22F9-A33A-4786-8693-6A0242869FED}">
      <dgm:prSet/>
      <dgm:spPr/>
      <dgm:t>
        <a:bodyPr/>
        <a:lstStyle/>
        <a:p>
          <a:endParaRPr lang="en-US"/>
        </a:p>
      </dgm:t>
    </dgm:pt>
    <dgm:pt modelId="{B29F95A7-9972-426C-B8D1-550511817D9A}" type="sibTrans" cxnId="{CD3A22F9-A33A-4786-8693-6A0242869FED}">
      <dgm:prSet/>
      <dgm:spPr/>
      <dgm:t>
        <a:bodyPr/>
        <a:lstStyle/>
        <a:p>
          <a:endParaRPr lang="en-US"/>
        </a:p>
      </dgm:t>
    </dgm:pt>
    <dgm:pt modelId="{E6370297-7109-400D-A22B-D09225E21734}">
      <dgm:prSet/>
      <dgm:spPr/>
      <dgm:t>
        <a:bodyPr/>
        <a:lstStyle/>
        <a:p>
          <a:r>
            <a:rPr lang="en-US"/>
            <a:t>2.	Ancianos: ordenados</a:t>
          </a:r>
        </a:p>
      </dgm:t>
    </dgm:pt>
    <dgm:pt modelId="{37494AFA-C269-44BA-9295-7B60E94D591C}" type="parTrans" cxnId="{DAFE558A-C4EB-4160-8877-9EC4629474EF}">
      <dgm:prSet/>
      <dgm:spPr/>
      <dgm:t>
        <a:bodyPr/>
        <a:lstStyle/>
        <a:p>
          <a:endParaRPr lang="en-US"/>
        </a:p>
      </dgm:t>
    </dgm:pt>
    <dgm:pt modelId="{EB9FA70D-5128-4E3F-B243-1B774226F235}" type="sibTrans" cxnId="{DAFE558A-C4EB-4160-8877-9EC4629474EF}">
      <dgm:prSet/>
      <dgm:spPr/>
      <dgm:t>
        <a:bodyPr/>
        <a:lstStyle/>
        <a:p>
          <a:endParaRPr lang="en-US"/>
        </a:p>
      </dgm:t>
    </dgm:pt>
    <dgm:pt modelId="{9D535BD1-EFE3-483C-8229-AA1FD99E01B5}">
      <dgm:prSet/>
      <dgm:spPr/>
      <dgm:t>
        <a:bodyPr/>
        <a:lstStyle/>
        <a:p>
          <a:r>
            <a:rPr lang="en-US" b="0"/>
            <a:t>Eran miembros laicos.</a:t>
          </a:r>
          <a:endParaRPr lang="en-US"/>
        </a:p>
      </dgm:t>
    </dgm:pt>
    <dgm:pt modelId="{C47B054C-8718-41CB-869C-58A17509CE5B}" type="parTrans" cxnId="{3DDC26B2-25AD-44F5-AFD2-7302E7D67AC2}">
      <dgm:prSet/>
      <dgm:spPr/>
      <dgm:t>
        <a:bodyPr/>
        <a:lstStyle/>
        <a:p>
          <a:endParaRPr lang="en-US"/>
        </a:p>
      </dgm:t>
    </dgm:pt>
    <dgm:pt modelId="{D0025299-2DE9-42A7-9196-015599868910}" type="sibTrans" cxnId="{3DDC26B2-25AD-44F5-AFD2-7302E7D67AC2}">
      <dgm:prSet/>
      <dgm:spPr/>
      <dgm:t>
        <a:bodyPr/>
        <a:lstStyle/>
        <a:p>
          <a:endParaRPr lang="en-US"/>
        </a:p>
      </dgm:t>
    </dgm:pt>
    <dgm:pt modelId="{3F5A12F0-7888-4145-8161-88DA0287C986}">
      <dgm:prSet/>
      <dgm:spPr/>
      <dgm:t>
        <a:bodyPr/>
        <a:lstStyle/>
        <a:p>
          <a:r>
            <a:rPr lang="en-US" b="0"/>
            <a:t>Ejercían sus dones espirituales en la congregación local.</a:t>
          </a:r>
          <a:endParaRPr lang="en-US"/>
        </a:p>
      </dgm:t>
    </dgm:pt>
    <dgm:pt modelId="{39C990F0-AC70-456E-A90A-E51A12954643}" type="parTrans" cxnId="{6C098776-9C19-400F-B6BC-6A9BDBCB259A}">
      <dgm:prSet/>
      <dgm:spPr/>
      <dgm:t>
        <a:bodyPr/>
        <a:lstStyle/>
        <a:p>
          <a:endParaRPr lang="en-US"/>
        </a:p>
      </dgm:t>
    </dgm:pt>
    <dgm:pt modelId="{AFAA2791-4A7E-4A39-9141-560BC4F858DC}" type="sibTrans" cxnId="{6C098776-9C19-400F-B6BC-6A9BDBCB259A}">
      <dgm:prSet/>
      <dgm:spPr/>
      <dgm:t>
        <a:bodyPr/>
        <a:lstStyle/>
        <a:p>
          <a:endParaRPr lang="en-US"/>
        </a:p>
      </dgm:t>
    </dgm:pt>
    <dgm:pt modelId="{4F93E6C3-7B3D-4AE1-9260-D7FB16C48B6A}">
      <dgm:prSet/>
      <dgm:spPr/>
      <dgm:t>
        <a:bodyPr/>
        <a:lstStyle/>
        <a:p>
          <a:r>
            <a:rPr lang="en-US" b="0"/>
            <a:t>Proveían un ministerio que daba dirección y fortaleza a la iglesia local.</a:t>
          </a:r>
          <a:endParaRPr lang="en-US"/>
        </a:p>
      </dgm:t>
    </dgm:pt>
    <dgm:pt modelId="{5177D1FC-174B-48C1-ABDC-20E07E6EF0D6}" type="parTrans" cxnId="{31598317-A2E7-40AC-AA1A-90B24E60E110}">
      <dgm:prSet/>
      <dgm:spPr/>
      <dgm:t>
        <a:bodyPr/>
        <a:lstStyle/>
        <a:p>
          <a:endParaRPr lang="en-US"/>
        </a:p>
      </dgm:t>
    </dgm:pt>
    <dgm:pt modelId="{C1CB24B9-370E-4F11-A54B-797F4FE7DAB2}" type="sibTrans" cxnId="{31598317-A2E7-40AC-AA1A-90B24E60E110}">
      <dgm:prSet/>
      <dgm:spPr/>
      <dgm:t>
        <a:bodyPr/>
        <a:lstStyle/>
        <a:p>
          <a:endParaRPr lang="en-US"/>
        </a:p>
      </dgm:t>
    </dgm:pt>
    <dgm:pt modelId="{1D99CCE1-A0F4-8944-9745-A4FCC5EBD198}" type="pres">
      <dgm:prSet presAssocID="{75855ADD-AF1A-4649-BC95-F34EF99B439D}" presName="vert0" presStyleCnt="0">
        <dgm:presLayoutVars>
          <dgm:dir/>
          <dgm:animOne val="branch"/>
          <dgm:animLvl val="lvl"/>
        </dgm:presLayoutVars>
      </dgm:prSet>
      <dgm:spPr/>
    </dgm:pt>
    <dgm:pt modelId="{726A30A7-9C68-7C44-8D5F-FA1C0B264943}" type="pres">
      <dgm:prSet presAssocID="{B43BCDFE-D69B-4DB8-980F-4C7CF2A7A077}" presName="thickLine" presStyleLbl="alignNode1" presStyleIdx="0" presStyleCnt="5"/>
      <dgm:spPr/>
    </dgm:pt>
    <dgm:pt modelId="{F3BB2658-34E1-2246-8BA8-BE23EF45B2EC}" type="pres">
      <dgm:prSet presAssocID="{B43BCDFE-D69B-4DB8-980F-4C7CF2A7A077}" presName="horz1" presStyleCnt="0"/>
      <dgm:spPr/>
    </dgm:pt>
    <dgm:pt modelId="{4B4CF64D-C2D8-6548-9A9D-9385859A0208}" type="pres">
      <dgm:prSet presAssocID="{B43BCDFE-D69B-4DB8-980F-4C7CF2A7A077}" presName="tx1" presStyleLbl="revTx" presStyleIdx="0" presStyleCnt="5"/>
      <dgm:spPr/>
    </dgm:pt>
    <dgm:pt modelId="{F3A0E643-F655-E343-B133-45D9D02928A9}" type="pres">
      <dgm:prSet presAssocID="{B43BCDFE-D69B-4DB8-980F-4C7CF2A7A077}" presName="vert1" presStyleCnt="0"/>
      <dgm:spPr/>
    </dgm:pt>
    <dgm:pt modelId="{FBE1A546-75A0-D74E-A638-47AD9B0A4D16}" type="pres">
      <dgm:prSet presAssocID="{E6370297-7109-400D-A22B-D09225E21734}" presName="thickLine" presStyleLbl="alignNode1" presStyleIdx="1" presStyleCnt="5"/>
      <dgm:spPr/>
    </dgm:pt>
    <dgm:pt modelId="{0727517E-F2E6-E441-B8C7-568932BC2010}" type="pres">
      <dgm:prSet presAssocID="{E6370297-7109-400D-A22B-D09225E21734}" presName="horz1" presStyleCnt="0"/>
      <dgm:spPr/>
    </dgm:pt>
    <dgm:pt modelId="{6F64207F-E959-E445-BB87-D07D6C91D226}" type="pres">
      <dgm:prSet presAssocID="{E6370297-7109-400D-A22B-D09225E21734}" presName="tx1" presStyleLbl="revTx" presStyleIdx="1" presStyleCnt="5"/>
      <dgm:spPr/>
    </dgm:pt>
    <dgm:pt modelId="{520F822C-1594-004B-8176-80B3487F5A96}" type="pres">
      <dgm:prSet presAssocID="{E6370297-7109-400D-A22B-D09225E21734}" presName="vert1" presStyleCnt="0"/>
      <dgm:spPr/>
    </dgm:pt>
    <dgm:pt modelId="{F50454CD-B020-A248-9BB9-EBFF530B3AC4}" type="pres">
      <dgm:prSet presAssocID="{9D535BD1-EFE3-483C-8229-AA1FD99E01B5}" presName="thickLine" presStyleLbl="alignNode1" presStyleIdx="2" presStyleCnt="5"/>
      <dgm:spPr/>
    </dgm:pt>
    <dgm:pt modelId="{4D873DE7-09F3-0149-A180-A5909F7AC1B1}" type="pres">
      <dgm:prSet presAssocID="{9D535BD1-EFE3-483C-8229-AA1FD99E01B5}" presName="horz1" presStyleCnt="0"/>
      <dgm:spPr/>
    </dgm:pt>
    <dgm:pt modelId="{5245155F-AFD5-724C-9F77-C9C854CE14F9}" type="pres">
      <dgm:prSet presAssocID="{9D535BD1-EFE3-483C-8229-AA1FD99E01B5}" presName="tx1" presStyleLbl="revTx" presStyleIdx="2" presStyleCnt="5"/>
      <dgm:spPr/>
    </dgm:pt>
    <dgm:pt modelId="{DE7A4B84-E743-8C49-9088-3FEA42710E4D}" type="pres">
      <dgm:prSet presAssocID="{9D535BD1-EFE3-483C-8229-AA1FD99E01B5}" presName="vert1" presStyleCnt="0"/>
      <dgm:spPr/>
    </dgm:pt>
    <dgm:pt modelId="{84D938BD-7167-C84C-B4F3-04DF34E92D99}" type="pres">
      <dgm:prSet presAssocID="{3F5A12F0-7888-4145-8161-88DA0287C986}" presName="thickLine" presStyleLbl="alignNode1" presStyleIdx="3" presStyleCnt="5"/>
      <dgm:spPr/>
    </dgm:pt>
    <dgm:pt modelId="{B9ED2E6E-FF9E-174B-9B4F-C2AC9C0E7034}" type="pres">
      <dgm:prSet presAssocID="{3F5A12F0-7888-4145-8161-88DA0287C986}" presName="horz1" presStyleCnt="0"/>
      <dgm:spPr/>
    </dgm:pt>
    <dgm:pt modelId="{1B3381CE-F807-2B4C-AB05-5B2DEF470348}" type="pres">
      <dgm:prSet presAssocID="{3F5A12F0-7888-4145-8161-88DA0287C986}" presName="tx1" presStyleLbl="revTx" presStyleIdx="3" presStyleCnt="5"/>
      <dgm:spPr/>
    </dgm:pt>
    <dgm:pt modelId="{4AC6DB8B-C03D-D84A-9DF7-3D6F4F72118C}" type="pres">
      <dgm:prSet presAssocID="{3F5A12F0-7888-4145-8161-88DA0287C986}" presName="vert1" presStyleCnt="0"/>
      <dgm:spPr/>
    </dgm:pt>
    <dgm:pt modelId="{BE77F015-5804-2844-9E54-FC64A1143D6B}" type="pres">
      <dgm:prSet presAssocID="{4F93E6C3-7B3D-4AE1-9260-D7FB16C48B6A}" presName="thickLine" presStyleLbl="alignNode1" presStyleIdx="4" presStyleCnt="5"/>
      <dgm:spPr/>
    </dgm:pt>
    <dgm:pt modelId="{638C057A-4F08-4D42-9CDB-D30A38C78FC9}" type="pres">
      <dgm:prSet presAssocID="{4F93E6C3-7B3D-4AE1-9260-D7FB16C48B6A}" presName="horz1" presStyleCnt="0"/>
      <dgm:spPr/>
    </dgm:pt>
    <dgm:pt modelId="{5863DD77-BCE4-234E-B366-5B67891088BE}" type="pres">
      <dgm:prSet presAssocID="{4F93E6C3-7B3D-4AE1-9260-D7FB16C48B6A}" presName="tx1" presStyleLbl="revTx" presStyleIdx="4" presStyleCnt="5"/>
      <dgm:spPr/>
    </dgm:pt>
    <dgm:pt modelId="{CFE9431F-8FF7-D741-8949-E4F325916BDB}" type="pres">
      <dgm:prSet presAssocID="{4F93E6C3-7B3D-4AE1-9260-D7FB16C48B6A}" presName="vert1" presStyleCnt="0"/>
      <dgm:spPr/>
    </dgm:pt>
  </dgm:ptLst>
  <dgm:cxnLst>
    <dgm:cxn modelId="{31598317-A2E7-40AC-AA1A-90B24E60E110}" srcId="{75855ADD-AF1A-4649-BC95-F34EF99B439D}" destId="{4F93E6C3-7B3D-4AE1-9260-D7FB16C48B6A}" srcOrd="4" destOrd="0" parTransId="{5177D1FC-174B-48C1-ABDC-20E07E6EF0D6}" sibTransId="{C1CB24B9-370E-4F11-A54B-797F4FE7DAB2}"/>
    <dgm:cxn modelId="{F60AA72D-E6AF-9D41-BF96-F50D66F81C91}" type="presOf" srcId="{E6370297-7109-400D-A22B-D09225E21734}" destId="{6F64207F-E959-E445-BB87-D07D6C91D226}" srcOrd="0" destOrd="0" presId="urn:microsoft.com/office/officeart/2008/layout/LinedList"/>
    <dgm:cxn modelId="{FD859D3D-7875-9D44-A688-5F60809B6E6F}" type="presOf" srcId="{B43BCDFE-D69B-4DB8-980F-4C7CF2A7A077}" destId="{4B4CF64D-C2D8-6548-9A9D-9385859A0208}" srcOrd="0" destOrd="0" presId="urn:microsoft.com/office/officeart/2008/layout/LinedList"/>
    <dgm:cxn modelId="{B8132A45-6E2A-CC46-8145-D9C362256604}" type="presOf" srcId="{75855ADD-AF1A-4649-BC95-F34EF99B439D}" destId="{1D99CCE1-A0F4-8944-9745-A4FCC5EBD198}" srcOrd="0" destOrd="0" presId="urn:microsoft.com/office/officeart/2008/layout/LinedList"/>
    <dgm:cxn modelId="{6C098776-9C19-400F-B6BC-6A9BDBCB259A}" srcId="{75855ADD-AF1A-4649-BC95-F34EF99B439D}" destId="{3F5A12F0-7888-4145-8161-88DA0287C986}" srcOrd="3" destOrd="0" parTransId="{39C990F0-AC70-456E-A90A-E51A12954643}" sibTransId="{AFAA2791-4A7E-4A39-9141-560BC4F858DC}"/>
    <dgm:cxn modelId="{DAFE558A-C4EB-4160-8877-9EC4629474EF}" srcId="{75855ADD-AF1A-4649-BC95-F34EF99B439D}" destId="{E6370297-7109-400D-A22B-D09225E21734}" srcOrd="1" destOrd="0" parTransId="{37494AFA-C269-44BA-9295-7B60E94D591C}" sibTransId="{EB9FA70D-5128-4E3F-B243-1B774226F235}"/>
    <dgm:cxn modelId="{C267288C-D174-0B43-A963-455501C9776A}" type="presOf" srcId="{4F93E6C3-7B3D-4AE1-9260-D7FB16C48B6A}" destId="{5863DD77-BCE4-234E-B366-5B67891088BE}" srcOrd="0" destOrd="0" presId="urn:microsoft.com/office/officeart/2008/layout/LinedList"/>
    <dgm:cxn modelId="{1F0FF4A2-08CF-B947-A9CB-E9CF7F5D2F74}" type="presOf" srcId="{3F5A12F0-7888-4145-8161-88DA0287C986}" destId="{1B3381CE-F807-2B4C-AB05-5B2DEF470348}" srcOrd="0" destOrd="0" presId="urn:microsoft.com/office/officeart/2008/layout/LinedList"/>
    <dgm:cxn modelId="{3DDC26B2-25AD-44F5-AFD2-7302E7D67AC2}" srcId="{75855ADD-AF1A-4649-BC95-F34EF99B439D}" destId="{9D535BD1-EFE3-483C-8229-AA1FD99E01B5}" srcOrd="2" destOrd="0" parTransId="{C47B054C-8718-41CB-869C-58A17509CE5B}" sibTransId="{D0025299-2DE9-42A7-9196-015599868910}"/>
    <dgm:cxn modelId="{BDB812E7-125E-5A4A-B3E9-78C8D4A562CE}" type="presOf" srcId="{9D535BD1-EFE3-483C-8229-AA1FD99E01B5}" destId="{5245155F-AFD5-724C-9F77-C9C854CE14F9}" srcOrd="0" destOrd="0" presId="urn:microsoft.com/office/officeart/2008/layout/LinedList"/>
    <dgm:cxn modelId="{CD3A22F9-A33A-4786-8693-6A0242869FED}" srcId="{75855ADD-AF1A-4649-BC95-F34EF99B439D}" destId="{B43BCDFE-D69B-4DB8-980F-4C7CF2A7A077}" srcOrd="0" destOrd="0" parTransId="{5729BE8F-322B-4A50-889A-67A85CB7063E}" sibTransId="{B29F95A7-9972-426C-B8D1-550511817D9A}"/>
    <dgm:cxn modelId="{8DB80420-9E0B-F345-91FD-AA5316028DBB}" type="presParOf" srcId="{1D99CCE1-A0F4-8944-9745-A4FCC5EBD198}" destId="{726A30A7-9C68-7C44-8D5F-FA1C0B264943}" srcOrd="0" destOrd="0" presId="urn:microsoft.com/office/officeart/2008/layout/LinedList"/>
    <dgm:cxn modelId="{4314704A-1B21-8E4E-9868-3B8BD6FBA926}" type="presParOf" srcId="{1D99CCE1-A0F4-8944-9745-A4FCC5EBD198}" destId="{F3BB2658-34E1-2246-8BA8-BE23EF45B2EC}" srcOrd="1" destOrd="0" presId="urn:microsoft.com/office/officeart/2008/layout/LinedList"/>
    <dgm:cxn modelId="{EC46AB67-E091-9D43-B044-C1E9518209FE}" type="presParOf" srcId="{F3BB2658-34E1-2246-8BA8-BE23EF45B2EC}" destId="{4B4CF64D-C2D8-6548-9A9D-9385859A0208}" srcOrd="0" destOrd="0" presId="urn:microsoft.com/office/officeart/2008/layout/LinedList"/>
    <dgm:cxn modelId="{3596FF5F-8511-A047-B86F-3C6044DE437C}" type="presParOf" srcId="{F3BB2658-34E1-2246-8BA8-BE23EF45B2EC}" destId="{F3A0E643-F655-E343-B133-45D9D02928A9}" srcOrd="1" destOrd="0" presId="urn:microsoft.com/office/officeart/2008/layout/LinedList"/>
    <dgm:cxn modelId="{30344FDD-77E0-A74A-B4FE-E35AFFA58433}" type="presParOf" srcId="{1D99CCE1-A0F4-8944-9745-A4FCC5EBD198}" destId="{FBE1A546-75A0-D74E-A638-47AD9B0A4D16}" srcOrd="2" destOrd="0" presId="urn:microsoft.com/office/officeart/2008/layout/LinedList"/>
    <dgm:cxn modelId="{AF737D8B-16AE-4941-ADD6-0D8BF597783F}" type="presParOf" srcId="{1D99CCE1-A0F4-8944-9745-A4FCC5EBD198}" destId="{0727517E-F2E6-E441-B8C7-568932BC2010}" srcOrd="3" destOrd="0" presId="urn:microsoft.com/office/officeart/2008/layout/LinedList"/>
    <dgm:cxn modelId="{D0D22953-1024-1745-B554-C1DDF78BFE53}" type="presParOf" srcId="{0727517E-F2E6-E441-B8C7-568932BC2010}" destId="{6F64207F-E959-E445-BB87-D07D6C91D226}" srcOrd="0" destOrd="0" presId="urn:microsoft.com/office/officeart/2008/layout/LinedList"/>
    <dgm:cxn modelId="{D1F4C1A6-FC56-8F42-B886-3E71D1917DF2}" type="presParOf" srcId="{0727517E-F2E6-E441-B8C7-568932BC2010}" destId="{520F822C-1594-004B-8176-80B3487F5A96}" srcOrd="1" destOrd="0" presId="urn:microsoft.com/office/officeart/2008/layout/LinedList"/>
    <dgm:cxn modelId="{251B1854-0B80-484E-A4FF-FA977A5EF025}" type="presParOf" srcId="{1D99CCE1-A0F4-8944-9745-A4FCC5EBD198}" destId="{F50454CD-B020-A248-9BB9-EBFF530B3AC4}" srcOrd="4" destOrd="0" presId="urn:microsoft.com/office/officeart/2008/layout/LinedList"/>
    <dgm:cxn modelId="{84B02318-F1F0-014E-978D-0EC22642F5DD}" type="presParOf" srcId="{1D99CCE1-A0F4-8944-9745-A4FCC5EBD198}" destId="{4D873DE7-09F3-0149-A180-A5909F7AC1B1}" srcOrd="5" destOrd="0" presId="urn:microsoft.com/office/officeart/2008/layout/LinedList"/>
    <dgm:cxn modelId="{A2316602-3A92-0D40-B594-303632889785}" type="presParOf" srcId="{4D873DE7-09F3-0149-A180-A5909F7AC1B1}" destId="{5245155F-AFD5-724C-9F77-C9C854CE14F9}" srcOrd="0" destOrd="0" presId="urn:microsoft.com/office/officeart/2008/layout/LinedList"/>
    <dgm:cxn modelId="{18CC7B51-FBDD-F04F-A718-BB8BD080EAE3}" type="presParOf" srcId="{4D873DE7-09F3-0149-A180-A5909F7AC1B1}" destId="{DE7A4B84-E743-8C49-9088-3FEA42710E4D}" srcOrd="1" destOrd="0" presId="urn:microsoft.com/office/officeart/2008/layout/LinedList"/>
    <dgm:cxn modelId="{6BA1140F-7FB0-5F41-A5BD-80B6740828AA}" type="presParOf" srcId="{1D99CCE1-A0F4-8944-9745-A4FCC5EBD198}" destId="{84D938BD-7167-C84C-B4F3-04DF34E92D99}" srcOrd="6" destOrd="0" presId="urn:microsoft.com/office/officeart/2008/layout/LinedList"/>
    <dgm:cxn modelId="{F28F8E8F-DC28-0F41-94F9-9F361723F4E2}" type="presParOf" srcId="{1D99CCE1-A0F4-8944-9745-A4FCC5EBD198}" destId="{B9ED2E6E-FF9E-174B-9B4F-C2AC9C0E7034}" srcOrd="7" destOrd="0" presId="urn:microsoft.com/office/officeart/2008/layout/LinedList"/>
    <dgm:cxn modelId="{67C2B1C7-2C5A-124B-BF82-4F4F4A568046}" type="presParOf" srcId="{B9ED2E6E-FF9E-174B-9B4F-C2AC9C0E7034}" destId="{1B3381CE-F807-2B4C-AB05-5B2DEF470348}" srcOrd="0" destOrd="0" presId="urn:microsoft.com/office/officeart/2008/layout/LinedList"/>
    <dgm:cxn modelId="{F0673EDA-2935-6942-A25D-55DA117DAE5B}" type="presParOf" srcId="{B9ED2E6E-FF9E-174B-9B4F-C2AC9C0E7034}" destId="{4AC6DB8B-C03D-D84A-9DF7-3D6F4F72118C}" srcOrd="1" destOrd="0" presId="urn:microsoft.com/office/officeart/2008/layout/LinedList"/>
    <dgm:cxn modelId="{76A1ECD5-229F-0A48-940A-7A3DFB32EE1C}" type="presParOf" srcId="{1D99CCE1-A0F4-8944-9745-A4FCC5EBD198}" destId="{BE77F015-5804-2844-9E54-FC64A1143D6B}" srcOrd="8" destOrd="0" presId="urn:microsoft.com/office/officeart/2008/layout/LinedList"/>
    <dgm:cxn modelId="{F7CE7D1B-D70A-7E41-9E59-BC5C6969A6DA}" type="presParOf" srcId="{1D99CCE1-A0F4-8944-9745-A4FCC5EBD198}" destId="{638C057A-4F08-4D42-9CDB-D30A38C78FC9}" srcOrd="9" destOrd="0" presId="urn:microsoft.com/office/officeart/2008/layout/LinedList"/>
    <dgm:cxn modelId="{40512BEF-AEC2-A445-B807-207EF4079062}" type="presParOf" srcId="{638C057A-4F08-4D42-9CDB-D30A38C78FC9}" destId="{5863DD77-BCE4-234E-B366-5B67891088BE}" srcOrd="0" destOrd="0" presId="urn:microsoft.com/office/officeart/2008/layout/LinedList"/>
    <dgm:cxn modelId="{78C8A2D5-6802-F344-A741-27114E798BD4}" type="presParOf" srcId="{638C057A-4F08-4D42-9CDB-D30A38C78FC9}" destId="{CFE9431F-8FF7-D741-8949-E4F325916BD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4D6E8-CAA7-9E47-907D-2CCF6324E958}">
      <dsp:nvSpPr>
        <dsp:cNvPr id="0" name=""/>
        <dsp:cNvSpPr/>
      </dsp:nvSpPr>
      <dsp:spPr>
        <a:xfrm>
          <a:off x="0" y="2495"/>
          <a:ext cx="721641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BEACB9-CAAE-944F-9DB0-D29A55EC623D}">
      <dsp:nvSpPr>
        <dsp:cNvPr id="0" name=""/>
        <dsp:cNvSpPr/>
      </dsp:nvSpPr>
      <dsp:spPr>
        <a:xfrm>
          <a:off x="0" y="2495"/>
          <a:ext cx="7216416" cy="1702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La Biblia usa muchas imágenes para representar a la iglesia:</a:t>
          </a:r>
        </a:p>
      </dsp:txBody>
      <dsp:txXfrm>
        <a:off x="0" y="2495"/>
        <a:ext cx="7216416" cy="1702089"/>
      </dsp:txXfrm>
    </dsp:sp>
    <dsp:sp modelId="{801CE682-79BC-8C4B-B206-231F09E12614}">
      <dsp:nvSpPr>
        <dsp:cNvPr id="0" name=""/>
        <dsp:cNvSpPr/>
      </dsp:nvSpPr>
      <dsp:spPr>
        <a:xfrm>
          <a:off x="0" y="1704585"/>
          <a:ext cx="7216416" cy="0"/>
        </a:xfrm>
        <a:prstGeom prst="line">
          <a:avLst/>
        </a:prstGeom>
        <a:solidFill>
          <a:schemeClr val="accent2">
            <a:hueOff val="3536049"/>
            <a:satOff val="-13319"/>
            <a:lumOff val="11176"/>
            <a:alphaOff val="0"/>
          </a:schemeClr>
        </a:solidFill>
        <a:ln w="12700" cap="flat" cmpd="sng" algn="ctr">
          <a:solidFill>
            <a:schemeClr val="accent2">
              <a:hueOff val="3536049"/>
              <a:satOff val="-13319"/>
              <a:lumOff val="11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958CD6-75B0-2441-BD32-2B5783D959D9}">
      <dsp:nvSpPr>
        <dsp:cNvPr id="0" name=""/>
        <dsp:cNvSpPr/>
      </dsp:nvSpPr>
      <dsp:spPr>
        <a:xfrm>
          <a:off x="0" y="1704585"/>
          <a:ext cx="7216416" cy="1702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1. Una </a:t>
          </a:r>
          <a:r>
            <a:rPr lang="en-US" sz="3000" kern="1200" err="1"/>
            <a:t>iglesia</a:t>
          </a:r>
          <a:r>
            <a:rPr lang="en-US" sz="3000" kern="1200"/>
            <a:t> es un </a:t>
          </a:r>
          <a:r>
            <a:rPr lang="en-US" sz="3000" kern="1200" err="1"/>
            <a:t>grupo</a:t>
          </a:r>
          <a:r>
            <a:rPr lang="en-US" sz="3000" kern="1200"/>
            <a:t> de personas </a:t>
          </a:r>
          <a:r>
            <a:rPr lang="en-US" sz="3000" kern="1200" err="1"/>
            <a:t>cristianas</a:t>
          </a:r>
          <a:r>
            <a:rPr lang="en-US" sz="3000" kern="1200"/>
            <a:t>.</a:t>
          </a:r>
        </a:p>
      </dsp:txBody>
      <dsp:txXfrm>
        <a:off x="0" y="1704585"/>
        <a:ext cx="7216416" cy="1702089"/>
      </dsp:txXfrm>
    </dsp:sp>
    <dsp:sp modelId="{A2685F50-E35A-5242-982A-5354B71F8702}">
      <dsp:nvSpPr>
        <dsp:cNvPr id="0" name=""/>
        <dsp:cNvSpPr/>
      </dsp:nvSpPr>
      <dsp:spPr>
        <a:xfrm>
          <a:off x="0" y="3406674"/>
          <a:ext cx="7216416" cy="0"/>
        </a:xfrm>
        <a:prstGeom prst="line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accent2">
              <a:hueOff val="7072097"/>
              <a:satOff val="-26638"/>
              <a:lumOff val="2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7D61AE-F596-0F4D-9767-935383549901}">
      <dsp:nvSpPr>
        <dsp:cNvPr id="0" name=""/>
        <dsp:cNvSpPr/>
      </dsp:nvSpPr>
      <dsp:spPr>
        <a:xfrm>
          <a:off x="0" y="3406674"/>
          <a:ext cx="7216416" cy="1702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2. Una iglesia es un grupo de cristianos llamados a salir del mundo, que aprenden a amar a Dios y se aman unos a otros.</a:t>
          </a:r>
        </a:p>
      </dsp:txBody>
      <dsp:txXfrm>
        <a:off x="0" y="3406674"/>
        <a:ext cx="7216416" cy="170208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F15490-5355-384D-946D-1865AD75F96E}">
      <dsp:nvSpPr>
        <dsp:cNvPr id="0" name=""/>
        <dsp:cNvSpPr/>
      </dsp:nvSpPr>
      <dsp:spPr>
        <a:xfrm>
          <a:off x="0" y="623"/>
          <a:ext cx="721641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E249FA-2F50-734F-A25C-8E5E8F222483}">
      <dsp:nvSpPr>
        <dsp:cNvPr id="0" name=""/>
        <dsp:cNvSpPr/>
      </dsp:nvSpPr>
      <dsp:spPr>
        <a:xfrm>
          <a:off x="0" y="623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0" kern="1200"/>
            <a:t>Liderazgo en el Nuevo Testamento:</a:t>
          </a:r>
          <a:endParaRPr lang="en-US" sz="2900" kern="1200"/>
        </a:p>
      </dsp:txBody>
      <dsp:txXfrm>
        <a:off x="0" y="623"/>
        <a:ext cx="7216416" cy="1022002"/>
      </dsp:txXfrm>
    </dsp:sp>
    <dsp:sp modelId="{35342685-65B8-DB4C-8B00-9F9334823269}">
      <dsp:nvSpPr>
        <dsp:cNvPr id="0" name=""/>
        <dsp:cNvSpPr/>
      </dsp:nvSpPr>
      <dsp:spPr>
        <a:xfrm>
          <a:off x="0" y="1022626"/>
          <a:ext cx="7216416" cy="0"/>
        </a:xfrm>
        <a:prstGeom prst="line">
          <a:avLst/>
        </a:prstGeom>
        <a:solidFill>
          <a:schemeClr val="accent2">
            <a:hueOff val="1768024"/>
            <a:satOff val="-6660"/>
            <a:lumOff val="5588"/>
            <a:alphaOff val="0"/>
          </a:schemeClr>
        </a:solidFill>
        <a:ln w="12700" cap="flat" cmpd="sng" algn="ctr">
          <a:solidFill>
            <a:schemeClr val="accent2">
              <a:hueOff val="1768024"/>
              <a:satOff val="-6660"/>
              <a:lumOff val="5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40CDD-552B-7C43-A50E-ECC13CE41B9C}">
      <dsp:nvSpPr>
        <dsp:cNvPr id="0" name=""/>
        <dsp:cNvSpPr/>
      </dsp:nvSpPr>
      <dsp:spPr>
        <a:xfrm>
          <a:off x="0" y="1022626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i="1" kern="1200"/>
            <a:t>3. </a:t>
          </a:r>
          <a:r>
            <a:rPr lang="en-US" sz="2900" kern="1200"/>
            <a:t>Diáconos: ordenados</a:t>
          </a:r>
        </a:p>
      </dsp:txBody>
      <dsp:txXfrm>
        <a:off x="0" y="1022626"/>
        <a:ext cx="7216416" cy="1022002"/>
      </dsp:txXfrm>
    </dsp:sp>
    <dsp:sp modelId="{411F781F-E351-5A49-A0F6-6DAF5B52D0C9}">
      <dsp:nvSpPr>
        <dsp:cNvPr id="0" name=""/>
        <dsp:cNvSpPr/>
      </dsp:nvSpPr>
      <dsp:spPr>
        <a:xfrm>
          <a:off x="0" y="2044628"/>
          <a:ext cx="7216416" cy="0"/>
        </a:xfrm>
        <a:prstGeom prst="line">
          <a:avLst/>
        </a:prstGeom>
        <a:solidFill>
          <a:schemeClr val="accent2">
            <a:hueOff val="3536049"/>
            <a:satOff val="-13319"/>
            <a:lumOff val="11176"/>
            <a:alphaOff val="0"/>
          </a:schemeClr>
        </a:solidFill>
        <a:ln w="12700" cap="flat" cmpd="sng" algn="ctr">
          <a:solidFill>
            <a:schemeClr val="accent2">
              <a:hueOff val="3536049"/>
              <a:satOff val="-13319"/>
              <a:lumOff val="11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7A8B11-2D59-8C4C-B8DC-5CD169F104A8}">
      <dsp:nvSpPr>
        <dsp:cNvPr id="0" name=""/>
        <dsp:cNvSpPr/>
      </dsp:nvSpPr>
      <dsp:spPr>
        <a:xfrm>
          <a:off x="0" y="2044628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0" kern="1200"/>
            <a:t>Responsables por visitar a los miembros enfermos</a:t>
          </a:r>
          <a:endParaRPr lang="en-US" sz="2900" kern="1200"/>
        </a:p>
      </dsp:txBody>
      <dsp:txXfrm>
        <a:off x="0" y="2044628"/>
        <a:ext cx="7216416" cy="1022002"/>
      </dsp:txXfrm>
    </dsp:sp>
    <dsp:sp modelId="{1EE978FB-E3E9-754E-9C45-516884E27C18}">
      <dsp:nvSpPr>
        <dsp:cNvPr id="0" name=""/>
        <dsp:cNvSpPr/>
      </dsp:nvSpPr>
      <dsp:spPr>
        <a:xfrm>
          <a:off x="0" y="3066631"/>
          <a:ext cx="7216416" cy="0"/>
        </a:xfrm>
        <a:prstGeom prst="line">
          <a:avLst/>
        </a:prstGeom>
        <a:solidFill>
          <a:schemeClr val="accent2">
            <a:hueOff val="5304073"/>
            <a:satOff val="-19979"/>
            <a:lumOff val="16765"/>
            <a:alphaOff val="0"/>
          </a:schemeClr>
        </a:solidFill>
        <a:ln w="12700" cap="flat" cmpd="sng" algn="ctr">
          <a:solidFill>
            <a:schemeClr val="accent2">
              <a:hueOff val="5304073"/>
              <a:satOff val="-19979"/>
              <a:lumOff val="16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D294F-3A72-5C41-8D70-31BCB8A6BE7F}">
      <dsp:nvSpPr>
        <dsp:cNvPr id="0" name=""/>
        <dsp:cNvSpPr/>
      </dsp:nvSpPr>
      <dsp:spPr>
        <a:xfrm>
          <a:off x="0" y="3066631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0" kern="1200"/>
            <a:t>Atendían las necesidades de la congregación</a:t>
          </a:r>
          <a:endParaRPr lang="en-US" sz="2900" kern="1200"/>
        </a:p>
      </dsp:txBody>
      <dsp:txXfrm>
        <a:off x="0" y="3066631"/>
        <a:ext cx="7216416" cy="1022002"/>
      </dsp:txXfrm>
    </dsp:sp>
    <dsp:sp modelId="{D42B1518-12DC-8241-BDA8-B5D22D600F0E}">
      <dsp:nvSpPr>
        <dsp:cNvPr id="0" name=""/>
        <dsp:cNvSpPr/>
      </dsp:nvSpPr>
      <dsp:spPr>
        <a:xfrm>
          <a:off x="0" y="4088633"/>
          <a:ext cx="7216416" cy="0"/>
        </a:xfrm>
        <a:prstGeom prst="line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accent2">
              <a:hueOff val="7072097"/>
              <a:satOff val="-26638"/>
              <a:lumOff val="2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250D9-F03A-C34B-A2B5-0FC461142227}">
      <dsp:nvSpPr>
        <dsp:cNvPr id="0" name=""/>
        <dsp:cNvSpPr/>
      </dsp:nvSpPr>
      <dsp:spPr>
        <a:xfrm>
          <a:off x="0" y="4088633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0" kern="1200"/>
            <a:t>Daban testimonio</a:t>
          </a:r>
          <a:endParaRPr lang="en-US" sz="2900" kern="1200"/>
        </a:p>
      </dsp:txBody>
      <dsp:txXfrm>
        <a:off x="0" y="4088633"/>
        <a:ext cx="7216416" cy="1022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445FF-0E47-A641-BFDC-CB00B41C4979}">
      <dsp:nvSpPr>
        <dsp:cNvPr id="0" name=""/>
        <dsp:cNvSpPr/>
      </dsp:nvSpPr>
      <dsp:spPr>
        <a:xfrm>
          <a:off x="0" y="3708300"/>
          <a:ext cx="6479357" cy="12171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4. La iglesia es un lugar donde se curan las heridas de la vida.</a:t>
          </a:r>
        </a:p>
      </dsp:txBody>
      <dsp:txXfrm>
        <a:off x="0" y="3708300"/>
        <a:ext cx="6479357" cy="657259"/>
      </dsp:txXfrm>
    </dsp:sp>
    <dsp:sp modelId="{A0D37FB0-E296-EA47-A7FD-497A576E457A}">
      <dsp:nvSpPr>
        <dsp:cNvPr id="0" name=""/>
        <dsp:cNvSpPr/>
      </dsp:nvSpPr>
      <dsp:spPr>
        <a:xfrm>
          <a:off x="3163" y="4341216"/>
          <a:ext cx="2157676" cy="55988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Cada miembro de la iglesia, al recibir al Espíritu Santo, </a:t>
          </a:r>
          <a:endParaRPr lang="en-US" sz="1200" kern="1200"/>
        </a:p>
      </dsp:txBody>
      <dsp:txXfrm>
        <a:off x="3163" y="4341216"/>
        <a:ext cx="2157676" cy="559887"/>
      </dsp:txXfrm>
    </dsp:sp>
    <dsp:sp modelId="{AF8BE1B7-625C-0445-998D-3D7AB928769C}">
      <dsp:nvSpPr>
        <dsp:cNvPr id="0" name=""/>
        <dsp:cNvSpPr/>
      </dsp:nvSpPr>
      <dsp:spPr>
        <a:xfrm>
          <a:off x="2160840" y="4341216"/>
          <a:ext cx="2157676" cy="559887"/>
        </a:xfrm>
        <a:prstGeom prst="rect">
          <a:avLst/>
        </a:prstGeom>
        <a:solidFill>
          <a:schemeClr val="accent2">
            <a:tint val="40000"/>
            <a:alpha val="90000"/>
            <a:hueOff val="3707439"/>
            <a:satOff val="-3703"/>
            <a:lumOff val="170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707439"/>
              <a:satOff val="-3703"/>
              <a:lumOff val="17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recibe un don espiritual para ser usado en el ministerio </a:t>
          </a:r>
          <a:endParaRPr lang="en-US" sz="1200" kern="1200"/>
        </a:p>
      </dsp:txBody>
      <dsp:txXfrm>
        <a:off x="2160840" y="4341216"/>
        <a:ext cx="2157676" cy="559887"/>
      </dsp:txXfrm>
    </dsp:sp>
    <dsp:sp modelId="{ED1DA590-A818-EB47-AFA1-9C5C0E730515}">
      <dsp:nvSpPr>
        <dsp:cNvPr id="0" name=""/>
        <dsp:cNvSpPr/>
      </dsp:nvSpPr>
      <dsp:spPr>
        <a:xfrm>
          <a:off x="4318516" y="4341216"/>
          <a:ext cx="2157676" cy="559887"/>
        </a:xfrm>
        <a:prstGeom prst="rect">
          <a:avLst/>
        </a:prstGeom>
        <a:solidFill>
          <a:schemeClr val="accent2">
            <a:tint val="40000"/>
            <a:alpha val="90000"/>
            <a:hueOff val="7414877"/>
            <a:satOff val="-7406"/>
            <a:lumOff val="341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7414877"/>
              <a:satOff val="-7406"/>
              <a:lumOff val="34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de la ganancia de almas.</a:t>
          </a:r>
          <a:endParaRPr lang="en-US" sz="1200" kern="1200"/>
        </a:p>
      </dsp:txBody>
      <dsp:txXfrm>
        <a:off x="4318516" y="4341216"/>
        <a:ext cx="2157676" cy="559887"/>
      </dsp:txXfrm>
    </dsp:sp>
    <dsp:sp modelId="{FBC169EC-81C0-124E-87A4-D79725401652}">
      <dsp:nvSpPr>
        <dsp:cNvPr id="0" name=""/>
        <dsp:cNvSpPr/>
      </dsp:nvSpPr>
      <dsp:spPr>
        <a:xfrm rot="10800000">
          <a:off x="0" y="1854585"/>
          <a:ext cx="6479357" cy="1871971"/>
        </a:xfrm>
        <a:prstGeom prst="upArrowCallout">
          <a:avLst/>
        </a:prstGeom>
        <a:solidFill>
          <a:schemeClr val="accent2">
            <a:hueOff val="3536049"/>
            <a:satOff val="-13319"/>
            <a:lumOff val="11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3. La iglesia es un grupo de cristianos que se proponen alcanzar al mundo, e invitan a la gente a entrar en ella.</a:t>
          </a:r>
        </a:p>
      </dsp:txBody>
      <dsp:txXfrm rot="10800000">
        <a:off x="0" y="1854585"/>
        <a:ext cx="6479357" cy="1216351"/>
      </dsp:txXfrm>
    </dsp:sp>
    <dsp:sp modelId="{79CFAD02-E64A-D046-8E8C-01C842A8CA90}">
      <dsp:nvSpPr>
        <dsp:cNvPr id="0" name=""/>
        <dsp:cNvSpPr/>
      </dsp:nvSpPr>
      <dsp:spPr>
        <a:xfrm rot="10800000">
          <a:off x="0" y="870"/>
          <a:ext cx="6479357" cy="1871971"/>
        </a:xfrm>
        <a:prstGeom prst="upArrowCallout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La Biblia </a:t>
          </a:r>
          <a:r>
            <a:rPr lang="en-US" sz="1800" kern="1200" err="1"/>
            <a:t>utiliza</a:t>
          </a:r>
          <a:r>
            <a:rPr lang="en-US" sz="1800" kern="1200"/>
            <a:t> </a:t>
          </a:r>
          <a:r>
            <a:rPr lang="en-US" sz="1800" kern="1200" err="1"/>
            <a:t>muchas</a:t>
          </a:r>
          <a:r>
            <a:rPr lang="en-US" sz="1800" kern="1200"/>
            <a:t> </a:t>
          </a:r>
          <a:r>
            <a:rPr lang="en-US" sz="1800" kern="1200" err="1"/>
            <a:t>imágenes</a:t>
          </a:r>
          <a:r>
            <a:rPr lang="en-US" sz="1800" kern="1200"/>
            <a:t> para </a:t>
          </a:r>
          <a:r>
            <a:rPr lang="en-US" sz="1800" kern="1200" err="1"/>
            <a:t>representar</a:t>
          </a:r>
          <a:r>
            <a:rPr lang="en-US" sz="1800" kern="1200"/>
            <a:t> a la </a:t>
          </a:r>
          <a:r>
            <a:rPr lang="en-US" sz="1800" kern="1200" err="1"/>
            <a:t>iglesia</a:t>
          </a:r>
          <a:r>
            <a:rPr lang="en-US" sz="1800" kern="1200"/>
            <a:t>:</a:t>
          </a:r>
          <a:r>
            <a:rPr lang="pt-BR" sz="1800" b="1" kern="1200"/>
            <a:t>	</a:t>
          </a:r>
          <a:endParaRPr lang="en-US" sz="1800" kern="1200"/>
        </a:p>
      </dsp:txBody>
      <dsp:txXfrm rot="10800000">
        <a:off x="0" y="870"/>
        <a:ext cx="6479357" cy="12163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DDF290-C198-CE43-A78D-DC7983201B40}">
      <dsp:nvSpPr>
        <dsp:cNvPr id="0" name=""/>
        <dsp:cNvSpPr/>
      </dsp:nvSpPr>
      <dsp:spPr>
        <a:xfrm>
          <a:off x="0" y="735245"/>
          <a:ext cx="3063073" cy="19450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A954D-3228-BB4F-A0FD-70432F2404C6}">
      <dsp:nvSpPr>
        <dsp:cNvPr id="0" name=""/>
        <dsp:cNvSpPr/>
      </dsp:nvSpPr>
      <dsp:spPr>
        <a:xfrm>
          <a:off x="340341" y="1058570"/>
          <a:ext cx="3063073" cy="19450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/>
            <a:t>Una misión:   Un grupo de discípulos enviados al mundo para evangelizar. </a:t>
          </a:r>
          <a:endParaRPr lang="en-US" sz="2500" kern="1200"/>
        </a:p>
      </dsp:txBody>
      <dsp:txXfrm>
        <a:off x="397310" y="1115539"/>
        <a:ext cx="2949135" cy="1831113"/>
      </dsp:txXfrm>
    </dsp:sp>
    <dsp:sp modelId="{6E030695-1C81-FB44-913E-6F9CC5628B25}">
      <dsp:nvSpPr>
        <dsp:cNvPr id="0" name=""/>
        <dsp:cNvSpPr/>
      </dsp:nvSpPr>
      <dsp:spPr>
        <a:xfrm>
          <a:off x="3743756" y="735245"/>
          <a:ext cx="3063073" cy="19450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516D41-6974-524B-834B-ACFCB36B5E37}">
      <dsp:nvSpPr>
        <dsp:cNvPr id="0" name=""/>
        <dsp:cNvSpPr/>
      </dsp:nvSpPr>
      <dsp:spPr>
        <a:xfrm>
          <a:off x="4084098" y="1058570"/>
          <a:ext cx="3063073" cy="19450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/>
            <a:t>Un Hospital:  Un lugar donde se curan las heridas de la vida. </a:t>
          </a:r>
          <a:endParaRPr lang="en-US" sz="2500" kern="1200"/>
        </a:p>
      </dsp:txBody>
      <dsp:txXfrm>
        <a:off x="4141067" y="1115539"/>
        <a:ext cx="2949135" cy="1831113"/>
      </dsp:txXfrm>
    </dsp:sp>
    <dsp:sp modelId="{9E185982-3F64-D942-828C-B27EBF88D65F}">
      <dsp:nvSpPr>
        <dsp:cNvPr id="0" name=""/>
        <dsp:cNvSpPr/>
      </dsp:nvSpPr>
      <dsp:spPr>
        <a:xfrm>
          <a:off x="7487513" y="735245"/>
          <a:ext cx="3063073" cy="19450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192F2-8B1A-1045-8D77-8DF5232BE5DA}">
      <dsp:nvSpPr>
        <dsp:cNvPr id="0" name=""/>
        <dsp:cNvSpPr/>
      </dsp:nvSpPr>
      <dsp:spPr>
        <a:xfrm>
          <a:off x="7827855" y="1058570"/>
          <a:ext cx="3063073" cy="19450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/>
            <a:t>La Casa de Dios:  Dios es el Padre y la congregación son sus hijos.</a:t>
          </a:r>
          <a:endParaRPr lang="en-US" sz="2500" kern="1200"/>
        </a:p>
      </dsp:txBody>
      <dsp:txXfrm>
        <a:off x="7884824" y="1115539"/>
        <a:ext cx="2949135" cy="18311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C3950C-7E84-4B40-9591-12383CD987EC}">
      <dsp:nvSpPr>
        <dsp:cNvPr id="0" name=""/>
        <dsp:cNvSpPr/>
      </dsp:nvSpPr>
      <dsp:spPr>
        <a:xfrm>
          <a:off x="0" y="0"/>
          <a:ext cx="3403415" cy="373886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43" tIns="330200" rIns="265343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/>
            <a:t>El modelo de Israel.   Nación teocrática</a:t>
          </a:r>
          <a:endParaRPr lang="en-US" sz="2600" kern="1200"/>
        </a:p>
      </dsp:txBody>
      <dsp:txXfrm>
        <a:off x="0" y="1420767"/>
        <a:ext cx="3403415" cy="2243317"/>
      </dsp:txXfrm>
    </dsp:sp>
    <dsp:sp modelId="{4145A96A-DEE4-FB4E-A795-D571E5232DDF}">
      <dsp:nvSpPr>
        <dsp:cNvPr id="0" name=""/>
        <dsp:cNvSpPr/>
      </dsp:nvSpPr>
      <dsp:spPr>
        <a:xfrm>
          <a:off x="1140878" y="373886"/>
          <a:ext cx="1121658" cy="112165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449" tIns="12700" rIns="87449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305141" y="538149"/>
        <a:ext cx="793132" cy="793132"/>
      </dsp:txXfrm>
    </dsp:sp>
    <dsp:sp modelId="{B6830960-4602-A840-B007-D420B397B4D8}">
      <dsp:nvSpPr>
        <dsp:cNvPr id="0" name=""/>
        <dsp:cNvSpPr/>
      </dsp:nvSpPr>
      <dsp:spPr>
        <a:xfrm>
          <a:off x="0" y="3738791"/>
          <a:ext cx="340341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A75CA-5CED-8F49-966C-343937416AAD}">
      <dsp:nvSpPr>
        <dsp:cNvPr id="0" name=""/>
        <dsp:cNvSpPr/>
      </dsp:nvSpPr>
      <dsp:spPr>
        <a:xfrm>
          <a:off x="3743756" y="0"/>
          <a:ext cx="3403415" cy="373886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43" tIns="330200" rIns="265343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/>
            <a:t>El modelo del cuerpo.           </a:t>
          </a:r>
          <a:endParaRPr lang="en-US" sz="2600" kern="1200"/>
        </a:p>
      </dsp:txBody>
      <dsp:txXfrm>
        <a:off x="3743756" y="1420767"/>
        <a:ext cx="3403415" cy="2243317"/>
      </dsp:txXfrm>
    </dsp:sp>
    <dsp:sp modelId="{2D05E058-3A93-2C48-8C72-AA2514DE7D79}">
      <dsp:nvSpPr>
        <dsp:cNvPr id="0" name=""/>
        <dsp:cNvSpPr/>
      </dsp:nvSpPr>
      <dsp:spPr>
        <a:xfrm>
          <a:off x="4884635" y="373886"/>
          <a:ext cx="1121658" cy="11216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449" tIns="12700" rIns="87449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5048898" y="538149"/>
        <a:ext cx="793132" cy="793132"/>
      </dsp:txXfrm>
    </dsp:sp>
    <dsp:sp modelId="{8805A613-0A3C-2347-B7F6-B40675006F8E}">
      <dsp:nvSpPr>
        <dsp:cNvPr id="0" name=""/>
        <dsp:cNvSpPr/>
      </dsp:nvSpPr>
      <dsp:spPr>
        <a:xfrm>
          <a:off x="3743756" y="3738791"/>
          <a:ext cx="3403415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6D4D9-B860-684B-B49E-F6CF96069184}">
      <dsp:nvSpPr>
        <dsp:cNvPr id="0" name=""/>
        <dsp:cNvSpPr/>
      </dsp:nvSpPr>
      <dsp:spPr>
        <a:xfrm>
          <a:off x="7487513" y="0"/>
          <a:ext cx="3403415" cy="373886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43" tIns="330200" rIns="265343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/>
            <a:t>El modelo de Jesús.  </a:t>
          </a:r>
          <a:r>
            <a:rPr lang="pt-BR" sz="2600" i="1" kern="1200"/>
            <a:t>eklesia</a:t>
          </a:r>
          <a:endParaRPr lang="en-US" sz="2600" kern="1200"/>
        </a:p>
      </dsp:txBody>
      <dsp:txXfrm>
        <a:off x="7487513" y="1420767"/>
        <a:ext cx="3403415" cy="2243317"/>
      </dsp:txXfrm>
    </dsp:sp>
    <dsp:sp modelId="{7278949C-A5E0-A64F-BBBE-07A3DF1F2DE2}">
      <dsp:nvSpPr>
        <dsp:cNvPr id="0" name=""/>
        <dsp:cNvSpPr/>
      </dsp:nvSpPr>
      <dsp:spPr>
        <a:xfrm>
          <a:off x="8628391" y="373886"/>
          <a:ext cx="1121658" cy="112165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449" tIns="12700" rIns="87449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792654" y="538149"/>
        <a:ext cx="793132" cy="793132"/>
      </dsp:txXfrm>
    </dsp:sp>
    <dsp:sp modelId="{37403242-8A5E-AC47-BB74-E4651CF3F052}">
      <dsp:nvSpPr>
        <dsp:cNvPr id="0" name=""/>
        <dsp:cNvSpPr/>
      </dsp:nvSpPr>
      <dsp:spPr>
        <a:xfrm>
          <a:off x="7487513" y="3738791"/>
          <a:ext cx="3403415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F316D-D7C0-4441-83C2-12048BC403CC}">
      <dsp:nvSpPr>
        <dsp:cNvPr id="0" name=""/>
        <dsp:cNvSpPr/>
      </dsp:nvSpPr>
      <dsp:spPr>
        <a:xfrm>
          <a:off x="0" y="30639"/>
          <a:ext cx="6479357" cy="11536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Conoce</a:t>
          </a:r>
          <a:r>
            <a:rPr lang="en-US" sz="2900" kern="1200" dirty="0"/>
            <a:t> </a:t>
          </a:r>
          <a:r>
            <a:rPr lang="en-US" sz="2900" kern="1200" dirty="0" err="1"/>
            <a:t>tu</a:t>
          </a:r>
          <a:r>
            <a:rPr lang="en-US" sz="2900" kern="1200" dirty="0"/>
            <a:t> </a:t>
          </a:r>
          <a:r>
            <a:rPr lang="en-US" sz="2900" kern="1200" dirty="0" err="1"/>
            <a:t>Iglesia</a:t>
          </a:r>
          <a:r>
            <a:rPr lang="en-US" sz="2900" kern="1200" dirty="0"/>
            <a:t> y </a:t>
          </a:r>
          <a:r>
            <a:rPr lang="en-US" sz="2900" kern="1200" dirty="0" err="1"/>
            <a:t>aprende</a:t>
          </a:r>
          <a:r>
            <a:rPr lang="en-US" sz="2900" kern="1200" dirty="0"/>
            <a:t> de </a:t>
          </a:r>
          <a:r>
            <a:rPr lang="en-US" sz="2900" kern="1200" dirty="0" err="1"/>
            <a:t>ella</a:t>
          </a:r>
          <a:r>
            <a:rPr lang="en-US" sz="2900" kern="1200" dirty="0"/>
            <a:t>. </a:t>
          </a:r>
          <a:r>
            <a:rPr lang="en-US" sz="2900" kern="1200" dirty="0" err="1"/>
            <a:t>Somos</a:t>
          </a:r>
          <a:r>
            <a:rPr lang="en-US" sz="2900" kern="1200" dirty="0"/>
            <a:t> </a:t>
          </a:r>
          <a:r>
            <a:rPr lang="en-US" sz="2900" kern="1200" dirty="0" err="1"/>
            <a:t>muchos</a:t>
          </a:r>
          <a:r>
            <a:rPr lang="en-US" sz="2900" kern="1200" dirty="0"/>
            <a:t> y de </a:t>
          </a:r>
          <a:r>
            <a:rPr lang="en-US" sz="2900" kern="1200" dirty="0" err="1"/>
            <a:t>todas</a:t>
          </a:r>
          <a:r>
            <a:rPr lang="en-US" sz="2900" kern="1200" dirty="0"/>
            <a:t> </a:t>
          </a:r>
          <a:r>
            <a:rPr lang="en-US" sz="2900" kern="1200" dirty="0" err="1"/>
            <a:t>partes</a:t>
          </a:r>
          <a:r>
            <a:rPr lang="en-US" sz="2900" kern="1200" dirty="0"/>
            <a:t> </a:t>
          </a:r>
        </a:p>
      </dsp:txBody>
      <dsp:txXfrm>
        <a:off x="56315" y="86954"/>
        <a:ext cx="6366727" cy="1040990"/>
      </dsp:txXfrm>
    </dsp:sp>
    <dsp:sp modelId="{4D82332E-521A-C145-B1D5-F9FE5A48ED82}">
      <dsp:nvSpPr>
        <dsp:cNvPr id="0" name=""/>
        <dsp:cNvSpPr/>
      </dsp:nvSpPr>
      <dsp:spPr>
        <a:xfrm>
          <a:off x="0" y="1267779"/>
          <a:ext cx="6479357" cy="1153620"/>
        </a:xfrm>
        <a:prstGeom prst="roundRect">
          <a:avLst/>
        </a:prstGeom>
        <a:solidFill>
          <a:schemeClr val="accent5">
            <a:hueOff val="3003598"/>
            <a:satOff val="-7513"/>
            <a:lumOff val="-817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Buena organización de recursos</a:t>
          </a:r>
          <a:endParaRPr lang="en-US" sz="2900" kern="1200"/>
        </a:p>
      </dsp:txBody>
      <dsp:txXfrm>
        <a:off x="56315" y="1324094"/>
        <a:ext cx="6366727" cy="1040990"/>
      </dsp:txXfrm>
    </dsp:sp>
    <dsp:sp modelId="{B3E4D954-A8C1-0343-8290-92BFBEEFCB55}">
      <dsp:nvSpPr>
        <dsp:cNvPr id="0" name=""/>
        <dsp:cNvSpPr/>
      </dsp:nvSpPr>
      <dsp:spPr>
        <a:xfrm>
          <a:off x="0" y="2504918"/>
          <a:ext cx="6479357" cy="1153620"/>
        </a:xfrm>
        <a:prstGeom prst="roundRect">
          <a:avLst/>
        </a:prstGeom>
        <a:solidFill>
          <a:schemeClr val="accent5">
            <a:hueOff val="6007196"/>
            <a:satOff val="-15026"/>
            <a:lumOff val="-163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Delegación de autoridad</a:t>
          </a:r>
          <a:endParaRPr lang="en-US" sz="2900" kern="1200"/>
        </a:p>
      </dsp:txBody>
      <dsp:txXfrm>
        <a:off x="56315" y="2561233"/>
        <a:ext cx="6366727" cy="1040990"/>
      </dsp:txXfrm>
    </dsp:sp>
    <dsp:sp modelId="{3EABEC09-A812-0246-B5F6-CE5984F2CB8F}">
      <dsp:nvSpPr>
        <dsp:cNvPr id="0" name=""/>
        <dsp:cNvSpPr/>
      </dsp:nvSpPr>
      <dsp:spPr>
        <a:xfrm>
          <a:off x="0" y="3742059"/>
          <a:ext cx="6479357" cy="1153620"/>
        </a:xfrm>
        <a:prstGeom prst="roundRect">
          <a:avLst/>
        </a:prstGeom>
        <a:solidFill>
          <a:schemeClr val="accent5">
            <a:hueOff val="9010794"/>
            <a:satOff val="-22539"/>
            <a:lumOff val="-245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Flexibilidad, evaluación y control</a:t>
          </a:r>
          <a:endParaRPr lang="en-US" sz="2900" kern="1200"/>
        </a:p>
      </dsp:txBody>
      <dsp:txXfrm>
        <a:off x="56315" y="3798374"/>
        <a:ext cx="6366727" cy="10409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768AB-E5C4-3C40-9F0A-BD405DAB7600}">
      <dsp:nvSpPr>
        <dsp:cNvPr id="0" name=""/>
        <dsp:cNvSpPr/>
      </dsp:nvSpPr>
      <dsp:spPr>
        <a:xfrm>
          <a:off x="2987562" y="610812"/>
          <a:ext cx="4700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0031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10062" y="654028"/>
        <a:ext cx="25031" cy="5006"/>
      </dsp:txXfrm>
    </dsp:sp>
    <dsp:sp modelId="{A1EE2BD7-E335-7E4E-8B88-69A9380C286E}">
      <dsp:nvSpPr>
        <dsp:cNvPr id="0" name=""/>
        <dsp:cNvSpPr/>
      </dsp:nvSpPr>
      <dsp:spPr>
        <a:xfrm>
          <a:off x="812703" y="3534"/>
          <a:ext cx="2176658" cy="13059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58" tIns="111956" rIns="106658" bIns="111956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/>
            <a:t>Para apoyar el ministerio evangélico.</a:t>
          </a:r>
          <a:endParaRPr lang="en-US" sz="1500" kern="1200"/>
        </a:p>
      </dsp:txBody>
      <dsp:txXfrm>
        <a:off x="812703" y="3534"/>
        <a:ext cx="2176658" cy="1305995"/>
      </dsp:txXfrm>
    </dsp:sp>
    <dsp:sp modelId="{C9D14DAC-00D7-FE49-AA5B-1F38BAE47547}">
      <dsp:nvSpPr>
        <dsp:cNvPr id="0" name=""/>
        <dsp:cNvSpPr/>
      </dsp:nvSpPr>
      <dsp:spPr>
        <a:xfrm>
          <a:off x="1901033" y="1307729"/>
          <a:ext cx="2677290" cy="470031"/>
        </a:xfrm>
        <a:custGeom>
          <a:avLst/>
          <a:gdLst/>
          <a:ahLst/>
          <a:cxnLst/>
          <a:rect l="0" t="0" r="0" b="0"/>
          <a:pathLst>
            <a:path>
              <a:moveTo>
                <a:pt x="2677290" y="0"/>
              </a:moveTo>
              <a:lnTo>
                <a:pt x="2677290" y="252115"/>
              </a:lnTo>
              <a:lnTo>
                <a:pt x="0" y="252115"/>
              </a:lnTo>
              <a:lnTo>
                <a:pt x="0" y="470031"/>
              </a:lnTo>
            </a:path>
          </a:pathLst>
        </a:custGeom>
        <a:noFill/>
        <a:ln w="6350" cap="flat" cmpd="sng" algn="ctr">
          <a:solidFill>
            <a:schemeClr val="accent2">
              <a:hueOff val="2357366"/>
              <a:satOff val="-8879"/>
              <a:lumOff val="745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71586" y="1540242"/>
        <a:ext cx="136184" cy="5006"/>
      </dsp:txXfrm>
    </dsp:sp>
    <dsp:sp modelId="{C5EBEBC4-DAF2-F248-A973-B3B19F27B043}">
      <dsp:nvSpPr>
        <dsp:cNvPr id="0" name=""/>
        <dsp:cNvSpPr/>
      </dsp:nvSpPr>
      <dsp:spPr>
        <a:xfrm>
          <a:off x="3489994" y="3534"/>
          <a:ext cx="2176658" cy="1305995"/>
        </a:xfrm>
        <a:prstGeom prst="rect">
          <a:avLst/>
        </a:prstGeom>
        <a:solidFill>
          <a:schemeClr val="accent2">
            <a:hueOff val="1768024"/>
            <a:satOff val="-6660"/>
            <a:lumOff val="5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58" tIns="111956" rIns="106658" bIns="111956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/>
            <a:t>Para la obra de predicar en nuevos campos. </a:t>
          </a:r>
          <a:endParaRPr lang="en-US" sz="1500" kern="1200"/>
        </a:p>
      </dsp:txBody>
      <dsp:txXfrm>
        <a:off x="3489994" y="3534"/>
        <a:ext cx="2176658" cy="1305995"/>
      </dsp:txXfrm>
    </dsp:sp>
    <dsp:sp modelId="{0536FDEE-65A1-9D40-B178-69540506A89D}">
      <dsp:nvSpPr>
        <dsp:cNvPr id="0" name=""/>
        <dsp:cNvSpPr/>
      </dsp:nvSpPr>
      <dsp:spPr>
        <a:xfrm>
          <a:off x="2987562" y="2417439"/>
          <a:ext cx="4700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0031" y="45720"/>
              </a:lnTo>
            </a:path>
          </a:pathLst>
        </a:custGeom>
        <a:noFill/>
        <a:ln w="6350" cap="flat" cmpd="sng" algn="ctr">
          <a:solidFill>
            <a:schemeClr val="accent2">
              <a:hueOff val="4714731"/>
              <a:satOff val="-17759"/>
              <a:lumOff val="1490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10062" y="2460655"/>
        <a:ext cx="25031" cy="5006"/>
      </dsp:txXfrm>
    </dsp:sp>
    <dsp:sp modelId="{B8E4C9F8-C0E5-FC46-ACCE-B6310568EED9}">
      <dsp:nvSpPr>
        <dsp:cNvPr id="0" name=""/>
        <dsp:cNvSpPr/>
      </dsp:nvSpPr>
      <dsp:spPr>
        <a:xfrm>
          <a:off x="812703" y="1810161"/>
          <a:ext cx="2176658" cy="1305995"/>
        </a:xfrm>
        <a:prstGeom prst="rect">
          <a:avLst/>
        </a:prstGeom>
        <a:solidFill>
          <a:schemeClr val="accent2">
            <a:hueOff val="3536049"/>
            <a:satOff val="-13319"/>
            <a:lumOff val="11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58" tIns="111956" rIns="106658" bIns="111956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/>
            <a:t>Para </a:t>
          </a:r>
          <a:r>
            <a:rPr lang="en-US" sz="1500" b="0" kern="1200" err="1"/>
            <a:t>proteger</a:t>
          </a:r>
          <a:r>
            <a:rPr lang="en-US" sz="1500" b="0" kern="1200"/>
            <a:t> tanto a las </a:t>
          </a:r>
          <a:r>
            <a:rPr lang="en-US" sz="1500" b="0" kern="1200" err="1"/>
            <a:t>iglesias</a:t>
          </a:r>
          <a:r>
            <a:rPr lang="en-US" sz="1500" b="0" kern="1200"/>
            <a:t> </a:t>
          </a:r>
          <a:r>
            <a:rPr lang="en-US" sz="1500" b="0" kern="1200" err="1"/>
            <a:t>como</a:t>
          </a:r>
          <a:r>
            <a:rPr lang="en-US" sz="1500" b="0" kern="1200"/>
            <a:t> al </a:t>
          </a:r>
          <a:r>
            <a:rPr lang="en-US" sz="1500" b="0" kern="1200" err="1"/>
            <a:t>ministerio</a:t>
          </a:r>
          <a:r>
            <a:rPr lang="en-US" sz="1500" b="0" kern="1200"/>
            <a:t> de malas </a:t>
          </a:r>
          <a:r>
            <a:rPr lang="en-US" sz="1500" b="0" kern="1200" err="1"/>
            <a:t>acciones</a:t>
          </a:r>
          <a:r>
            <a:rPr lang="en-US" sz="1500" b="0" kern="1200"/>
            <a:t> de </a:t>
          </a:r>
          <a:r>
            <a:rPr lang="en-US" sz="1500" b="0" kern="1200" err="1"/>
            <a:t>quienes</a:t>
          </a:r>
          <a:r>
            <a:rPr lang="en-US" sz="1500" b="0" kern="1200"/>
            <a:t>  </a:t>
          </a:r>
          <a:r>
            <a:rPr lang="en-US" sz="1500" b="0" kern="1200" err="1"/>
            <a:t>quieren</a:t>
          </a:r>
          <a:r>
            <a:rPr lang="en-US" sz="1500" b="0" kern="1200"/>
            <a:t> </a:t>
          </a:r>
          <a:r>
            <a:rPr lang="en-US" sz="1500" b="0" kern="1200" err="1"/>
            <a:t>dañar</a:t>
          </a:r>
          <a:r>
            <a:rPr lang="en-US" sz="1500" b="0" kern="1200"/>
            <a:t> la </a:t>
          </a:r>
          <a:r>
            <a:rPr lang="en-US" sz="1500" b="0" kern="1200" err="1"/>
            <a:t>Iglesia</a:t>
          </a:r>
          <a:endParaRPr lang="en-US" sz="1500" kern="1200"/>
        </a:p>
      </dsp:txBody>
      <dsp:txXfrm>
        <a:off x="812703" y="1810161"/>
        <a:ext cx="2176658" cy="1305995"/>
      </dsp:txXfrm>
    </dsp:sp>
    <dsp:sp modelId="{15E447D4-F749-F840-8E01-D01B6E0603D3}">
      <dsp:nvSpPr>
        <dsp:cNvPr id="0" name=""/>
        <dsp:cNvSpPr/>
      </dsp:nvSpPr>
      <dsp:spPr>
        <a:xfrm>
          <a:off x="1901033" y="3114356"/>
          <a:ext cx="2677290" cy="470031"/>
        </a:xfrm>
        <a:custGeom>
          <a:avLst/>
          <a:gdLst/>
          <a:ahLst/>
          <a:cxnLst/>
          <a:rect l="0" t="0" r="0" b="0"/>
          <a:pathLst>
            <a:path>
              <a:moveTo>
                <a:pt x="2677290" y="0"/>
              </a:moveTo>
              <a:lnTo>
                <a:pt x="2677290" y="252115"/>
              </a:lnTo>
              <a:lnTo>
                <a:pt x="0" y="252115"/>
              </a:lnTo>
              <a:lnTo>
                <a:pt x="0" y="470031"/>
              </a:lnTo>
            </a:path>
          </a:pathLst>
        </a:custGeom>
        <a:noFill/>
        <a:ln w="6350" cap="flat" cmpd="sng" algn="ctr">
          <a:solidFill>
            <a:schemeClr val="accent2">
              <a:hueOff val="7072097"/>
              <a:satOff val="-26638"/>
              <a:lumOff val="2235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71586" y="3346869"/>
        <a:ext cx="136184" cy="5006"/>
      </dsp:txXfrm>
    </dsp:sp>
    <dsp:sp modelId="{06096384-CBF3-FE4E-851E-642C36412B90}">
      <dsp:nvSpPr>
        <dsp:cNvPr id="0" name=""/>
        <dsp:cNvSpPr/>
      </dsp:nvSpPr>
      <dsp:spPr>
        <a:xfrm>
          <a:off x="3489994" y="1810161"/>
          <a:ext cx="2176658" cy="1305995"/>
        </a:xfrm>
        <a:prstGeom prst="rect">
          <a:avLst/>
        </a:prstGeom>
        <a:solidFill>
          <a:schemeClr val="accent2">
            <a:hueOff val="5304073"/>
            <a:satOff val="-19979"/>
            <a:lumOff val="16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58" tIns="111956" rIns="106658" bIns="111956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/>
            <a:t>Para asegurar las propiedades de la iglesia. </a:t>
          </a:r>
          <a:endParaRPr lang="en-US" sz="1500" kern="1200"/>
        </a:p>
      </dsp:txBody>
      <dsp:txXfrm>
        <a:off x="3489994" y="1810161"/>
        <a:ext cx="2176658" cy="1305995"/>
      </dsp:txXfrm>
    </dsp:sp>
    <dsp:sp modelId="{81B055B9-F953-9D4D-A5C9-F63296283DF5}">
      <dsp:nvSpPr>
        <dsp:cNvPr id="0" name=""/>
        <dsp:cNvSpPr/>
      </dsp:nvSpPr>
      <dsp:spPr>
        <a:xfrm>
          <a:off x="812703" y="3616788"/>
          <a:ext cx="2176658" cy="1305995"/>
        </a:xfrm>
        <a:prstGeom prst="rect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58" tIns="111956" rIns="106658" bIns="111956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/>
            <a:t>5. Para publicar la verdad a través de la página impresa.  </a:t>
          </a:r>
          <a:endParaRPr lang="en-US" sz="1500" kern="1200"/>
        </a:p>
      </dsp:txBody>
      <dsp:txXfrm>
        <a:off x="812703" y="3616788"/>
        <a:ext cx="2176658" cy="13059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B4073-E94E-2647-A202-71A8AEAF8861}">
      <dsp:nvSpPr>
        <dsp:cNvPr id="0" name=""/>
        <dsp:cNvSpPr/>
      </dsp:nvSpPr>
      <dsp:spPr>
        <a:xfrm>
          <a:off x="0" y="107112"/>
          <a:ext cx="7216416" cy="10133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Proceso de delegación en el Nuevo Testamento:</a:t>
          </a:r>
        </a:p>
      </dsp:txBody>
      <dsp:txXfrm>
        <a:off x="49468" y="156580"/>
        <a:ext cx="7117480" cy="914430"/>
      </dsp:txXfrm>
    </dsp:sp>
    <dsp:sp modelId="{9FBF4351-2AA6-EA4B-9CB9-FB4570FCD62E}">
      <dsp:nvSpPr>
        <dsp:cNvPr id="0" name=""/>
        <dsp:cNvSpPr/>
      </dsp:nvSpPr>
      <dsp:spPr>
        <a:xfrm>
          <a:off x="0" y="1195358"/>
          <a:ext cx="7216416" cy="1013366"/>
        </a:xfrm>
        <a:prstGeom prst="roundRect">
          <a:avLst/>
        </a:prstGeom>
        <a:solidFill>
          <a:schemeClr val="accent2">
            <a:hueOff val="2357366"/>
            <a:satOff val="-8879"/>
            <a:lumOff val="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/>
            <a:t>Dios.</a:t>
          </a:r>
          <a:endParaRPr lang="en-US" sz="2600" kern="1200"/>
        </a:p>
      </dsp:txBody>
      <dsp:txXfrm>
        <a:off x="49468" y="1244826"/>
        <a:ext cx="7117480" cy="914430"/>
      </dsp:txXfrm>
    </dsp:sp>
    <dsp:sp modelId="{AF8884F8-4614-4A45-A5C8-C044EC9ACAFF}">
      <dsp:nvSpPr>
        <dsp:cNvPr id="0" name=""/>
        <dsp:cNvSpPr/>
      </dsp:nvSpPr>
      <dsp:spPr>
        <a:xfrm>
          <a:off x="0" y="2283605"/>
          <a:ext cx="7216416" cy="1013366"/>
        </a:xfrm>
        <a:prstGeom prst="roundRect">
          <a:avLst/>
        </a:prstGeom>
        <a:solidFill>
          <a:schemeClr val="accent2">
            <a:hueOff val="4714731"/>
            <a:satOff val="-17759"/>
            <a:lumOff val="1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/>
            <a:t>Moisés. Consejo de Jetro (Éxodo 18)</a:t>
          </a:r>
          <a:endParaRPr lang="en-US" sz="2600" kern="1200"/>
        </a:p>
      </dsp:txBody>
      <dsp:txXfrm>
        <a:off x="49468" y="2333073"/>
        <a:ext cx="7117480" cy="914430"/>
      </dsp:txXfrm>
    </dsp:sp>
    <dsp:sp modelId="{AB5C1FE5-D77F-964C-BA5F-335741B8B233}">
      <dsp:nvSpPr>
        <dsp:cNvPr id="0" name=""/>
        <dsp:cNvSpPr/>
      </dsp:nvSpPr>
      <dsp:spPr>
        <a:xfrm>
          <a:off x="0" y="3371851"/>
          <a:ext cx="7216416" cy="1013366"/>
        </a:xfrm>
        <a:prstGeom prst="roundRect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/>
            <a:t>70 Hombres. Habilitación de los 70 (Números 11)</a:t>
          </a:r>
          <a:endParaRPr lang="en-US" sz="2600" kern="1200"/>
        </a:p>
      </dsp:txBody>
      <dsp:txXfrm>
        <a:off x="49468" y="3421319"/>
        <a:ext cx="7117480" cy="914430"/>
      </dsp:txXfrm>
    </dsp:sp>
    <dsp:sp modelId="{597DE708-01E7-904D-B443-9F4AD3858BAC}">
      <dsp:nvSpPr>
        <dsp:cNvPr id="0" name=""/>
        <dsp:cNvSpPr/>
      </dsp:nvSpPr>
      <dsp:spPr>
        <a:xfrm>
          <a:off x="0" y="4385217"/>
          <a:ext cx="7216416" cy="618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121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000" b="1" kern="1200"/>
            <a:t>E</a:t>
          </a:r>
          <a:r>
            <a:rPr lang="en-US" sz="2000" b="1" kern="1200"/>
            <a:t>n la versión inglesa King James, El término ANCIANO  </a:t>
          </a:r>
          <a:br>
            <a:rPr lang="en-US" sz="2000" b="1" kern="1200"/>
          </a:br>
          <a:r>
            <a:rPr lang="en-US" sz="2000" b="1" kern="1200"/>
            <a:t>se usa 194 veces. </a:t>
          </a:r>
          <a:endParaRPr lang="en-US" sz="2000" kern="1200"/>
        </a:p>
      </dsp:txBody>
      <dsp:txXfrm>
        <a:off x="0" y="4385217"/>
        <a:ext cx="7216416" cy="6189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03CEF-899B-C642-967A-3AE84B4EAE4C}">
      <dsp:nvSpPr>
        <dsp:cNvPr id="0" name=""/>
        <dsp:cNvSpPr/>
      </dsp:nvSpPr>
      <dsp:spPr>
        <a:xfrm>
          <a:off x="0" y="0"/>
          <a:ext cx="10890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773D97-5ADF-7644-8A7B-60C524F27D03}">
      <dsp:nvSpPr>
        <dsp:cNvPr id="0" name=""/>
        <dsp:cNvSpPr/>
      </dsp:nvSpPr>
      <dsp:spPr>
        <a:xfrm>
          <a:off x="0" y="0"/>
          <a:ext cx="10890928" cy="891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0" kern="1200"/>
            <a:t>Liderazgo en el Nuevo Testamento:</a:t>
          </a:r>
          <a:endParaRPr lang="en-US" sz="2500" kern="1200"/>
        </a:p>
      </dsp:txBody>
      <dsp:txXfrm>
        <a:off x="0" y="0"/>
        <a:ext cx="10890928" cy="891539"/>
      </dsp:txXfrm>
    </dsp:sp>
    <dsp:sp modelId="{5EBE5BF1-B20F-7249-8441-95D7905793B1}">
      <dsp:nvSpPr>
        <dsp:cNvPr id="0" name=""/>
        <dsp:cNvSpPr/>
      </dsp:nvSpPr>
      <dsp:spPr>
        <a:xfrm>
          <a:off x="0" y="891540"/>
          <a:ext cx="10890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0B015-A212-1D4B-A787-BCCE781C070B}">
      <dsp:nvSpPr>
        <dsp:cNvPr id="0" name=""/>
        <dsp:cNvSpPr/>
      </dsp:nvSpPr>
      <dsp:spPr>
        <a:xfrm>
          <a:off x="0" y="891539"/>
          <a:ext cx="10890928" cy="891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/>
            <a:t>Apóstoles: ordenados</a:t>
          </a:r>
          <a:endParaRPr lang="en-US" sz="2500" kern="1200"/>
        </a:p>
      </dsp:txBody>
      <dsp:txXfrm>
        <a:off x="0" y="891539"/>
        <a:ext cx="10890928" cy="891539"/>
      </dsp:txXfrm>
    </dsp:sp>
    <dsp:sp modelId="{B8AA0D03-EB90-D544-9096-6E1136DFD1F7}">
      <dsp:nvSpPr>
        <dsp:cNvPr id="0" name=""/>
        <dsp:cNvSpPr/>
      </dsp:nvSpPr>
      <dsp:spPr>
        <a:xfrm>
          <a:off x="0" y="1783080"/>
          <a:ext cx="10890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0844D2-0E3F-7542-91A7-318C53A58E03}">
      <dsp:nvSpPr>
        <dsp:cNvPr id="0" name=""/>
        <dsp:cNvSpPr/>
      </dsp:nvSpPr>
      <dsp:spPr>
        <a:xfrm>
          <a:off x="0" y="1783079"/>
          <a:ext cx="10890928" cy="891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0" kern="1200"/>
            <a:t>Cuidaban de la enseñanza, planificación, administración y evangelización de la iglesia.</a:t>
          </a:r>
          <a:endParaRPr lang="en-US" sz="2500" kern="1200"/>
        </a:p>
      </dsp:txBody>
      <dsp:txXfrm>
        <a:off x="0" y="1783079"/>
        <a:ext cx="10890928" cy="891539"/>
      </dsp:txXfrm>
    </dsp:sp>
    <dsp:sp modelId="{DF6709FD-5A55-4B4C-970E-B7B5B8EEAC1D}">
      <dsp:nvSpPr>
        <dsp:cNvPr id="0" name=""/>
        <dsp:cNvSpPr/>
      </dsp:nvSpPr>
      <dsp:spPr>
        <a:xfrm>
          <a:off x="0" y="2674619"/>
          <a:ext cx="10890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A4686-934A-FC42-AB02-1EA1A0430573}">
      <dsp:nvSpPr>
        <dsp:cNvPr id="0" name=""/>
        <dsp:cNvSpPr/>
      </dsp:nvSpPr>
      <dsp:spPr>
        <a:xfrm>
          <a:off x="0" y="2674619"/>
          <a:ext cx="10890928" cy="891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0" kern="1200"/>
            <a:t>Eran generalmente obreros itinerantes.</a:t>
          </a:r>
          <a:endParaRPr lang="en-US" sz="2500" kern="1200"/>
        </a:p>
      </dsp:txBody>
      <dsp:txXfrm>
        <a:off x="0" y="2674619"/>
        <a:ext cx="10890928" cy="89153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A30A7-9C68-7C44-8D5F-FA1C0B264943}">
      <dsp:nvSpPr>
        <dsp:cNvPr id="0" name=""/>
        <dsp:cNvSpPr/>
      </dsp:nvSpPr>
      <dsp:spPr>
        <a:xfrm>
          <a:off x="0" y="623"/>
          <a:ext cx="721641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CF64D-C2D8-6548-9A9D-9385859A0208}">
      <dsp:nvSpPr>
        <dsp:cNvPr id="0" name=""/>
        <dsp:cNvSpPr/>
      </dsp:nvSpPr>
      <dsp:spPr>
        <a:xfrm>
          <a:off x="0" y="623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0" kern="1200"/>
            <a:t>Liderazgo en el Nuevo Testamento:</a:t>
          </a:r>
          <a:endParaRPr lang="en-US" sz="2900" kern="1200"/>
        </a:p>
      </dsp:txBody>
      <dsp:txXfrm>
        <a:off x="0" y="623"/>
        <a:ext cx="7216416" cy="1022002"/>
      </dsp:txXfrm>
    </dsp:sp>
    <dsp:sp modelId="{FBE1A546-75A0-D74E-A638-47AD9B0A4D16}">
      <dsp:nvSpPr>
        <dsp:cNvPr id="0" name=""/>
        <dsp:cNvSpPr/>
      </dsp:nvSpPr>
      <dsp:spPr>
        <a:xfrm>
          <a:off x="0" y="1022626"/>
          <a:ext cx="7216416" cy="0"/>
        </a:xfrm>
        <a:prstGeom prst="line">
          <a:avLst/>
        </a:prstGeom>
        <a:solidFill>
          <a:schemeClr val="accent2">
            <a:hueOff val="1768024"/>
            <a:satOff val="-6660"/>
            <a:lumOff val="5588"/>
            <a:alphaOff val="0"/>
          </a:schemeClr>
        </a:solidFill>
        <a:ln w="12700" cap="flat" cmpd="sng" algn="ctr">
          <a:solidFill>
            <a:schemeClr val="accent2">
              <a:hueOff val="1768024"/>
              <a:satOff val="-6660"/>
              <a:lumOff val="5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4207F-E959-E445-BB87-D07D6C91D226}">
      <dsp:nvSpPr>
        <dsp:cNvPr id="0" name=""/>
        <dsp:cNvSpPr/>
      </dsp:nvSpPr>
      <dsp:spPr>
        <a:xfrm>
          <a:off x="0" y="1022626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2.	Ancianos: ordenados</a:t>
          </a:r>
        </a:p>
      </dsp:txBody>
      <dsp:txXfrm>
        <a:off x="0" y="1022626"/>
        <a:ext cx="7216416" cy="1022002"/>
      </dsp:txXfrm>
    </dsp:sp>
    <dsp:sp modelId="{F50454CD-B020-A248-9BB9-EBFF530B3AC4}">
      <dsp:nvSpPr>
        <dsp:cNvPr id="0" name=""/>
        <dsp:cNvSpPr/>
      </dsp:nvSpPr>
      <dsp:spPr>
        <a:xfrm>
          <a:off x="0" y="2044628"/>
          <a:ext cx="7216416" cy="0"/>
        </a:xfrm>
        <a:prstGeom prst="line">
          <a:avLst/>
        </a:prstGeom>
        <a:solidFill>
          <a:schemeClr val="accent2">
            <a:hueOff val="3536049"/>
            <a:satOff val="-13319"/>
            <a:lumOff val="11176"/>
            <a:alphaOff val="0"/>
          </a:schemeClr>
        </a:solidFill>
        <a:ln w="12700" cap="flat" cmpd="sng" algn="ctr">
          <a:solidFill>
            <a:schemeClr val="accent2">
              <a:hueOff val="3536049"/>
              <a:satOff val="-13319"/>
              <a:lumOff val="11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45155F-AFD5-724C-9F77-C9C854CE14F9}">
      <dsp:nvSpPr>
        <dsp:cNvPr id="0" name=""/>
        <dsp:cNvSpPr/>
      </dsp:nvSpPr>
      <dsp:spPr>
        <a:xfrm>
          <a:off x="0" y="2044628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0" kern="1200"/>
            <a:t>Eran miembros laicos.</a:t>
          </a:r>
          <a:endParaRPr lang="en-US" sz="2900" kern="1200"/>
        </a:p>
      </dsp:txBody>
      <dsp:txXfrm>
        <a:off x="0" y="2044628"/>
        <a:ext cx="7216416" cy="1022002"/>
      </dsp:txXfrm>
    </dsp:sp>
    <dsp:sp modelId="{84D938BD-7167-C84C-B4F3-04DF34E92D99}">
      <dsp:nvSpPr>
        <dsp:cNvPr id="0" name=""/>
        <dsp:cNvSpPr/>
      </dsp:nvSpPr>
      <dsp:spPr>
        <a:xfrm>
          <a:off x="0" y="3066631"/>
          <a:ext cx="7216416" cy="0"/>
        </a:xfrm>
        <a:prstGeom prst="line">
          <a:avLst/>
        </a:prstGeom>
        <a:solidFill>
          <a:schemeClr val="accent2">
            <a:hueOff val="5304073"/>
            <a:satOff val="-19979"/>
            <a:lumOff val="16765"/>
            <a:alphaOff val="0"/>
          </a:schemeClr>
        </a:solidFill>
        <a:ln w="12700" cap="flat" cmpd="sng" algn="ctr">
          <a:solidFill>
            <a:schemeClr val="accent2">
              <a:hueOff val="5304073"/>
              <a:satOff val="-19979"/>
              <a:lumOff val="16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381CE-F807-2B4C-AB05-5B2DEF470348}">
      <dsp:nvSpPr>
        <dsp:cNvPr id="0" name=""/>
        <dsp:cNvSpPr/>
      </dsp:nvSpPr>
      <dsp:spPr>
        <a:xfrm>
          <a:off x="0" y="3066631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0" kern="1200"/>
            <a:t>Ejercían sus dones espirituales en la congregación local.</a:t>
          </a:r>
          <a:endParaRPr lang="en-US" sz="2900" kern="1200"/>
        </a:p>
      </dsp:txBody>
      <dsp:txXfrm>
        <a:off x="0" y="3066631"/>
        <a:ext cx="7216416" cy="1022002"/>
      </dsp:txXfrm>
    </dsp:sp>
    <dsp:sp modelId="{BE77F015-5804-2844-9E54-FC64A1143D6B}">
      <dsp:nvSpPr>
        <dsp:cNvPr id="0" name=""/>
        <dsp:cNvSpPr/>
      </dsp:nvSpPr>
      <dsp:spPr>
        <a:xfrm>
          <a:off x="0" y="4088633"/>
          <a:ext cx="7216416" cy="0"/>
        </a:xfrm>
        <a:prstGeom prst="line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accent2">
              <a:hueOff val="7072097"/>
              <a:satOff val="-26638"/>
              <a:lumOff val="2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3DD77-BCE4-234E-B366-5B67891088BE}">
      <dsp:nvSpPr>
        <dsp:cNvPr id="0" name=""/>
        <dsp:cNvSpPr/>
      </dsp:nvSpPr>
      <dsp:spPr>
        <a:xfrm>
          <a:off x="0" y="4088633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0" kern="1200"/>
            <a:t>Proveían un ministerio que daba dirección y fortaleza a la iglesia local.</a:t>
          </a:r>
          <a:endParaRPr lang="en-US" sz="2900" kern="1200"/>
        </a:p>
      </dsp:txBody>
      <dsp:txXfrm>
        <a:off x="0" y="4088633"/>
        <a:ext cx="7216416" cy="1022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39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5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752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33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179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3/7/25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83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3/7/25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40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3/7/25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29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3/7/25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83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3/7/25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18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3/7/25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667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80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3" descr="Vector background of vibrant colors splashing">
            <a:extLst>
              <a:ext uri="{FF2B5EF4-FFF2-40B4-BE49-F238E27FC236}">
                <a16:creationId xmlns:a16="http://schemas.microsoft.com/office/drawing/2014/main" id="{541038B9-19B0-20C7-0390-6373CC77ED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31" r="4524" b="-1"/>
          <a:stretch/>
        </p:blipFill>
        <p:spPr>
          <a:xfrm>
            <a:off x="1" y="10"/>
            <a:ext cx="7810503" cy="6857989"/>
          </a:xfrm>
          <a:prstGeom prst="rect">
            <a:avLst/>
          </a:prstGeom>
        </p:spPr>
      </p:pic>
      <p:pic>
        <p:nvPicPr>
          <p:cNvPr id="4" name="Picture 3" descr="Vector background of vibrant colors splashing">
            <a:extLst>
              <a:ext uri="{FF2B5EF4-FFF2-40B4-BE49-F238E27FC236}">
                <a16:creationId xmlns:a16="http://schemas.microsoft.com/office/drawing/2014/main" id="{83C066AB-1735-9D66-5BF6-219A60F017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031" r="21524" b="-1"/>
          <a:stretch/>
        </p:blipFill>
        <p:spPr>
          <a:xfrm>
            <a:off x="7810504" y="10"/>
            <a:ext cx="4381496" cy="6857989"/>
          </a:xfrm>
          <a:prstGeom prst="rect">
            <a:avLst/>
          </a:prstGeom>
        </p:spPr>
      </p:pic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6136311-C81B-47C5-AE0A-5641A5A59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578" y="1066800"/>
            <a:ext cx="5699422" cy="47244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E3AD39-6AA8-92AF-204F-5E90FE178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5785" y="1562101"/>
            <a:ext cx="4240472" cy="273853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s-US" sz="4600" dirty="0"/>
              <a:t>La Iglesia Adventista y su organización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66B19E8-573D-7D0A-38EC-B2E93FC10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785" y="4358566"/>
            <a:ext cx="4240472" cy="87582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s-US" dirty="0"/>
              <a:t>Pr Gerson Sánchez</a:t>
            </a:r>
          </a:p>
          <a:p>
            <a:pPr>
              <a:lnSpc>
                <a:spcPct val="120000"/>
              </a:lnSpc>
            </a:pPr>
            <a:r>
              <a:rPr lang="es-US" dirty="0"/>
              <a:t>Coordinador hispano gsc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CC73A33-65FF-41A9-A3B0-006753CD1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3415" y="5780876"/>
            <a:ext cx="570258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8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EC6400-2E1C-BDC7-ADE4-49196E599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F567894-4592-1FB6-5E37-B8EAD9D2E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175" y="329406"/>
            <a:ext cx="6199188" cy="6199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E03ACE-0E44-2835-64C6-E86D158A1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8588" y="390418"/>
            <a:ext cx="4557873" cy="6077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5056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D0DFD3-D8B4-ACC3-2C39-C6804E856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A6A8AD5-2BA7-CB9E-4545-8E0FCE324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546" y="447559"/>
            <a:ext cx="5962882" cy="5962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60FA00C-71F1-B668-DAC1-6E3FFDF46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993" y="293301"/>
            <a:ext cx="4703548" cy="6271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6021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26BEEF-17B0-BEDB-31CB-85F6A79D8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241195F-2E19-5004-2C24-E15D540DAC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1833" y="279557"/>
            <a:ext cx="4724163" cy="6298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87A2219-7550-749B-2C61-4E7A9F923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006" y="199517"/>
            <a:ext cx="4724165" cy="6298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6892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C1A23F-519B-5F36-F1A4-1A207F07C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5915" y="1006933"/>
            <a:ext cx="2982141" cy="264326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/>
              <a:t>Sesion de la Iglesia adventista 2015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385007A-E16C-A739-A8A7-DBEC12871B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1265" b="8007"/>
          <a:stretch/>
        </p:blipFill>
        <p:spPr>
          <a:xfrm>
            <a:off x="767175" y="809596"/>
            <a:ext cx="7471620" cy="5284527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7534CB3-4CA5-DDD2-D519-C4A714A68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16943" y="3999192"/>
            <a:ext cx="54864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071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49F9F0F-FB8C-5565-247C-BDCC156B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A4FDDF-F59C-428B-8603-3A86D7593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AAB47E5-27D3-A62C-A0A1-3352D8A8D1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378" b="38372"/>
          <a:stretch/>
        </p:blipFill>
        <p:spPr>
          <a:xfrm>
            <a:off x="1" y="1"/>
            <a:ext cx="12192000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779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3F27BC-7079-4FF7-8F7C-ABC82FA3C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2F91DBE-E8B6-7921-42B0-9D7BF8A19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677920" cy="3919267"/>
          </a:xfrm>
        </p:spPr>
        <p:txBody>
          <a:bodyPr anchor="t">
            <a:normAutofit/>
          </a:bodyPr>
          <a:lstStyle/>
          <a:p>
            <a:r>
              <a:rPr lang="es-US"/>
              <a:t>Como enfrentar el desafio?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BBF191-9CC8-4313-B1CA-8DF1A53AE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26FB58A-3629-E1F9-FCA8-7A65D1A0E9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6656122"/>
              </p:ext>
            </p:extLst>
          </p:nvPr>
        </p:nvGraphicFramePr>
        <p:xfrm>
          <a:off x="5051651" y="1371600"/>
          <a:ext cx="6479357" cy="4926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864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63F27BC-7079-4FF7-8F7C-ABC82FA3C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5EB8DBD-02A8-4E3D-121C-65DCFE02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677920" cy="3919267"/>
          </a:xfrm>
        </p:spPr>
        <p:txBody>
          <a:bodyPr anchor="t">
            <a:normAutofit/>
          </a:bodyPr>
          <a:lstStyle/>
          <a:p>
            <a:r>
              <a:rPr lang="es-US"/>
              <a:t>Para que una organización?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0BBF191-9CC8-4313-B1CA-8DF1A53AE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52C2EDA1-F541-6387-766E-2C9A1F6292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8497970"/>
              </p:ext>
            </p:extLst>
          </p:nvPr>
        </p:nvGraphicFramePr>
        <p:xfrm>
          <a:off x="5051651" y="1371600"/>
          <a:ext cx="6479357" cy="4926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4234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White pillars">
            <a:extLst>
              <a:ext uri="{FF2B5EF4-FFF2-40B4-BE49-F238E27FC236}">
                <a16:creationId xmlns:a16="http://schemas.microsoft.com/office/drawing/2014/main" id="{DFDCC98C-BC78-4869-8A47-B77B6F2BA7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648" r="22182" b="-1"/>
          <a:stretch/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9A7C7C8-7B92-2C15-DA6C-C1014AE54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s-US" sz="3400"/>
              <a:t>Cuatro formas de gobierno </a:t>
            </a:r>
            <a:r>
              <a:rPr lang="es-US" sz="3400" err="1"/>
              <a:t>eclesiastico</a:t>
            </a:r>
            <a:endParaRPr lang="es-US" sz="34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1E311E-3417-CB13-8563-135E00829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852160" cy="366468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Tx/>
              <a:buAutoNum type="arabicPeriod"/>
            </a:pPr>
            <a:r>
              <a:rPr lang="en-US" altLang="es-US" sz="1700" b="0">
                <a:latin typeface="Impact" panose="020B0806030902050204" pitchFamily="34" charset="0"/>
              </a:rPr>
              <a:t>Papal</a:t>
            </a:r>
            <a:r>
              <a:rPr lang="en-US" altLang="es-US" sz="1700"/>
              <a:t>: </a:t>
            </a:r>
            <a:r>
              <a:rPr lang="en-US" altLang="es-US" sz="1700" b="0" err="1"/>
              <a:t>Donde</a:t>
            </a:r>
            <a:r>
              <a:rPr lang="en-US" altLang="es-US" sz="1700" b="0"/>
              <a:t> el papa </a:t>
            </a:r>
            <a:r>
              <a:rPr lang="en-US" altLang="es-US" sz="1700" b="0" err="1"/>
              <a:t>tiene</a:t>
            </a:r>
            <a:r>
              <a:rPr lang="en-US" altLang="es-US" sz="1700" b="0"/>
              <a:t> </a:t>
            </a:r>
            <a:r>
              <a:rPr lang="en-US" altLang="es-US" sz="1700" b="0" err="1"/>
              <a:t>autoridad</a:t>
            </a:r>
            <a:r>
              <a:rPr lang="en-US" altLang="es-US" sz="1700" b="0"/>
              <a:t> suprema.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Tx/>
              <a:buAutoNum type="arabicPeriod" startAt="2"/>
            </a:pPr>
            <a:r>
              <a:rPr lang="en-US" altLang="es-US" sz="1700" b="0">
                <a:latin typeface="Impact" panose="020B0806030902050204" pitchFamily="34" charset="0"/>
              </a:rPr>
              <a:t>Episcopal</a:t>
            </a:r>
            <a:r>
              <a:rPr lang="en-US" altLang="es-US" sz="1700"/>
              <a:t>:</a:t>
            </a:r>
            <a:r>
              <a:rPr lang="en-US" altLang="es-US" sz="1700" i="1"/>
              <a:t> </a:t>
            </a:r>
            <a:r>
              <a:rPr lang="en-US" altLang="es-US" sz="1700" b="0" err="1"/>
              <a:t>Donde</a:t>
            </a:r>
            <a:r>
              <a:rPr lang="en-US" altLang="es-US" sz="1700" b="0"/>
              <a:t> la </a:t>
            </a:r>
            <a:r>
              <a:rPr lang="en-US" altLang="es-US" sz="1700" b="0" err="1"/>
              <a:t>autoridad</a:t>
            </a:r>
            <a:r>
              <a:rPr lang="en-US" altLang="es-US" sz="1700" b="0"/>
              <a:t> final </a:t>
            </a:r>
            <a:r>
              <a:rPr lang="en-US" altLang="es-US" sz="1700" b="0" err="1"/>
              <a:t>descansa</a:t>
            </a:r>
            <a:r>
              <a:rPr lang="en-US" altLang="es-US" sz="1700" b="0"/>
              <a:t> </a:t>
            </a:r>
            <a:r>
              <a:rPr lang="en-US" altLang="es-US" sz="1700" b="0" err="1"/>
              <a:t>en</a:t>
            </a:r>
            <a:r>
              <a:rPr lang="en-US" altLang="es-US" sz="1700" b="0"/>
              <a:t> </a:t>
            </a:r>
            <a:r>
              <a:rPr lang="en-US" altLang="es-US" sz="1700" b="0" err="1"/>
              <a:t>los</a:t>
            </a:r>
            <a:r>
              <a:rPr lang="en-US" altLang="es-US" sz="1700" b="0"/>
              <a:t> </a:t>
            </a:r>
            <a:r>
              <a:rPr lang="en-US" altLang="es-US" sz="1700" b="0" err="1"/>
              <a:t>obispos</a:t>
            </a:r>
            <a:r>
              <a:rPr lang="en-US" altLang="es-US" sz="1700" b="0"/>
              <a:t> de las </a:t>
            </a:r>
            <a:r>
              <a:rPr lang="en-US" altLang="es-US" sz="1700" b="0" err="1"/>
              <a:t>iglesias</a:t>
            </a:r>
            <a:r>
              <a:rPr lang="en-US" altLang="es-US" sz="1700" b="0"/>
              <a:t>.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Tx/>
              <a:buAutoNum type="arabicPeriod" startAt="3"/>
            </a:pPr>
            <a:r>
              <a:rPr lang="en-US" altLang="es-US" sz="1700" b="0" err="1">
                <a:latin typeface="Impact" panose="020B0806030902050204" pitchFamily="34" charset="0"/>
              </a:rPr>
              <a:t>Congregacional</a:t>
            </a:r>
            <a:r>
              <a:rPr lang="en-US" altLang="es-US" sz="1700"/>
              <a:t>:</a:t>
            </a:r>
            <a:r>
              <a:rPr lang="en-US" altLang="es-US" sz="1700" i="1"/>
              <a:t> </a:t>
            </a:r>
            <a:r>
              <a:rPr lang="en-US" altLang="es-US" sz="1700" b="0" err="1"/>
              <a:t>Donde</a:t>
            </a:r>
            <a:r>
              <a:rPr lang="en-US" altLang="es-US" sz="1700" b="0"/>
              <a:t> la </a:t>
            </a:r>
            <a:r>
              <a:rPr lang="en-US" altLang="es-US" sz="1700" b="0" err="1"/>
              <a:t>autoridad</a:t>
            </a:r>
            <a:r>
              <a:rPr lang="en-US" altLang="es-US" sz="1700" b="0"/>
              <a:t> total </a:t>
            </a:r>
            <a:r>
              <a:rPr lang="en-US" altLang="es-US" sz="1700" b="0" err="1"/>
              <a:t>dentro</a:t>
            </a:r>
            <a:r>
              <a:rPr lang="en-US" altLang="es-US" sz="1700" b="0"/>
              <a:t> de </a:t>
            </a:r>
            <a:r>
              <a:rPr lang="en-US" altLang="es-US" sz="1700" b="0" err="1"/>
              <a:t>su</a:t>
            </a:r>
            <a:r>
              <a:rPr lang="en-US" altLang="es-US" sz="1700" b="0"/>
              <a:t> </a:t>
            </a:r>
            <a:r>
              <a:rPr lang="en-US" altLang="es-US" sz="1700" b="0" err="1"/>
              <a:t>dominio</a:t>
            </a:r>
            <a:r>
              <a:rPr lang="en-US" altLang="es-US" sz="1700" b="0"/>
              <a:t> </a:t>
            </a:r>
            <a:r>
              <a:rPr lang="en-US" altLang="es-US" sz="1700" b="0" err="1"/>
              <a:t>descansa</a:t>
            </a:r>
            <a:r>
              <a:rPr lang="en-US" altLang="es-US" sz="1700" b="0"/>
              <a:t> </a:t>
            </a:r>
            <a:r>
              <a:rPr lang="en-US" altLang="es-US" sz="1700" b="0" err="1"/>
              <a:t>en</a:t>
            </a:r>
            <a:r>
              <a:rPr lang="en-US" altLang="es-US" sz="1700" b="0"/>
              <a:t> las </a:t>
            </a:r>
            <a:r>
              <a:rPr lang="en-US" altLang="es-US" sz="1700" b="0" err="1"/>
              <a:t>congregaciones</a:t>
            </a:r>
            <a:r>
              <a:rPr lang="en-US" altLang="es-US" sz="1700" b="0"/>
              <a:t> locales.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Tx/>
              <a:buAutoNum type="arabicPeriod" startAt="3"/>
            </a:pPr>
            <a:r>
              <a:rPr lang="en-US" altLang="es-US" sz="1700" b="0" err="1">
                <a:latin typeface="Impact" panose="020B0806030902050204" pitchFamily="34" charset="0"/>
              </a:rPr>
              <a:t>Representativa</a:t>
            </a:r>
            <a:r>
              <a:rPr lang="en-US" altLang="es-US" sz="1700"/>
              <a:t>:</a:t>
            </a:r>
            <a:r>
              <a:rPr lang="en-US" altLang="es-US" sz="1700" i="1"/>
              <a:t> </a:t>
            </a:r>
            <a:r>
              <a:rPr lang="en-US" altLang="es-US" sz="1700" b="0" err="1"/>
              <a:t>Donde</a:t>
            </a:r>
            <a:r>
              <a:rPr lang="en-US" altLang="es-US" sz="1700" b="0"/>
              <a:t> la </a:t>
            </a:r>
            <a:r>
              <a:rPr lang="en-US" altLang="es-US" sz="1700" b="0" err="1"/>
              <a:t>autoridad</a:t>
            </a:r>
            <a:r>
              <a:rPr lang="en-US" altLang="es-US" sz="1700" b="0"/>
              <a:t> </a:t>
            </a:r>
            <a:r>
              <a:rPr lang="en-US" altLang="es-US" sz="1700" b="0" err="1"/>
              <a:t>descansa</a:t>
            </a:r>
            <a:r>
              <a:rPr lang="en-US" altLang="es-US" sz="1700" b="0"/>
              <a:t> </a:t>
            </a:r>
            <a:r>
              <a:rPr lang="en-US" altLang="es-US" sz="1700" b="0" err="1"/>
              <a:t>en</a:t>
            </a:r>
            <a:r>
              <a:rPr lang="en-US" altLang="es-US" sz="1700" b="0"/>
              <a:t> </a:t>
            </a:r>
            <a:r>
              <a:rPr lang="en-US" altLang="es-US" sz="1700" b="0" err="1"/>
              <a:t>los</a:t>
            </a:r>
            <a:r>
              <a:rPr lang="en-US" altLang="es-US" sz="1700" b="0"/>
              <a:t> </a:t>
            </a:r>
            <a:r>
              <a:rPr lang="en-US" altLang="es-US" sz="1700" b="0" err="1"/>
              <a:t>miembros</a:t>
            </a:r>
            <a:r>
              <a:rPr lang="en-US" altLang="es-US" sz="1700" b="0"/>
              <a:t> de </a:t>
            </a:r>
            <a:r>
              <a:rPr lang="en-US" altLang="es-US" sz="1700" b="0" err="1"/>
              <a:t>iglesia</a:t>
            </a:r>
            <a:r>
              <a:rPr lang="en-US" altLang="es-US" sz="1700" b="0"/>
              <a:t>, </a:t>
            </a:r>
            <a:r>
              <a:rPr lang="en-US" altLang="es-US" sz="1700" b="0" err="1"/>
              <a:t>pero</a:t>
            </a:r>
            <a:r>
              <a:rPr lang="en-US" altLang="es-US" sz="1700" b="0"/>
              <a:t> la </a:t>
            </a:r>
            <a:r>
              <a:rPr lang="en-US" altLang="es-US" sz="1700" b="0" err="1"/>
              <a:t>planeación</a:t>
            </a:r>
            <a:r>
              <a:rPr lang="en-US" altLang="es-US" sz="1700" b="0"/>
              <a:t> se </a:t>
            </a:r>
            <a:r>
              <a:rPr lang="en-US" altLang="es-US" sz="1700" b="0" err="1"/>
              <a:t>delega</a:t>
            </a:r>
            <a:r>
              <a:rPr lang="en-US" altLang="es-US" sz="1700" b="0"/>
              <a:t> a </a:t>
            </a:r>
            <a:r>
              <a:rPr lang="en-US" altLang="es-US" sz="1700" b="0" err="1"/>
              <a:t>otros</a:t>
            </a:r>
            <a:r>
              <a:rPr lang="en-US" altLang="es-US" sz="1700" b="0"/>
              <a:t> </a:t>
            </a:r>
            <a:r>
              <a:rPr lang="en-US" altLang="es-US" sz="1700" b="0" err="1"/>
              <a:t>niveles</a:t>
            </a:r>
            <a:r>
              <a:rPr lang="en-US" altLang="es-US" sz="1700" b="0"/>
              <a:t> </a:t>
            </a:r>
            <a:r>
              <a:rPr lang="en-US" altLang="es-US" sz="1700" b="0" err="1"/>
              <a:t>administrativos</a:t>
            </a:r>
            <a:r>
              <a:rPr lang="en-US" altLang="es-US" sz="1700" b="0"/>
              <a:t> y se </a:t>
            </a:r>
            <a:r>
              <a:rPr lang="en-US" altLang="es-US" sz="1700" b="0" err="1"/>
              <a:t>revisa</a:t>
            </a:r>
            <a:r>
              <a:rPr lang="en-US" altLang="es-US" sz="1700" b="0"/>
              <a:t> </a:t>
            </a:r>
            <a:r>
              <a:rPr lang="en-US" altLang="es-US" sz="1700" b="0" err="1"/>
              <a:t>en</a:t>
            </a:r>
            <a:r>
              <a:rPr lang="en-US" altLang="es-US" sz="1700" b="0"/>
              <a:t> </a:t>
            </a:r>
            <a:r>
              <a:rPr lang="en-US" altLang="es-US" sz="1700" b="0" err="1"/>
              <a:t>congresos</a:t>
            </a:r>
            <a:r>
              <a:rPr lang="en-US" altLang="es-US" sz="1700" b="0"/>
              <a:t> </a:t>
            </a:r>
            <a:r>
              <a:rPr lang="en-US" altLang="es-US" sz="1700" b="0" err="1"/>
              <a:t>periódicos</a:t>
            </a:r>
            <a:r>
              <a:rPr lang="en-US" altLang="es-US" sz="1700" b="0"/>
              <a:t>. </a:t>
            </a:r>
            <a:endParaRPr lang="en-US" altLang="es-US" sz="1700"/>
          </a:p>
          <a:p>
            <a:pPr>
              <a:lnSpc>
                <a:spcPct val="110000"/>
              </a:lnSpc>
            </a:pPr>
            <a:endParaRPr lang="es-US" sz="1700"/>
          </a:p>
        </p:txBody>
      </p:sp>
    </p:spTree>
    <p:extLst>
      <p:ext uri="{BB962C8B-B14F-4D97-AF65-F5344CB8AC3E}">
        <p14:creationId xmlns:p14="http://schemas.microsoft.com/office/powerpoint/2010/main" val="3450432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96B2630-FEF5-BE13-46F2-D816BA17D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737859" cy="1097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US" sz="3400"/>
              <a:t>Cuatro niveles en la organización de la Iglesia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7048BC-9AEA-9B21-379C-4B2E5CC60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737860" cy="366698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60000"/>
              </a:spcBef>
              <a:buSzPct val="100000"/>
              <a:buFontTx/>
              <a:buAutoNum type="arabicPeriod"/>
              <a:defRPr/>
            </a:pPr>
            <a:r>
              <a:rPr lang="en-US" altLang="es-US" sz="1700">
                <a:latin typeface="Impact" panose="020B0806030902050204" pitchFamily="34" charset="0"/>
              </a:rPr>
              <a:t>La </a:t>
            </a:r>
            <a:r>
              <a:rPr lang="en-US" altLang="es-US" sz="1700" err="1">
                <a:latin typeface="Impact" panose="020B0806030902050204" pitchFamily="34" charset="0"/>
              </a:rPr>
              <a:t>iglesia</a:t>
            </a:r>
            <a:r>
              <a:rPr lang="en-US" altLang="es-US" sz="1700">
                <a:latin typeface="Impact" panose="020B0806030902050204" pitchFamily="34" charset="0"/>
              </a:rPr>
              <a:t> local.</a:t>
            </a:r>
            <a:r>
              <a:rPr lang="en-US" altLang="es-US" sz="1700"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en-US" altLang="es-US" sz="1700">
                <a:latin typeface="Arial" panose="020B0604020202020204" pitchFamily="34" charset="0"/>
              </a:rPr>
              <a:t> </a:t>
            </a:r>
            <a:r>
              <a:rPr lang="en-US" altLang="es-US" sz="1700" err="1">
                <a:latin typeface="Arial" panose="020B0604020202020204" pitchFamily="34" charset="0"/>
              </a:rPr>
              <a:t>Esto</a:t>
            </a:r>
            <a:r>
              <a:rPr lang="en-US" altLang="es-US" sz="1700">
                <a:latin typeface="Arial" panose="020B0604020202020204" pitchFamily="34" charset="0"/>
              </a:rPr>
              <a:t> </a:t>
            </a:r>
            <a:r>
              <a:rPr lang="en-US" altLang="es-US" sz="1700" err="1">
                <a:latin typeface="Arial" panose="020B0604020202020204" pitchFamily="34" charset="0"/>
              </a:rPr>
              <a:t>incluye</a:t>
            </a:r>
            <a:r>
              <a:rPr lang="en-US" altLang="es-US" sz="1700">
                <a:latin typeface="Arial" panose="020B0604020202020204" pitchFamily="34" charset="0"/>
              </a:rPr>
              <a:t> la </a:t>
            </a:r>
            <a:r>
              <a:rPr lang="en-US" altLang="es-US" sz="1700" err="1">
                <a:latin typeface="Arial" panose="020B0604020202020204" pitchFamily="34" charset="0"/>
              </a:rPr>
              <a:t>iglesia</a:t>
            </a:r>
            <a:r>
              <a:rPr lang="en-US" altLang="es-US" sz="1700">
                <a:latin typeface="Arial" panose="020B0604020202020204" pitchFamily="34" charset="0"/>
              </a:rPr>
              <a:t> </a:t>
            </a:r>
            <a:r>
              <a:rPr lang="en-US" altLang="es-US" sz="1700" err="1">
                <a:latin typeface="Arial" panose="020B0604020202020204" pitchFamily="34" charset="0"/>
              </a:rPr>
              <a:t>organizada</a:t>
            </a:r>
            <a:r>
              <a:rPr lang="en-US" altLang="es-US" sz="1700">
                <a:latin typeface="Arial" panose="020B0604020202020204" pitchFamily="34" charset="0"/>
              </a:rPr>
              <a:t> y </a:t>
            </a:r>
            <a:r>
              <a:rPr lang="en-US" altLang="es-US" sz="1700" err="1">
                <a:latin typeface="Arial" panose="020B0604020202020204" pitchFamily="34" charset="0"/>
              </a:rPr>
              <a:t>los</a:t>
            </a:r>
            <a:r>
              <a:rPr lang="en-US" altLang="es-US" sz="1700">
                <a:latin typeface="Arial" panose="020B0604020202020204" pitchFamily="34" charset="0"/>
              </a:rPr>
              <a:t> </a:t>
            </a:r>
            <a:r>
              <a:rPr lang="en-US" altLang="es-US" sz="1700" err="1">
                <a:latin typeface="Arial" panose="020B0604020202020204" pitchFamily="34" charset="0"/>
              </a:rPr>
              <a:t>grupos</a:t>
            </a:r>
            <a:r>
              <a:rPr lang="en-US" altLang="es-US" sz="1700">
                <a:latin typeface="Arial" panose="020B0604020202020204" pitchFamily="34" charset="0"/>
              </a:rPr>
              <a:t> </a:t>
            </a:r>
            <a:r>
              <a:rPr lang="en-US" altLang="es-US" sz="1700" err="1">
                <a:latin typeface="Arial" panose="020B0604020202020204" pitchFamily="34" charset="0"/>
              </a:rPr>
              <a:t>organizadados</a:t>
            </a:r>
            <a:r>
              <a:rPr lang="en-US" altLang="es-US" sz="1700"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ct val="60000"/>
              </a:spcBef>
              <a:buSzPct val="100000"/>
              <a:defRPr/>
            </a:pPr>
            <a:endParaRPr lang="en-US" altLang="es-US" sz="170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ct val="60000"/>
              </a:spcBef>
              <a:buSzPct val="100000"/>
              <a:defRPr/>
            </a:pPr>
            <a:r>
              <a:rPr lang="en-US" altLang="es-US" sz="1700" b="1">
                <a:latin typeface="Arial" panose="020B0604020202020204" pitchFamily="34" charset="0"/>
              </a:rPr>
              <a:t>2.  </a:t>
            </a:r>
            <a:r>
              <a:rPr lang="en-US" altLang="es-US" sz="1700">
                <a:latin typeface="Impact" panose="020B0806030902050204" pitchFamily="34" charset="0"/>
              </a:rPr>
              <a:t>La </a:t>
            </a:r>
            <a:r>
              <a:rPr lang="en-US" altLang="es-US" sz="1700" err="1">
                <a:latin typeface="Impact" panose="020B0806030902050204" pitchFamily="34" charset="0"/>
              </a:rPr>
              <a:t>misión</a:t>
            </a:r>
            <a:r>
              <a:rPr lang="en-US" altLang="es-US" sz="1700">
                <a:latin typeface="Impact" panose="020B0806030902050204" pitchFamily="34" charset="0"/>
              </a:rPr>
              <a:t> o </a:t>
            </a:r>
            <a:r>
              <a:rPr lang="en-US" altLang="es-US" sz="1700" err="1">
                <a:latin typeface="Impact" panose="020B0806030902050204" pitchFamily="34" charset="0"/>
              </a:rPr>
              <a:t>asociación</a:t>
            </a:r>
            <a:r>
              <a:rPr lang="en-US" altLang="es-US" sz="1700">
                <a:latin typeface="Impact" panose="020B0806030902050204" pitchFamily="34" charset="0"/>
              </a:rPr>
              <a:t> local.</a:t>
            </a:r>
            <a:endParaRPr lang="en-US" altLang="es-US" sz="170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ct val="60000"/>
              </a:spcBef>
              <a:buSzPct val="100000"/>
              <a:defRPr/>
            </a:pPr>
            <a:endParaRPr lang="en-US" altLang="es-US" sz="170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ct val="60000"/>
              </a:spcBef>
              <a:buSzPct val="100000"/>
              <a:defRPr/>
            </a:pPr>
            <a:r>
              <a:rPr lang="en-US" altLang="es-US" sz="1700" b="1">
                <a:latin typeface="Arial" panose="020B0604020202020204" pitchFamily="34" charset="0"/>
              </a:rPr>
              <a:t>3.  </a:t>
            </a:r>
            <a:r>
              <a:rPr lang="en-US" altLang="es-US" sz="1700">
                <a:latin typeface="Impact" panose="020B0806030902050204" pitchFamily="34" charset="0"/>
              </a:rPr>
              <a:t>La </a:t>
            </a:r>
            <a:r>
              <a:rPr lang="en-US" altLang="es-US" sz="1700" err="1">
                <a:latin typeface="Impact" panose="020B0806030902050204" pitchFamily="34" charset="0"/>
              </a:rPr>
              <a:t>unión</a:t>
            </a:r>
            <a:r>
              <a:rPr lang="en-US" altLang="es-US" sz="1700">
                <a:latin typeface="Impact" panose="020B0806030902050204" pitchFamily="34" charset="0"/>
              </a:rPr>
              <a:t> </a:t>
            </a:r>
            <a:r>
              <a:rPr lang="en-US" altLang="es-US" sz="1700" err="1">
                <a:latin typeface="Impact" panose="020B0806030902050204" pitchFamily="34" charset="0"/>
              </a:rPr>
              <a:t>asociación</a:t>
            </a:r>
            <a:r>
              <a:rPr lang="en-US" altLang="es-US" sz="1700">
                <a:latin typeface="Impact" panose="020B0806030902050204" pitchFamily="34" charset="0"/>
              </a:rPr>
              <a:t> o </a:t>
            </a:r>
            <a:r>
              <a:rPr lang="en-US" altLang="es-US" sz="1700" err="1">
                <a:latin typeface="Impact" panose="020B0806030902050204" pitchFamily="34" charset="0"/>
              </a:rPr>
              <a:t>unión</a:t>
            </a:r>
            <a:r>
              <a:rPr lang="en-US" altLang="es-US" sz="1700">
                <a:latin typeface="Impact" panose="020B0806030902050204" pitchFamily="34" charset="0"/>
              </a:rPr>
              <a:t> </a:t>
            </a:r>
            <a:r>
              <a:rPr lang="en-US" altLang="es-US" sz="1700" err="1">
                <a:latin typeface="Impact" panose="020B0806030902050204" pitchFamily="34" charset="0"/>
              </a:rPr>
              <a:t>misión</a:t>
            </a:r>
            <a:r>
              <a:rPr lang="en-US" altLang="es-US" sz="1700">
                <a:latin typeface="Impact" panose="020B0806030902050204" pitchFamily="34" charset="0"/>
              </a:rPr>
              <a:t>.</a:t>
            </a:r>
            <a:endParaRPr lang="en-US" altLang="es-US" sz="170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ct val="60000"/>
              </a:spcBef>
              <a:buSzPct val="100000"/>
              <a:defRPr/>
            </a:pPr>
            <a:endParaRPr lang="en-US" altLang="es-US" sz="1700" b="1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ct val="60000"/>
              </a:spcBef>
              <a:buSzPct val="100000"/>
              <a:defRPr/>
            </a:pPr>
            <a:r>
              <a:rPr lang="en-US" altLang="es-US" sz="1700" b="1">
                <a:latin typeface="Arial" panose="020B0604020202020204" pitchFamily="34" charset="0"/>
              </a:rPr>
              <a:t>4. </a:t>
            </a:r>
            <a:r>
              <a:rPr lang="en-US" altLang="es-US" sz="1700">
                <a:latin typeface="Impact" panose="020B0806030902050204" pitchFamily="34" charset="0"/>
              </a:rPr>
              <a:t>La </a:t>
            </a:r>
            <a:r>
              <a:rPr lang="en-US" altLang="es-US" sz="1700" err="1">
                <a:latin typeface="Impact" panose="020B0806030902050204" pitchFamily="34" charset="0"/>
              </a:rPr>
              <a:t>Asociación</a:t>
            </a:r>
            <a:r>
              <a:rPr lang="en-US" altLang="es-US" sz="1700">
                <a:latin typeface="Impact" panose="020B0806030902050204" pitchFamily="34" charset="0"/>
              </a:rPr>
              <a:t> General.</a:t>
            </a:r>
            <a:r>
              <a:rPr lang="en-US" altLang="es-US" sz="1700"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en-US" altLang="es-US" sz="1700">
                <a:latin typeface="Arial" panose="020B0604020202020204" pitchFamily="34" charset="0"/>
              </a:rPr>
              <a:t>El campo </a:t>
            </a:r>
            <a:r>
              <a:rPr lang="en-US" altLang="es-US" sz="1700" err="1">
                <a:latin typeface="Arial" panose="020B0604020202020204" pitchFamily="34" charset="0"/>
              </a:rPr>
              <a:t>mundial</a:t>
            </a:r>
            <a:r>
              <a:rPr lang="en-US" altLang="es-US" sz="1700">
                <a:latin typeface="Arial" panose="020B0604020202020204" pitchFamily="34" charset="0"/>
              </a:rPr>
              <a:t> con 13 </a:t>
            </a:r>
            <a:r>
              <a:rPr lang="en-US" altLang="es-US" sz="1700" err="1">
                <a:latin typeface="Arial" panose="020B0604020202020204" pitchFamily="34" charset="0"/>
              </a:rPr>
              <a:t>Divisiones</a:t>
            </a:r>
            <a:r>
              <a:rPr lang="en-US" altLang="es-US" sz="1700">
                <a:latin typeface="Arial" panose="020B0604020202020204" pitchFamily="34" charset="0"/>
              </a:rPr>
              <a:t> </a:t>
            </a:r>
            <a:r>
              <a:rPr lang="en-US" altLang="es-US" sz="1700" i="1">
                <a:latin typeface="Arial" panose="020B0604020202020204" pitchFamily="34" charset="0"/>
              </a:rPr>
              <a:t>(</a:t>
            </a:r>
            <a:r>
              <a:rPr lang="en-US" altLang="es-US" sz="1700" i="1" err="1">
                <a:latin typeface="Arial" panose="020B0604020202020204" pitchFamily="34" charset="0"/>
              </a:rPr>
              <a:t>Representantes</a:t>
            </a:r>
            <a:r>
              <a:rPr lang="en-US" altLang="es-US" sz="1700" i="1">
                <a:latin typeface="Arial" panose="020B0604020202020204" pitchFamily="34" charset="0"/>
              </a:rPr>
              <a:t> </a:t>
            </a:r>
            <a:r>
              <a:rPr lang="en-US" altLang="es-US" sz="1700" i="1" err="1">
                <a:latin typeface="Arial" panose="020B0604020202020204" pitchFamily="34" charset="0"/>
              </a:rPr>
              <a:t>regionales</a:t>
            </a:r>
            <a:r>
              <a:rPr lang="en-US" altLang="es-US" sz="1700" i="1">
                <a:latin typeface="Arial" panose="020B0604020202020204" pitchFamily="34" charset="0"/>
              </a:rPr>
              <a:t>).</a:t>
            </a:r>
            <a:endParaRPr lang="en-US" altLang="es-US" sz="1700" b="1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s-US" sz="17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Group of People">
            <a:extLst>
              <a:ext uri="{FF2B5EF4-FFF2-40B4-BE49-F238E27FC236}">
                <a16:creationId xmlns:a16="http://schemas.microsoft.com/office/drawing/2014/main" id="{A5D50A17-1491-3DF0-1033-BE9F2DC12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55179" y="1924386"/>
            <a:ext cx="4375829" cy="437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496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A97CEF4-736D-3E02-D669-164E0D7F8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s-US" sz="3600"/>
              <a:t>Delegacion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87FEEE70-6077-6A93-E861-C04C555ACF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0220579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1835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One in a crowd">
            <a:extLst>
              <a:ext uri="{FF2B5EF4-FFF2-40B4-BE49-F238E27FC236}">
                <a16:creationId xmlns:a16="http://schemas.microsoft.com/office/drawing/2014/main" id="{91136608-B565-19CB-93ED-B504D59E21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532" r="19342"/>
          <a:stretch/>
        </p:blipFill>
        <p:spPr>
          <a:xfrm>
            <a:off x="20" y="10"/>
            <a:ext cx="4857871" cy="6857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80905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BB8E87E3-6806-E66A-6D0E-9618348F9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6821" y="1371600"/>
            <a:ext cx="6034187" cy="1097280"/>
          </a:xfrm>
        </p:spPr>
        <p:txBody>
          <a:bodyPr>
            <a:normAutofit/>
          </a:bodyPr>
          <a:lstStyle/>
          <a:p>
            <a:r>
              <a:rPr lang="es-US" dirty="0"/>
              <a:t>Organización de la Iglesia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6A160F-E2AD-42CB-B8F6-EE6A48314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6821" y="2137026"/>
            <a:ext cx="6034187" cy="416089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FontTx/>
              <a:buNone/>
            </a:pPr>
            <a:r>
              <a:rPr lang="pt-BR" altLang="es-US" sz="2200" b="0" dirty="0">
                <a:latin typeface="Impact" panose="020B0806030902050204" pitchFamily="34" charset="0"/>
              </a:rPr>
              <a:t>La Iglesia es idea de Dios.</a:t>
            </a:r>
          </a:p>
          <a:p>
            <a:pPr>
              <a:lnSpc>
                <a:spcPct val="110000"/>
              </a:lnSpc>
              <a:buFontTx/>
              <a:buNone/>
            </a:pPr>
            <a:endParaRPr lang="pt-BR" altLang="es-US" sz="2200" dirty="0"/>
          </a:p>
          <a:p>
            <a:pPr>
              <a:lnSpc>
                <a:spcPct val="110000"/>
              </a:lnSpc>
            </a:pPr>
            <a:r>
              <a:rPr lang="pt-BR" altLang="es-US" sz="2200" b="0" dirty="0"/>
              <a:t>Dios creó la iglesia. </a:t>
            </a:r>
          </a:p>
          <a:p>
            <a:pPr>
              <a:lnSpc>
                <a:spcPct val="110000"/>
              </a:lnSpc>
            </a:pPr>
            <a:endParaRPr lang="pt-BR" altLang="es-US" sz="2200" b="0" dirty="0"/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pt-BR" altLang="es-US" sz="2200" b="0" dirty="0"/>
              <a:t>Dondequiera que Dios actúe hay organización.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pt-BR" altLang="es-US" sz="2200" b="0" dirty="0"/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pt-BR" altLang="es-US" sz="2200" b="0" dirty="0"/>
              <a:t>Las personas que quieren ser parte del plan de Dios, pero no desean participar de una organización, no entienden la manera como Dios actúa.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pt-BR" altLang="es-US" sz="2200" b="0" dirty="0"/>
          </a:p>
          <a:p>
            <a:pPr>
              <a:lnSpc>
                <a:spcPct val="110000"/>
              </a:lnSpc>
              <a:buFontTx/>
              <a:buNone/>
            </a:pPr>
            <a:r>
              <a:rPr lang="pt-BR" altLang="es-US" sz="2200" b="0" dirty="0"/>
              <a:t>Puesto que Dios es un organizador, está empeñado en la obra de salvar a los pecadores. Tiene una organización que le ayuda a realizar esta obra. </a:t>
            </a:r>
          </a:p>
          <a:p>
            <a:pPr>
              <a:lnSpc>
                <a:spcPct val="110000"/>
              </a:lnSpc>
            </a:pPr>
            <a:endParaRPr lang="es-US" sz="1400" dirty="0"/>
          </a:p>
        </p:txBody>
      </p:sp>
    </p:spTree>
    <p:extLst>
      <p:ext uri="{BB962C8B-B14F-4D97-AF65-F5344CB8AC3E}">
        <p14:creationId xmlns:p14="http://schemas.microsoft.com/office/powerpoint/2010/main" val="1848433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7E0D3-A03F-B50E-86FE-5B11B4DD0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/>
              <a:t>Oficiales del nuevo testamento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C26F3ECA-AB60-C709-C769-A524DC11DC0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0080" y="2633472"/>
          <a:ext cx="10890928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7718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2D2208-E80E-D464-80AD-7CC00F60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s-US" sz="3600"/>
              <a:t>Oficiales del nuevo testamento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98D5E75-7FD4-4B3B-78BB-6B896A254B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9368499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4264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D05BBE6-2AD2-D80C-C33D-6BF89A5B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s-US" sz="3600"/>
              <a:t>Oficiales del nuevo testamento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CF1729C-393F-13E8-5BF7-8C37A9A976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267191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12283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Close up of book pages">
            <a:extLst>
              <a:ext uri="{FF2B5EF4-FFF2-40B4-BE49-F238E27FC236}">
                <a16:creationId xmlns:a16="http://schemas.microsoft.com/office/drawing/2014/main" id="{4911803E-969A-3857-0C10-60C41CD152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90" r="13210"/>
          <a:stretch/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107E02B-B8A6-C23E-7948-B98EFC25B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s-US" sz="3400"/>
              <a:t>Importancia de los oficiales locales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FC0964-31E7-2843-8788-F706B6EA8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852160" cy="366468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s-US">
                <a:latin typeface="Impact" panose="020B0806030902050204" pitchFamily="34" charset="0"/>
              </a:rPr>
              <a:t>Manual de la </a:t>
            </a:r>
            <a:r>
              <a:rPr lang="en-US" altLang="es-US" err="1">
                <a:latin typeface="Impact" panose="020B0806030902050204" pitchFamily="34" charset="0"/>
              </a:rPr>
              <a:t>Iglesia</a:t>
            </a:r>
            <a:r>
              <a:rPr lang="pt-BR" altLang="es-US">
                <a:latin typeface="Impact" panose="020B0806030902050204" pitchFamily="34" charset="0"/>
              </a:rPr>
              <a:t> </a:t>
            </a:r>
            <a:r>
              <a:rPr lang="pt-BR" altLang="es-US">
                <a:latin typeface="Geometr706 Md BT" pitchFamily="34" charset="0"/>
              </a:rPr>
              <a:t>	</a:t>
            </a:r>
          </a:p>
          <a:p>
            <a:pPr>
              <a:defRPr/>
            </a:pPr>
            <a:r>
              <a:rPr lang="pt-BR" altLang="es-US" b="1" i="1">
                <a:effectLst>
                  <a:outerShdw blurRad="38100" dist="38100" dir="2700000" algn="tl">
                    <a:srgbClr val="000000"/>
                  </a:outerShdw>
                </a:effectLst>
                <a:latin typeface="Geometr706 Md BT" pitchFamily="34" charset="0"/>
              </a:rPr>
              <a:t>   </a:t>
            </a:r>
          </a:p>
          <a:p>
            <a:pPr>
              <a:defRPr/>
            </a:pPr>
            <a:r>
              <a:rPr lang="en-US" altLang="es-US">
                <a:latin typeface="Arial" panose="020B0604020202020204" pitchFamily="34" charset="0"/>
              </a:rPr>
              <a:t>“</a:t>
            </a:r>
            <a:r>
              <a:rPr lang="en-US" altLang="es-US" err="1">
                <a:latin typeface="Arial" panose="020B0604020202020204" pitchFamily="34" charset="0"/>
              </a:rPr>
              <a:t>En</a:t>
            </a:r>
            <a:r>
              <a:rPr lang="en-US" altLang="es-US">
                <a:latin typeface="Arial" panose="020B0604020202020204" pitchFamily="34" charset="0"/>
              </a:rPr>
              <a:t> la </a:t>
            </a:r>
            <a:r>
              <a:rPr lang="en-US" altLang="es-US" err="1">
                <a:latin typeface="Arial" panose="020B0604020202020204" pitchFamily="34" charset="0"/>
              </a:rPr>
              <a:t>obra</a:t>
            </a:r>
            <a:r>
              <a:rPr lang="en-US" altLang="es-US">
                <a:latin typeface="Arial" panose="020B0604020202020204" pitchFamily="34" charset="0"/>
              </a:rPr>
              <a:t> y </a:t>
            </a:r>
            <a:r>
              <a:rPr lang="en-US" altLang="es-US" err="1">
                <a:latin typeface="Arial" panose="020B0604020202020204" pitchFamily="34" charset="0"/>
              </a:rPr>
              <a:t>organización</a:t>
            </a:r>
            <a:r>
              <a:rPr lang="en-US" altLang="es-US">
                <a:latin typeface="Arial" panose="020B0604020202020204" pitchFamily="34" charset="0"/>
              </a:rPr>
              <a:t> de la </a:t>
            </a:r>
            <a:r>
              <a:rPr lang="en-US" altLang="es-US" err="1">
                <a:latin typeface="Arial" panose="020B0604020202020204" pitchFamily="34" charset="0"/>
              </a:rPr>
              <a:t>iglesia</a:t>
            </a:r>
            <a:r>
              <a:rPr lang="en-US" altLang="es-US">
                <a:latin typeface="Arial" panose="020B0604020202020204" pitchFamily="34" charset="0"/>
              </a:rPr>
              <a:t>, </a:t>
            </a:r>
            <a:r>
              <a:rPr lang="en-US" altLang="es-US" err="1">
                <a:latin typeface="Arial" panose="020B0604020202020204" pitchFamily="34" charset="0"/>
              </a:rPr>
              <a:t>si</a:t>
            </a:r>
            <a:r>
              <a:rPr lang="en-US" altLang="es-US">
                <a:latin typeface="Arial" panose="020B0604020202020204" pitchFamily="34" charset="0"/>
              </a:rPr>
              <a:t> la </a:t>
            </a:r>
            <a:r>
              <a:rPr lang="en-US" altLang="es-US" err="1">
                <a:latin typeface="Arial" panose="020B0604020202020204" pitchFamily="34" charset="0"/>
              </a:rPr>
              <a:t>asociación</a:t>
            </a:r>
            <a:r>
              <a:rPr lang="en-US" altLang="es-US">
                <a:latin typeface="Arial" panose="020B0604020202020204" pitchFamily="34" charset="0"/>
              </a:rPr>
              <a:t> o </a:t>
            </a:r>
            <a:r>
              <a:rPr lang="en-US" altLang="es-US" err="1">
                <a:latin typeface="Arial" panose="020B0604020202020204" pitchFamily="34" charset="0"/>
              </a:rPr>
              <a:t>misión</a:t>
            </a:r>
            <a:r>
              <a:rPr lang="en-US" altLang="es-US">
                <a:latin typeface="Arial" panose="020B0604020202020204" pitchFamily="34" charset="0"/>
              </a:rPr>
              <a:t> no ha </a:t>
            </a:r>
            <a:r>
              <a:rPr lang="en-US" altLang="es-US" err="1">
                <a:latin typeface="Arial" panose="020B0604020202020204" pitchFamily="34" charset="0"/>
              </a:rPr>
              <a:t>asignado</a:t>
            </a:r>
            <a:r>
              <a:rPr lang="en-US" altLang="es-US">
                <a:latin typeface="Arial" panose="020B0604020202020204" pitchFamily="34" charset="0"/>
              </a:rPr>
              <a:t> a un pastor para la </a:t>
            </a:r>
            <a:r>
              <a:rPr lang="en-US" altLang="es-US" err="1">
                <a:latin typeface="Arial" panose="020B0604020202020204" pitchFamily="34" charset="0"/>
              </a:rPr>
              <a:t>iglesia</a:t>
            </a:r>
            <a:r>
              <a:rPr lang="en-US" altLang="es-US">
                <a:latin typeface="Arial" panose="020B0604020202020204" pitchFamily="34" charset="0"/>
              </a:rPr>
              <a:t> local, el cargo de </a:t>
            </a:r>
            <a:r>
              <a:rPr lang="en-US" altLang="es-US" err="1">
                <a:latin typeface="Arial" panose="020B0604020202020204" pitchFamily="34" charset="0"/>
              </a:rPr>
              <a:t>anciano</a:t>
            </a:r>
            <a:r>
              <a:rPr lang="en-US" altLang="es-US">
                <a:latin typeface="Arial" panose="020B0604020202020204" pitchFamily="34" charset="0"/>
              </a:rPr>
              <a:t> es el </a:t>
            </a:r>
            <a:r>
              <a:rPr lang="en-US" altLang="es-US" err="1">
                <a:latin typeface="Arial" panose="020B0604020202020204" pitchFamily="34" charset="0"/>
              </a:rPr>
              <a:t>más</a:t>
            </a:r>
            <a:r>
              <a:rPr lang="en-US" altLang="es-US">
                <a:latin typeface="Arial" panose="020B0604020202020204" pitchFamily="34" charset="0"/>
              </a:rPr>
              <a:t> </a:t>
            </a:r>
            <a:r>
              <a:rPr lang="en-US" altLang="es-US" err="1">
                <a:latin typeface="Arial" panose="020B0604020202020204" pitchFamily="34" charset="0"/>
              </a:rPr>
              <a:t>elevado</a:t>
            </a:r>
            <a:r>
              <a:rPr lang="en-US" altLang="es-US">
                <a:latin typeface="Arial" panose="020B0604020202020204" pitchFamily="34" charset="0"/>
              </a:rPr>
              <a:t> y el </a:t>
            </a:r>
            <a:r>
              <a:rPr lang="en-US" altLang="es-US" err="1">
                <a:latin typeface="Arial" panose="020B0604020202020204" pitchFamily="34" charset="0"/>
              </a:rPr>
              <a:t>más</a:t>
            </a:r>
            <a:r>
              <a:rPr lang="en-US" altLang="es-US">
                <a:latin typeface="Arial" panose="020B0604020202020204" pitchFamily="34" charset="0"/>
              </a:rPr>
              <a:t> </a:t>
            </a:r>
            <a:r>
              <a:rPr lang="en-US" altLang="es-US" err="1">
                <a:latin typeface="Arial" panose="020B0604020202020204" pitchFamily="34" charset="0"/>
              </a:rPr>
              <a:t>importante</a:t>
            </a:r>
            <a:r>
              <a:rPr lang="en-US" altLang="es-US">
                <a:latin typeface="Arial" panose="020B0604020202020204" pitchFamily="34" charset="0"/>
              </a:rPr>
              <a:t>.”</a:t>
            </a:r>
          </a:p>
          <a:p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115114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83C882E-A618-69BD-1BB6-46CCEFD1BD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690" r="27560"/>
          <a:stretch/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9DEA6EE-9E57-DEEE-1BD9-9674B8D1D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s-US" sz="3400"/>
              <a:t>Importancia de los oficiales locales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4FC69A-5989-8881-52F3-74654ED23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852160" cy="366468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s-US" sz="1700" b="0">
                <a:latin typeface="Impact" panose="020B0806030902050204" pitchFamily="34" charset="0"/>
              </a:rPr>
              <a:t>           </a:t>
            </a:r>
          </a:p>
          <a:p>
            <a:pPr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s-US" sz="1700"/>
              <a:t>	</a:t>
            </a:r>
          </a:p>
          <a:p>
            <a:pPr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s-US" sz="1700" b="0"/>
              <a:t>Hay </a:t>
            </a:r>
            <a:r>
              <a:rPr lang="en-US" altLang="es-US" sz="1700" b="0" err="1"/>
              <a:t>aproximadamente</a:t>
            </a:r>
            <a:r>
              <a:rPr lang="en-US" altLang="es-US" sz="1700" b="0"/>
              <a:t> </a:t>
            </a:r>
            <a:r>
              <a:rPr lang="es-US" sz="1700" b="0" i="0" u="none" strike="noStrike">
                <a:effectLst/>
                <a:latin typeface="Arial" panose="020B0604020202020204" pitchFamily="34" charset="0"/>
              </a:rPr>
              <a:t>20 924</a:t>
            </a:r>
            <a:r>
              <a:rPr lang="en-US" altLang="es-US" sz="1700" b="0"/>
              <a:t> </a:t>
            </a:r>
            <a:r>
              <a:rPr lang="en-US" altLang="es-US" sz="1700" b="0" err="1"/>
              <a:t>ministros</a:t>
            </a:r>
            <a:r>
              <a:rPr lang="en-US" altLang="es-US" sz="1700" b="0"/>
              <a:t> </a:t>
            </a:r>
            <a:r>
              <a:rPr lang="en-US" altLang="es-US" sz="1700" b="0" err="1"/>
              <a:t>disponibles</a:t>
            </a:r>
            <a:r>
              <a:rPr lang="en-US" altLang="es-US" sz="1700" b="0"/>
              <a:t> que </a:t>
            </a:r>
            <a:r>
              <a:rPr lang="en-US" altLang="es-US" sz="1700" b="0" err="1"/>
              <a:t>atienden</a:t>
            </a:r>
            <a:r>
              <a:rPr lang="en-US" altLang="es-US" sz="1700" b="0"/>
              <a:t> a </a:t>
            </a:r>
            <a:r>
              <a:rPr lang="en-US" altLang="es-US" sz="1700" b="0" err="1"/>
              <a:t>más</a:t>
            </a:r>
            <a:r>
              <a:rPr lang="en-US" altLang="es-US" sz="1700" b="0"/>
              <a:t> de </a:t>
            </a:r>
            <a:r>
              <a:rPr lang="es-US" sz="1700" b="0" i="0" u="none" strike="noStrike">
                <a:effectLst/>
                <a:latin typeface="Arial" panose="020B0604020202020204" pitchFamily="34" charset="0"/>
              </a:rPr>
              <a:t>22,234,406</a:t>
            </a:r>
            <a:r>
              <a:rPr lang="en-US" altLang="es-US" sz="1700" b="0"/>
              <a:t> de </a:t>
            </a:r>
            <a:r>
              <a:rPr lang="en-US" altLang="es-US" sz="1700" b="0" err="1"/>
              <a:t>miembros</a:t>
            </a:r>
            <a:r>
              <a:rPr lang="en-US" altLang="es-US" sz="1700" b="0"/>
              <a:t>  </a:t>
            </a:r>
            <a:r>
              <a:rPr lang="en-US" altLang="es-US" sz="1700" b="0" err="1"/>
              <a:t>Adventistas</a:t>
            </a:r>
            <a:r>
              <a:rPr lang="en-US" altLang="es-US" sz="1700" b="0"/>
              <a:t> </a:t>
            </a:r>
            <a:r>
              <a:rPr lang="en-US" altLang="es-US" sz="1700" b="0" err="1"/>
              <a:t>en</a:t>
            </a:r>
            <a:r>
              <a:rPr lang="en-US" altLang="es-US" sz="1700" b="0"/>
              <a:t> </a:t>
            </a:r>
            <a:r>
              <a:rPr lang="es-US" sz="1700" b="0" i="0" u="none" strike="noStrike">
                <a:effectLst/>
                <a:latin typeface="Arial" panose="020B0604020202020204" pitchFamily="34" charset="0"/>
              </a:rPr>
              <a:t>163 745</a:t>
            </a:r>
            <a:r>
              <a:rPr lang="en-US" altLang="es-US" sz="1700" b="0"/>
              <a:t> </a:t>
            </a:r>
            <a:r>
              <a:rPr lang="en-US" altLang="es-US" sz="1700" b="0" err="1"/>
              <a:t>congregaciones</a:t>
            </a:r>
            <a:r>
              <a:rPr lang="en-US" altLang="es-US" sz="1700"/>
              <a:t> </a:t>
            </a:r>
            <a:r>
              <a:rPr lang="en-US" altLang="es-US" sz="1700" err="1"/>
              <a:t>en</a:t>
            </a:r>
            <a:r>
              <a:rPr lang="en-US" altLang="es-US" sz="1700"/>
              <a:t> </a:t>
            </a:r>
            <a:r>
              <a:rPr lang="en-US" altLang="es-US" sz="1700" b="1"/>
              <a:t>206</a:t>
            </a:r>
            <a:r>
              <a:rPr lang="en-US" altLang="es-US" sz="1700"/>
              <a:t> </a:t>
            </a:r>
            <a:r>
              <a:rPr lang="en-US" altLang="es-US" sz="1700" err="1"/>
              <a:t>paises</a:t>
            </a:r>
            <a:r>
              <a:rPr lang="en-US" altLang="es-US" sz="1700"/>
              <a:t>.</a:t>
            </a:r>
            <a:endParaRPr lang="en-US" altLang="es-US" sz="1700" b="0"/>
          </a:p>
          <a:p>
            <a:pPr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endParaRPr lang="en-US" altLang="es-US" sz="1700" b="0"/>
          </a:p>
          <a:p>
            <a:pPr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endParaRPr lang="en-US" altLang="es-US" sz="1700" b="0"/>
          </a:p>
          <a:p>
            <a:pPr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endParaRPr lang="en-US" altLang="es-US" sz="1700" b="0"/>
          </a:p>
          <a:p>
            <a:pPr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s-US" sz="1700" err="1"/>
              <a:t>Solamente</a:t>
            </a:r>
            <a:r>
              <a:rPr lang="en-US" altLang="es-US" sz="1700"/>
              <a:t> a </a:t>
            </a:r>
            <a:r>
              <a:rPr lang="en-US" altLang="es-US" sz="1700" err="1"/>
              <a:t>través</a:t>
            </a:r>
            <a:r>
              <a:rPr lang="en-US" altLang="es-US" sz="1700"/>
              <a:t> del </a:t>
            </a:r>
            <a:r>
              <a:rPr lang="en-US" altLang="es-US" sz="1700" err="1"/>
              <a:t>ministerio</a:t>
            </a:r>
            <a:r>
              <a:rPr lang="en-US" altLang="es-US" sz="1700"/>
              <a:t> </a:t>
            </a:r>
            <a:r>
              <a:rPr lang="en-US" altLang="es-US" sz="1700" err="1"/>
              <a:t>fiel</a:t>
            </a:r>
            <a:r>
              <a:rPr lang="en-US" altLang="es-US" sz="1700"/>
              <a:t> de </a:t>
            </a:r>
            <a:r>
              <a:rPr lang="en-US" altLang="es-US" sz="1700" err="1"/>
              <a:t>los</a:t>
            </a:r>
            <a:r>
              <a:rPr lang="en-US" altLang="es-US" sz="1700"/>
              <a:t> </a:t>
            </a:r>
            <a:r>
              <a:rPr lang="en-US" altLang="es-US" sz="1700" err="1"/>
              <a:t>dirigentes</a:t>
            </a:r>
            <a:r>
              <a:rPr lang="en-US" altLang="es-US" sz="1700"/>
              <a:t> locales </a:t>
            </a:r>
            <a:r>
              <a:rPr lang="en-US" altLang="es-US" sz="1700" err="1"/>
              <a:t>puede</a:t>
            </a:r>
            <a:r>
              <a:rPr lang="en-US" altLang="es-US" sz="1700"/>
              <a:t> </a:t>
            </a:r>
            <a:r>
              <a:rPr lang="en-US" altLang="es-US" sz="1700" err="1"/>
              <a:t>mantenerse</a:t>
            </a:r>
            <a:r>
              <a:rPr lang="en-US" altLang="es-US" sz="1700"/>
              <a:t> viva la </a:t>
            </a:r>
            <a:r>
              <a:rPr lang="en-US" altLang="es-US" sz="1700" err="1"/>
              <a:t>iglesia</a:t>
            </a:r>
            <a:r>
              <a:rPr lang="en-US" altLang="es-US" sz="1700"/>
              <a:t> local. </a:t>
            </a:r>
          </a:p>
          <a:p>
            <a:pPr>
              <a:lnSpc>
                <a:spcPct val="110000"/>
              </a:lnSpc>
            </a:pPr>
            <a:endParaRPr lang="es-US" sz="1700"/>
          </a:p>
        </p:txBody>
      </p:sp>
    </p:spTree>
    <p:extLst>
      <p:ext uri="{BB962C8B-B14F-4D97-AF65-F5344CB8AC3E}">
        <p14:creationId xmlns:p14="http://schemas.microsoft.com/office/powerpoint/2010/main" val="3916390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653AE3C-AC4F-907C-B473-B9A30D215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FAFAF3-2EBE-2583-29F0-6BD461EFF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400"/>
            <a:ext cx="4070143" cy="1839433"/>
          </a:xfrm>
        </p:spPr>
        <p:txBody>
          <a:bodyPr>
            <a:normAutofit/>
          </a:bodyPr>
          <a:lstStyle/>
          <a:p>
            <a:r>
              <a:rPr lang="es-US" dirty="0"/>
              <a:t>La plataforma de Dios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2B1DD4-524F-5AE1-2FB0-B72E5D6A0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186" y="441789"/>
            <a:ext cx="6141734" cy="5882994"/>
          </a:xfrm>
        </p:spPr>
        <p:txBody>
          <a:bodyPr>
            <a:normAutofit fontScale="92500"/>
          </a:bodyPr>
          <a:lstStyle/>
          <a:p>
            <a:r>
              <a:rPr lang="es-US" sz="2400" dirty="0">
                <a:effectLst/>
                <a:latin typeface="Helvetica Neue" panose="02000503000000020004" pitchFamily="2" charset="0"/>
              </a:rPr>
              <a:t>Nuevamente se me llamó la atención a los mensajes, y vi cuánto le había costado al pueblo de Dios obtener esta experiencia. La logró por medio de mucho sufrimiento y duro conflicto. Dios los condujo paso a paso, hasta que los puso sobre una plataforma firme e inconmovible. Vi que algunos se acercaban a la plataforma para examinar su fundamento. Algunos, con regocijo, subieron inmediatamente. Otros comenzaron a encontrarle fallas. Querían que se le introdujeran mejoras para perfeccionar la plataforma y lograr que la gente fuera mucho más feliz. – {HR 404.2}</a:t>
            </a:r>
          </a:p>
          <a:p>
            <a:endParaRPr lang="es-US" sz="2400" dirty="0"/>
          </a:p>
        </p:txBody>
      </p:sp>
    </p:spTree>
    <p:extLst>
      <p:ext uri="{BB962C8B-B14F-4D97-AF65-F5344CB8AC3E}">
        <p14:creationId xmlns:p14="http://schemas.microsoft.com/office/powerpoint/2010/main" val="1172123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Ranges over sunrays">
            <a:extLst>
              <a:ext uri="{FF2B5EF4-FFF2-40B4-BE49-F238E27FC236}">
                <a16:creationId xmlns:a16="http://schemas.microsoft.com/office/drawing/2014/main" id="{3BACDFB2-A2C5-D748-5ADE-3F70E2FC55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500" r="27336" b="-1"/>
          <a:stretch/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6DCC194-0BB8-D312-C82E-9AB19D0CB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000C60-57FD-F2BC-793D-37CC8FEF0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780836"/>
            <a:ext cx="5852160" cy="5517085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s-US" sz="2400" dirty="0">
                <a:effectLst/>
                <a:latin typeface="Helvetica Neue" panose="02000503000000020004" pitchFamily="2" charset="0"/>
              </a:rPr>
              <a:t>Algunos se bajaban para examinarla, y afirmaban que estaba mal ubicada. Pero vi que casi todos permanecían firmemente sobre ella y exhortaban a los que habían descendido para que dejaran de quejarse porque Dios era el gran Arquitecto y estaban luchando contra él. Recordaban la obra maravillosa de Dios, que los había conducido a esa firme plataforma, y al unísono alzaban los ojos al cielo y con voz sonora glorificaban al Señor. Esto afectó a algunos de los que se habían quejado y habían descendido y éstos, con aspecto humilde, volvieron a subir. – {HR 404.3}</a:t>
            </a:r>
          </a:p>
          <a:p>
            <a:pPr>
              <a:lnSpc>
                <a:spcPct val="110000"/>
              </a:lnSpc>
            </a:pPr>
            <a:endParaRPr lang="es-US" sz="2400" dirty="0"/>
          </a:p>
        </p:txBody>
      </p:sp>
    </p:spTree>
    <p:extLst>
      <p:ext uri="{BB962C8B-B14F-4D97-AF65-F5344CB8AC3E}">
        <p14:creationId xmlns:p14="http://schemas.microsoft.com/office/powerpoint/2010/main" val="326050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BC94C21-144D-AA6B-3E77-725CDDB82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737859" cy="1097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US" sz="3400" dirty="0"/>
              <a:t>La iglesia y su organizacion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221494-9B43-2E86-9905-DF1E2ABB8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062003"/>
            <a:ext cx="5737860" cy="4238213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pt-BR" altLang="es-US" sz="3200" b="0" dirty="0">
                <a:latin typeface="Impact" panose="020B0806030902050204" pitchFamily="34" charset="0"/>
              </a:rPr>
              <a:t>Una  organización desde el principio</a:t>
            </a:r>
            <a:endParaRPr lang="en-US" altLang="es-US" sz="3200" b="0" dirty="0">
              <a:latin typeface="Impact" panose="020B0806030902050204" pitchFamily="34" charset="0"/>
            </a:endParaRPr>
          </a:p>
          <a:p>
            <a:pPr>
              <a:buFontTx/>
              <a:buNone/>
            </a:pPr>
            <a:endParaRPr lang="pt-BR" altLang="es-US" sz="3200" dirty="0"/>
          </a:p>
          <a:p>
            <a:pPr>
              <a:spcBef>
                <a:spcPct val="10000"/>
              </a:spcBef>
            </a:pPr>
            <a:r>
              <a:rPr lang="pt-BR" altLang="es-US" sz="3200" dirty="0" err="1"/>
              <a:t>Familia</a:t>
            </a:r>
            <a:r>
              <a:rPr lang="pt-BR" altLang="es-US" sz="3200" dirty="0"/>
              <a:t> </a:t>
            </a:r>
            <a:r>
              <a:rPr lang="pt-BR" altLang="es-US" sz="3200" b="0" dirty="0"/>
              <a:t>– Sistema patriarcal</a:t>
            </a:r>
          </a:p>
          <a:p>
            <a:pPr>
              <a:spcBef>
                <a:spcPct val="10000"/>
              </a:spcBef>
            </a:pPr>
            <a:r>
              <a:rPr lang="pt-BR" altLang="es-US" sz="3200" dirty="0"/>
              <a:t>Nación </a:t>
            </a:r>
            <a:r>
              <a:rPr lang="pt-BR" altLang="es-US" sz="3200" b="0" dirty="0"/>
              <a:t>– Pueblo de Dios</a:t>
            </a:r>
          </a:p>
          <a:p>
            <a:pPr>
              <a:spcBef>
                <a:spcPct val="10000"/>
              </a:spcBef>
            </a:pPr>
            <a:r>
              <a:rPr lang="pt-BR" altLang="es-US" sz="3200" dirty="0" err="1"/>
              <a:t>Iglesia</a:t>
            </a:r>
            <a:r>
              <a:rPr lang="pt-BR" altLang="es-US" sz="3200" b="0" dirty="0"/>
              <a:t> -  </a:t>
            </a:r>
            <a:r>
              <a:rPr lang="pt-BR" altLang="es-US" sz="3200" b="0" dirty="0" err="1"/>
              <a:t>Comunidad</a:t>
            </a:r>
            <a:r>
              <a:rPr lang="pt-BR" altLang="es-US" sz="3200" b="0" dirty="0"/>
              <a:t> de </a:t>
            </a:r>
            <a:r>
              <a:rPr lang="pt-BR" altLang="es-US" sz="3200" b="0" dirty="0" err="1"/>
              <a:t>cristianos</a:t>
            </a:r>
            <a:endParaRPr lang="pt-BR" altLang="es-US" sz="3200" b="0" dirty="0"/>
          </a:p>
          <a:p>
            <a:endParaRPr lang="es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Group of People">
            <a:extLst>
              <a:ext uri="{FF2B5EF4-FFF2-40B4-BE49-F238E27FC236}">
                <a16:creationId xmlns:a16="http://schemas.microsoft.com/office/drawing/2014/main" id="{34FC8527-4FE3-5AC4-1D4B-B70D7DD8B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55179" y="1924386"/>
            <a:ext cx="4375829" cy="437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23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5E741DC-C0C7-A32A-662C-7C59B444F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s-US" sz="3600"/>
              <a:t>Que es una Iglesia?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5ACD2B3-6F61-F155-0043-296C684AF6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6283554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1384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3F27BC-7079-4FF7-8F7C-ABC82FA3C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0B54422-1686-74F3-8DC8-E0D5F3422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677920" cy="3919267"/>
          </a:xfrm>
        </p:spPr>
        <p:txBody>
          <a:bodyPr anchor="t">
            <a:normAutofit/>
          </a:bodyPr>
          <a:lstStyle/>
          <a:p>
            <a:r>
              <a:rPr lang="es-US"/>
              <a:t>Que es una Iglesia?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BBF191-9CC8-4313-B1CA-8DF1A53AE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8049F30-0833-2DD4-A84A-1432FD6002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2601788"/>
              </p:ext>
            </p:extLst>
          </p:nvPr>
        </p:nvGraphicFramePr>
        <p:xfrm>
          <a:off x="5051651" y="1371600"/>
          <a:ext cx="6479357" cy="4926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1942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1C69525-1BE4-4BA0-A23C-3BB6C162E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20625AE-F084-A1A7-3A95-A794516F9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</p:spPr>
        <p:txBody>
          <a:bodyPr>
            <a:normAutofit/>
          </a:bodyPr>
          <a:lstStyle/>
          <a:p>
            <a:r>
              <a:rPr lang="es-US"/>
              <a:t>Que es una iglesia?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8AF875-C18B-4B48-AE4C-A63FD3CEF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73F90D9-1EC2-21D8-206C-8233BA4F9F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4611065"/>
              </p:ext>
            </p:extLst>
          </p:nvPr>
        </p:nvGraphicFramePr>
        <p:xfrm>
          <a:off x="640079" y="2559050"/>
          <a:ext cx="10890929" cy="373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3549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0669C9-0ECF-6990-E06E-09ADDBDF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70750"/>
            <a:ext cx="10890929" cy="1387934"/>
          </a:xfrm>
        </p:spPr>
        <p:txBody>
          <a:bodyPr anchor="b">
            <a:normAutofit/>
          </a:bodyPr>
          <a:lstStyle/>
          <a:p>
            <a:r>
              <a:rPr lang="es-US"/>
              <a:t>Organización de la iglesia</a:t>
            </a:r>
            <a:br>
              <a:rPr lang="es-US"/>
            </a:br>
            <a:r>
              <a:rPr lang="es-US"/>
              <a:t>Modelos Biblicos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62D3963-2153-4637-96E6-E31BD2CE5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2307479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BB444008-2208-A288-8597-0236B2AA66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830169"/>
              </p:ext>
            </p:extLst>
          </p:nvPr>
        </p:nvGraphicFramePr>
        <p:xfrm>
          <a:off x="640079" y="2559050"/>
          <a:ext cx="10890929" cy="373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6092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4" descr="People playing instruments">
            <a:extLst>
              <a:ext uri="{FF2B5EF4-FFF2-40B4-BE49-F238E27FC236}">
                <a16:creationId xmlns:a16="http://schemas.microsoft.com/office/drawing/2014/main" id="{25469857-4FCC-B12F-E728-D74999AF1A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926" r="20791" b="-1"/>
          <a:stretch/>
        </p:blipFill>
        <p:spPr>
          <a:xfrm>
            <a:off x="20" y="10"/>
            <a:ext cx="4857871" cy="6857990"/>
          </a:xfrm>
          <a:prstGeom prst="rect">
            <a:avLst/>
          </a:prstGeom>
        </p:spPr>
      </p:pic>
      <p:cxnSp>
        <p:nvCxnSpPr>
          <p:cNvPr id="22" name="Straight Connector 10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80905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929C952E-7580-4BA0-B0BC-9C185D5CA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6821" y="1371600"/>
            <a:ext cx="6034187" cy="1097280"/>
          </a:xfrm>
        </p:spPr>
        <p:txBody>
          <a:bodyPr>
            <a:normAutofit fontScale="90000"/>
          </a:bodyPr>
          <a:lstStyle/>
          <a:p>
            <a:r>
              <a:rPr lang="es-US" sz="3700" dirty="0"/>
              <a:t>Multiculturalidad.</a:t>
            </a:r>
            <a:br>
              <a:rPr lang="es-US" sz="3700" dirty="0"/>
            </a:br>
            <a:r>
              <a:rPr lang="es-US" sz="3700" dirty="0"/>
              <a:t>Como enfrentar el </a:t>
            </a:r>
            <a:r>
              <a:rPr lang="es-US" sz="3700" dirty="0" err="1"/>
              <a:t>desafio</a:t>
            </a:r>
            <a:r>
              <a:rPr lang="es-US" sz="3700" dirty="0"/>
              <a:t>?</a:t>
            </a:r>
          </a:p>
        </p:txBody>
      </p:sp>
      <p:sp>
        <p:nvSpPr>
          <p:cNvPr id="23" name="Marcador de contenido 2">
            <a:extLst>
              <a:ext uri="{FF2B5EF4-FFF2-40B4-BE49-F238E27FC236}">
                <a16:creationId xmlns:a16="http://schemas.microsoft.com/office/drawing/2014/main" id="{1D02D611-76C2-CB22-EBC5-9A708297B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6821" y="2633236"/>
            <a:ext cx="6034187" cy="3664687"/>
          </a:xfrm>
        </p:spPr>
        <p:txBody>
          <a:bodyPr>
            <a:normAutofit/>
          </a:bodyPr>
          <a:lstStyle/>
          <a:p>
            <a:pPr>
              <a:buSzPct val="100000"/>
              <a:defRPr/>
            </a:pPr>
            <a:r>
              <a:rPr lang="en-US" altLang="es-US" err="1"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</a:rPr>
              <a:t>Apocalipsis</a:t>
            </a:r>
            <a:r>
              <a:rPr lang="en-US" altLang="es-US"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</a:rPr>
              <a:t> 14:6  </a:t>
            </a:r>
            <a:r>
              <a:rPr lang="en-US" altLang="es-US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- “</a:t>
            </a:r>
            <a:r>
              <a:rPr lang="en-US" altLang="es-US" err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nación</a:t>
            </a:r>
            <a:r>
              <a:rPr lang="en-US" altLang="es-US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en-US" altLang="es-US" err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tribu</a:t>
            </a:r>
            <a:r>
              <a:rPr lang="en-US" altLang="es-US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, pueblo y </a:t>
            </a:r>
            <a:r>
              <a:rPr lang="en-US" altLang="es-US" err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lengua</a:t>
            </a:r>
            <a:r>
              <a:rPr lang="en-US" altLang="es-US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”</a:t>
            </a:r>
          </a:p>
          <a:p>
            <a:pPr>
              <a:buSzPct val="100000"/>
              <a:defRPr/>
            </a:pPr>
            <a:r>
              <a:rPr lang="en-US" altLang="es-US"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</a:rPr>
              <a:t>Marcos 16: 15 </a:t>
            </a:r>
            <a:r>
              <a:rPr lang="en-US" altLang="es-US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- “</a:t>
            </a:r>
            <a:r>
              <a:rPr lang="en-US" altLang="es-US" err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toda</a:t>
            </a:r>
            <a:r>
              <a:rPr lang="en-US" altLang="es-US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la </a:t>
            </a:r>
            <a:r>
              <a:rPr lang="en-US" altLang="es-US" err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creación</a:t>
            </a:r>
            <a:r>
              <a:rPr lang="en-US" altLang="es-US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”</a:t>
            </a:r>
          </a:p>
          <a:p>
            <a:pPr>
              <a:buSzPct val="100000"/>
              <a:defRPr/>
            </a:pPr>
            <a:endParaRPr lang="en-US" altLang="es-US" i="1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>
              <a:spcBef>
                <a:spcPct val="30000"/>
              </a:spcBef>
              <a:buSzPct val="100000"/>
              <a:buFontTx/>
              <a:buAutoNum type="arabicPeriod"/>
              <a:defRPr/>
            </a:pPr>
            <a:r>
              <a:rPr lang="pt-BR" altLang="es-US" b="1">
                <a:latin typeface="Arial" panose="020B0604020202020204" pitchFamily="34" charset="0"/>
              </a:rPr>
              <a:t>Global </a:t>
            </a:r>
          </a:p>
          <a:p>
            <a:pPr>
              <a:spcBef>
                <a:spcPct val="30000"/>
              </a:spcBef>
              <a:buSzPct val="100000"/>
              <a:buFontTx/>
              <a:buAutoNum type="arabicPeriod"/>
              <a:defRPr/>
            </a:pPr>
            <a:r>
              <a:rPr lang="pt-BR" altLang="es-US" b="1">
                <a:latin typeface="Arial" panose="020B0604020202020204" pitchFamily="34" charset="0"/>
              </a:rPr>
              <a:t>Multicultural  </a:t>
            </a:r>
          </a:p>
          <a:p>
            <a:pPr>
              <a:spcBef>
                <a:spcPct val="30000"/>
              </a:spcBef>
              <a:buSzPct val="100000"/>
              <a:buFontTx/>
              <a:buAutoNum type="arabicPeriod"/>
              <a:defRPr/>
            </a:pPr>
            <a:r>
              <a:rPr lang="pt-BR" altLang="es-US" b="1">
                <a:latin typeface="Arial" panose="020B0604020202020204" pitchFamily="34" charset="0"/>
              </a:rPr>
              <a:t>Multinacional</a:t>
            </a:r>
          </a:p>
          <a:p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631856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A5C3F6-8AFF-1726-D6F8-EC348DF0A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15" name="Marcador de contenido 14">
            <a:extLst>
              <a:ext uri="{FF2B5EF4-FFF2-40B4-BE49-F238E27FC236}">
                <a16:creationId xmlns:a16="http://schemas.microsoft.com/office/drawing/2014/main" id="{3BBBF322-791B-5E7D-2855-4E47CCD412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05" y="934948"/>
            <a:ext cx="6260387" cy="4695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01DCB29-30D7-8541-7D64-69F13C4CC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823" y="380144"/>
            <a:ext cx="4573284" cy="6097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462361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1054</Words>
  <Application>Microsoft Macintosh PowerPoint</Application>
  <PresentationFormat>Panorámica</PresentationFormat>
  <Paragraphs>111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3" baseType="lpstr">
      <vt:lpstr>Arial</vt:lpstr>
      <vt:lpstr>Bierstadt</vt:lpstr>
      <vt:lpstr>Geometr706 Md BT</vt:lpstr>
      <vt:lpstr>Grandview Display</vt:lpstr>
      <vt:lpstr>Helvetica Neue</vt:lpstr>
      <vt:lpstr>Impact</vt:lpstr>
      <vt:lpstr>DashVTI</vt:lpstr>
      <vt:lpstr>La Iglesia Adventista y su organización</vt:lpstr>
      <vt:lpstr>Organización de la Iglesia</vt:lpstr>
      <vt:lpstr>La iglesia y su organizacion</vt:lpstr>
      <vt:lpstr>Que es una Iglesia?</vt:lpstr>
      <vt:lpstr>Que es una Iglesia?</vt:lpstr>
      <vt:lpstr>Que es una iglesia?</vt:lpstr>
      <vt:lpstr>Organización de la iglesia Modelos Biblicos</vt:lpstr>
      <vt:lpstr>Multiculturalidad. Como enfrentar el desafio?</vt:lpstr>
      <vt:lpstr>Presentación de PowerPoint</vt:lpstr>
      <vt:lpstr>Presentación de PowerPoint</vt:lpstr>
      <vt:lpstr>Presentación de PowerPoint</vt:lpstr>
      <vt:lpstr>Presentación de PowerPoint</vt:lpstr>
      <vt:lpstr>Sesion de la Iglesia adventista 2015</vt:lpstr>
      <vt:lpstr>Presentación de PowerPoint</vt:lpstr>
      <vt:lpstr>Como enfrentar el desafio?</vt:lpstr>
      <vt:lpstr>Para que una organización?</vt:lpstr>
      <vt:lpstr>Cuatro formas de gobierno eclesiastico</vt:lpstr>
      <vt:lpstr>Cuatro niveles en la organización de la Iglesia</vt:lpstr>
      <vt:lpstr>Delegacion</vt:lpstr>
      <vt:lpstr>Oficiales del nuevo testamento</vt:lpstr>
      <vt:lpstr>Oficiales del nuevo testamento</vt:lpstr>
      <vt:lpstr>Oficiales del nuevo testamento</vt:lpstr>
      <vt:lpstr>Importancia de los oficiales locales</vt:lpstr>
      <vt:lpstr>Importancia de los oficiales locales</vt:lpstr>
      <vt:lpstr>La plataforma de Dios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Iglesia Adventista y su organización</dc:title>
  <dc:creator>Gerson Sanchez</dc:creator>
  <cp:lastModifiedBy>Gerson Sanchez</cp:lastModifiedBy>
  <cp:revision>1</cp:revision>
  <dcterms:created xsi:type="dcterms:W3CDTF">2025-03-08T01:36:49Z</dcterms:created>
  <dcterms:modified xsi:type="dcterms:W3CDTF">2025-03-08T03:01:20Z</dcterms:modified>
</cp:coreProperties>
</file>