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Grid="0">
      <p:cViewPr varScale="1">
        <p:scale>
          <a:sx n="104" d="100"/>
          <a:sy n="104" d="100"/>
        </p:scale>
        <p:origin x="232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CF6C-748E-4B7A-BC8B-3011EF78ED13}" type="datetime1">
              <a:rPr lang="en-US" smtClean="0"/>
              <a:pPr/>
              <a:t>2/1/25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3814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CF6C-748E-4B7A-BC8B-3011EF78ED13}" type="datetime1">
              <a:rPr lang="en-US" smtClean="0"/>
              <a:pPr/>
              <a:t>2/1/25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8557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CF6C-748E-4B7A-BC8B-3011EF78ED13}" type="datetime1">
              <a:rPr lang="en-US" smtClean="0"/>
              <a:pPr/>
              <a:t>2/1/25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897188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CF6C-748E-4B7A-BC8B-3011EF78ED13}" type="datetime1">
              <a:rPr lang="en-US" smtClean="0"/>
              <a:pPr/>
              <a:t>2/1/25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17743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CF6C-748E-4B7A-BC8B-3011EF78ED13}" type="datetime1">
              <a:rPr lang="en-US" smtClean="0"/>
              <a:pPr/>
              <a:t>2/1/25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9364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CF6C-748E-4B7A-BC8B-3011EF78ED13}" type="datetime1">
              <a:rPr lang="en-US" smtClean="0"/>
              <a:pPr/>
              <a:t>2/1/25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95878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CF6C-748E-4B7A-BC8B-3011EF78ED13}" type="datetime1">
              <a:rPr lang="en-US" smtClean="0"/>
              <a:pPr/>
              <a:t>2/1/25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47544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CF6C-748E-4B7A-BC8B-3011EF78ED13}" type="datetime1">
              <a:rPr lang="en-US" smtClean="0"/>
              <a:pPr/>
              <a:t>2/1/25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062609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CF6C-748E-4B7A-BC8B-3011EF78ED13}" type="datetime1">
              <a:rPr lang="en-US" smtClean="0"/>
              <a:pPr/>
              <a:t>2/1/25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7657093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CF6C-748E-4B7A-BC8B-3011EF78ED13}" type="datetime1">
              <a:rPr lang="en-US" smtClean="0"/>
              <a:pPr/>
              <a:t>2/1/25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020541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57E0CF6C-748E-4B7A-BC8B-3011EF78ED13}" type="datetime1">
              <a:rPr lang="en-US" smtClean="0"/>
              <a:pPr/>
              <a:t>2/1/25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34426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57E0CF6C-748E-4B7A-BC8B-3011EF78ED13}" type="datetime1">
              <a:rPr lang="en-US" smtClean="0"/>
              <a:pPr/>
              <a:t>2/1/25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73B850FF-6169-4056-8077-06FFA93A5366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841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dient pastel colors on a top view">
            <a:extLst>
              <a:ext uri="{FF2B5EF4-FFF2-40B4-BE49-F238E27FC236}">
                <a16:creationId xmlns:a16="http://schemas.microsoft.com/office/drawing/2014/main" id="{CB9A3350-CB01-E647-BCD0-0F14387CA9D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alphaModFix amt="50000"/>
          </a:blip>
          <a:srcRect t="13190" b="254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2931D8E-BC5B-CD2F-2883-5D8C01882B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</p:spPr>
        <p:txBody>
          <a:bodyPr>
            <a:normAutofit/>
          </a:bodyPr>
          <a:lstStyle/>
          <a:p>
            <a:r>
              <a:rPr lang="es-US"/>
              <a:t>PASOS PARA PLANTAR IGLESIAS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54F1F39-2168-438B-7C33-3EBF6D9082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</p:spPr>
        <p:txBody>
          <a:bodyPr>
            <a:normAutofit/>
          </a:bodyPr>
          <a:lstStyle/>
          <a:p>
            <a:r>
              <a:rPr lang="es-US">
                <a:solidFill>
                  <a:schemeClr val="tx1">
                    <a:lumMod val="85000"/>
                    <a:lumOff val="15000"/>
                  </a:schemeClr>
                </a:solidFill>
              </a:rPr>
              <a:t>GERSON SANCHEZ </a:t>
            </a:r>
          </a:p>
          <a:p>
            <a:r>
              <a:rPr lang="es-US">
                <a:solidFill>
                  <a:schemeClr val="tx1">
                    <a:lumMod val="85000"/>
                    <a:lumOff val="15000"/>
                  </a:schemeClr>
                </a:solidFill>
              </a:rPr>
              <a:t>GULF STATES CONFERENCE</a:t>
            </a:r>
          </a:p>
        </p:txBody>
      </p:sp>
    </p:spTree>
    <p:extLst>
      <p:ext uri="{BB962C8B-B14F-4D97-AF65-F5344CB8AC3E}">
        <p14:creationId xmlns:p14="http://schemas.microsoft.com/office/powerpoint/2010/main" val="3514599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DF8A68-5F46-64DC-DC08-B2BA5AF1A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978776"/>
            <a:ext cx="5925310" cy="1174991"/>
          </a:xfrm>
        </p:spPr>
        <p:txBody>
          <a:bodyPr>
            <a:normAutofit/>
          </a:bodyPr>
          <a:lstStyle/>
          <a:p>
            <a:endParaRPr lang="es-US" sz="240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DCD634D-1C6B-5C52-5AF1-9911383700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640692"/>
            <a:ext cx="5925310" cy="325525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US">
                <a:effectLst/>
                <a:latin typeface="Helvetica" pitchFamily="2" charset="0"/>
              </a:rPr>
              <a:t>El propósito de la preparación del terreno es ganar la confianza de la gente que se quiere alcanzar. Es aflojar la tierra, pulverizar los terrones y dejar el campo con la tierra removida y suave para recibir la semilla, lo cual equivale a eliminar prejuicios hacia la iglesia y ganar la simpatía de la comunidad. Elena de White, recomienda seguir el método que de Jesús: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s-US">
                <a:effectLst/>
                <a:latin typeface="Helvetica" pitchFamily="2" charset="0"/>
              </a:rPr>
              <a:t>“El Salvador trataba con los hombres como quien deseaba hacerle el bien, les mostraba simpatía, atendía a sus necesidades y se ganaba su confianza. Entonces les decías: seguidme”. (White, El ministerio de curación, 102)</a:t>
            </a:r>
          </a:p>
          <a:p>
            <a:pPr>
              <a:lnSpc>
                <a:spcPct val="90000"/>
              </a:lnSpc>
            </a:pPr>
            <a:endParaRPr lang="es-US"/>
          </a:p>
        </p:txBody>
      </p:sp>
      <p:pic>
        <p:nvPicPr>
          <p:cNvPr id="11" name="Picture 4" descr="Green and dry land">
            <a:extLst>
              <a:ext uri="{FF2B5EF4-FFF2-40B4-BE49-F238E27FC236}">
                <a16:creationId xmlns:a16="http://schemas.microsoft.com/office/drawing/2014/main" id="{911AB961-5271-E109-6E9C-2698201D3FA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803" r="37259" b="-1"/>
          <a:stretch/>
        </p:blipFill>
        <p:spPr>
          <a:xfrm>
            <a:off x="7534654" y="10"/>
            <a:ext cx="465734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7633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530FE0-C542-45A1-BCD8-935787009C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351" y="640080"/>
            <a:ext cx="8924024" cy="5200996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0543" y="825096"/>
            <a:ext cx="8549640" cy="483096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57CECA5-AF27-7C35-B92A-20220DC4F2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6984" y="1283546"/>
            <a:ext cx="5715917" cy="3914063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s-US" sz="1500">
                <a:solidFill>
                  <a:srgbClr val="404040"/>
                </a:solidFill>
                <a:effectLst/>
                <a:latin typeface="Helvetica" pitchFamily="2" charset="0"/>
              </a:rPr>
              <a:t>Separe un pequeño número de personas con la bendición del Espíritu Santo tal como aconteció en Hechos 13:1-3. La iglesia separó a Pablo, Bernabé y a Marcos para predicar a las naciones a través de la oración y el ayuno. Eso asegurará al equipo misionero el comportamiento de la iglesia en términos de oración, apoyo logístico financiero, además de transmitirles un sentimiento de aprobación y seguridad para que vayan anunciando el evangelio en el nuevo lugar.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s-US" sz="1500">
                <a:solidFill>
                  <a:srgbClr val="404040"/>
                </a:solidFill>
                <a:effectLst/>
                <a:latin typeface="Helvetica" pitchFamily="2" charset="0"/>
              </a:rPr>
              <a:t>Elena de White hace una declaración muy directa al respecto: 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s-US" sz="1500">
                <a:solidFill>
                  <a:srgbClr val="404040"/>
                </a:solidFill>
                <a:effectLst/>
                <a:latin typeface="Helvetica" pitchFamily="2" charset="0"/>
              </a:rPr>
              <a:t>“salgan pequeños grupos como misioneros del Señor y hagan lo que Cristo ordenó a los primeros discípulos que hicieran. Vayan a los diferentes lugares de nuestras ciudades, de dos en dos, y den el mensaje de advertencia del Señor”. (White, Alza tus ojos, Pág. 9)</a:t>
            </a:r>
          </a:p>
          <a:p>
            <a:pPr>
              <a:lnSpc>
                <a:spcPct val="90000"/>
              </a:lnSpc>
            </a:pPr>
            <a:endParaRPr lang="es-US" sz="1500">
              <a:solidFill>
                <a:srgbClr val="404040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76718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319CDF5-C16B-3E23-1FA6-4DDE3BB6E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0168" y="1586484"/>
            <a:ext cx="3685032" cy="368503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es-US" sz="3000">
                <a:solidFill>
                  <a:srgbClr val="FFFFFF"/>
                </a:solidFill>
              </a:rPr>
              <a:t>Separe el grupo pequeño</a:t>
            </a:r>
          </a:p>
        </p:txBody>
      </p:sp>
    </p:spTree>
    <p:extLst>
      <p:ext uri="{BB962C8B-B14F-4D97-AF65-F5344CB8AC3E}">
        <p14:creationId xmlns:p14="http://schemas.microsoft.com/office/powerpoint/2010/main" val="2699576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C26B01-4B63-C7BB-C837-2B654ED81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6992"/>
            <a:ext cx="4953000" cy="1664573"/>
          </a:xfrm>
        </p:spPr>
        <p:txBody>
          <a:bodyPr>
            <a:normAutofit/>
          </a:bodyPr>
          <a:lstStyle/>
          <a:p>
            <a:endParaRPr lang="es-US">
              <a:solidFill>
                <a:schemeClr val="tx2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2523D11-C3E0-DDB7-DDFC-184A69C13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11653"/>
            <a:ext cx="4952681" cy="3728613"/>
          </a:xfrm>
        </p:spPr>
        <p:txBody>
          <a:bodyPr>
            <a:normAutofit/>
          </a:bodyPr>
          <a:lstStyle/>
          <a:p>
            <a:r>
              <a:rPr lang="es-US" sz="3600" dirty="0">
                <a:solidFill>
                  <a:schemeClr val="tx2"/>
                </a:solidFill>
                <a:effectLst/>
                <a:latin typeface="Helvetica" pitchFamily="2" charset="0"/>
              </a:rPr>
              <a:t>Hay diferentes pasos o métodos para plantar iglesias. Muchos varían por el</a:t>
            </a:r>
          </a:p>
          <a:p>
            <a:endParaRPr lang="es-US" sz="1800" dirty="0">
              <a:solidFill>
                <a:schemeClr val="tx2"/>
              </a:solidFill>
            </a:endParaRPr>
          </a:p>
        </p:txBody>
      </p:sp>
      <p:pic>
        <p:nvPicPr>
          <p:cNvPr id="7" name="Graphic 6" descr="Dance Steps">
            <a:extLst>
              <a:ext uri="{FF2B5EF4-FFF2-40B4-BE49-F238E27FC236}">
                <a16:creationId xmlns:a16="http://schemas.microsoft.com/office/drawing/2014/main" id="{40E34456-878A-F1A1-075B-1AF7B46541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8001" y="1064173"/>
            <a:ext cx="472440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268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A45B25-09B5-E52C-BC3D-D7EF93B74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978776"/>
            <a:ext cx="5925310" cy="1174991"/>
          </a:xfrm>
        </p:spPr>
        <p:txBody>
          <a:bodyPr>
            <a:normAutofit/>
          </a:bodyPr>
          <a:lstStyle/>
          <a:p>
            <a:r>
              <a:rPr lang="es-US" sz="2400"/>
              <a:t>PREPARACION DE LA IGLESIA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323FA4D-A9CA-D9B7-18F6-59FD6668D9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640692"/>
            <a:ext cx="5925310" cy="3255252"/>
          </a:xfrm>
        </p:spPr>
        <p:txBody>
          <a:bodyPr>
            <a:normAutofit/>
          </a:bodyPr>
          <a:lstStyle/>
          <a:p>
            <a:r>
              <a:rPr lang="es-US">
                <a:effectLst/>
                <a:latin typeface="Helvetica" pitchFamily="2" charset="0"/>
              </a:rPr>
              <a:t>Antes de plantar en necesario preparar bien a la iglesia madre. Recuerde que plantar iglesias es un asunto de Dios, que lo realiza con el compromiso abnegado de su iglesia aquí en la tierra. Y en este DE DIOS sentido la preparación espiritual de la iglesia será indispensable para comprometer al miembro con la obra de Cristo, porque lo motivará a comprender su verdadera misión.</a:t>
            </a:r>
          </a:p>
          <a:p>
            <a:endParaRPr lang="es-US" dirty="0"/>
          </a:p>
        </p:txBody>
      </p:sp>
      <p:pic>
        <p:nvPicPr>
          <p:cNvPr id="5" name="Picture 4" descr="Green shoots sprouting from the ground">
            <a:extLst>
              <a:ext uri="{FF2B5EF4-FFF2-40B4-BE49-F238E27FC236}">
                <a16:creationId xmlns:a16="http://schemas.microsoft.com/office/drawing/2014/main" id="{DADAF1F2-3351-5712-5013-2FFBC34FF2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607" r="35062" b="-1"/>
          <a:stretch/>
        </p:blipFill>
        <p:spPr>
          <a:xfrm>
            <a:off x="7534654" y="10"/>
            <a:ext cx="465734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671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AEFFFF2-9EB4-4B6C-B9F8-2BA3EF89A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07017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D65299F-028F-4AFC-B46A-8DB33E20F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0172" y="0"/>
            <a:ext cx="912182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423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30603E3-64C1-B1F1-ED63-B703E7170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873" y="1586484"/>
            <a:ext cx="3685032" cy="368503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es-US" sz="1700">
                <a:solidFill>
                  <a:srgbClr val="FFFFFF"/>
                </a:solidFill>
              </a:rPr>
              <a:t>Prepare a su iglesia espiritualmente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3C5159F-83B0-EE4B-A8D8-91422AB2D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1695" y="1402080"/>
            <a:ext cx="5320696" cy="4053840"/>
          </a:xfrm>
        </p:spPr>
        <p:txBody>
          <a:bodyPr anchor="ctr">
            <a:normAutofit/>
          </a:bodyPr>
          <a:lstStyle/>
          <a:p>
            <a:r>
              <a:rPr lang="es-US">
                <a:effectLst/>
                <a:latin typeface="Helvetica" pitchFamily="2" charset="0"/>
              </a:rPr>
              <a:t>La preparación espiritual, es crear una atmósfera de oración y reavivamiento espiritual en la iglesia madre. Su propósito es enfocar a la iglesia hacia la misión y motivarla para su cumplimiento. Una estrategia para preparar a la iglesia sería reunirse un día en la semana para orar intensamente y estudiar el libro “Servicio Cristiano” y reforzar también este plan, con una vigilia en la cual se presenten temas de motivación misionera y se ore por el despertar evangelístico de la iglesia.</a:t>
            </a:r>
          </a:p>
          <a:p>
            <a:endParaRPr lang="es-US" dirty="0"/>
          </a:p>
        </p:txBody>
      </p:sp>
    </p:spTree>
    <p:extLst>
      <p:ext uri="{BB962C8B-B14F-4D97-AF65-F5344CB8AC3E}">
        <p14:creationId xmlns:p14="http://schemas.microsoft.com/office/powerpoint/2010/main" val="1915907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and reaching out to sun">
            <a:extLst>
              <a:ext uri="{FF2B5EF4-FFF2-40B4-BE49-F238E27FC236}">
                <a16:creationId xmlns:a16="http://schemas.microsoft.com/office/drawing/2014/main" id="{E580E85B-DB09-21FC-E949-84CC554213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373" r="3988" b="2"/>
          <a:stretch/>
        </p:blipFill>
        <p:spPr>
          <a:xfrm>
            <a:off x="20" y="10"/>
            <a:ext cx="7537684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807BC03-178A-28FB-FF67-FA824C761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844368"/>
            <a:ext cx="5928360" cy="1188720"/>
          </a:xfrm>
          <a:solidFill>
            <a:schemeClr val="bg1">
              <a:alpha val="8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>
            <a:normAutofit/>
          </a:bodyPr>
          <a:lstStyle/>
          <a:p>
            <a:r>
              <a:rPr lang="es-US">
                <a:solidFill>
                  <a:schemeClr val="tx1">
                    <a:lumMod val="85000"/>
                    <a:lumOff val="15000"/>
                  </a:schemeClr>
                </a:solidFill>
              </a:rPr>
              <a:t>Ore por nuevas iglesias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8D8C857-9447-4941-8520-9A44A926F4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7704" y="6740"/>
            <a:ext cx="465429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3A7E7FC-01E3-0E66-C9D5-F1D4B78A8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2273" y="973600"/>
            <a:ext cx="3374136" cy="4924280"/>
          </a:xfrm>
        </p:spPr>
        <p:txBody>
          <a:bodyPr anchor="ctr">
            <a:normAutofit/>
          </a:bodyPr>
          <a:lstStyle/>
          <a:p>
            <a:r>
              <a:rPr lang="es-US">
                <a:solidFill>
                  <a:srgbClr val="FFFFFF"/>
                </a:solidFill>
                <a:effectLst/>
                <a:latin typeface="Helvetica" pitchFamily="2" charset="0"/>
              </a:rPr>
              <a:t>Si usted como líder no está comprometido con plantar nuevas iglesias, sus miembros tampoco se comprometerán. Y una forma de motivarlos para orar por las nuevas iglesias es involucrarlos en el proceso de comenzar nuevas iglesias. Al comprometerse serán motivados a orar por las nuevas iglesias.</a:t>
            </a:r>
          </a:p>
          <a:p>
            <a:endParaRPr lang="es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1775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530FE0-C542-45A1-BCD8-935787009C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351" y="640080"/>
            <a:ext cx="8924024" cy="5200996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0543" y="825096"/>
            <a:ext cx="8549640" cy="483096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861713E-B077-454E-C832-C94FAC9AE5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6984" y="1283546"/>
            <a:ext cx="5715917" cy="3914063"/>
          </a:xfrm>
        </p:spPr>
        <p:txBody>
          <a:bodyPr anchor="ctr">
            <a:normAutofit/>
          </a:bodyPr>
          <a:lstStyle/>
          <a:p>
            <a:r>
              <a:rPr lang="es-US">
                <a:solidFill>
                  <a:srgbClr val="404040"/>
                </a:solidFill>
                <a:effectLst/>
                <a:latin typeface="Helvetica" pitchFamily="2" charset="0"/>
              </a:rPr>
              <a:t>Una vez que la iglesia está preparada espiritualmente y comprometida de trabajar para Cristo, lance el sueño de plantar iglesias. Recuerde: ¡Fracasar en la planificación es planificar “fracasar”! Entonces, Lance el plan de plantar nuevas iglesias continuamente a través de sermones, relatos misioneros, afiches, vídeos, Notas en el Boletín o artículos. O use su creatividad Para pensar en diferentes maneras de fijar la visión de crecimiento en su Iglesia.</a:t>
            </a:r>
          </a:p>
          <a:p>
            <a:endParaRPr lang="es-US">
              <a:solidFill>
                <a:srgbClr val="404040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76718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CF2FEE2-0CB4-9271-C710-F7DCC881C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0168" y="1586484"/>
            <a:ext cx="3685032" cy="368503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es-US" sz="3000">
                <a:solidFill>
                  <a:srgbClr val="FFFFFF"/>
                </a:solidFill>
              </a:rPr>
              <a:t>Comparta el sueño</a:t>
            </a:r>
          </a:p>
        </p:txBody>
      </p:sp>
    </p:spTree>
    <p:extLst>
      <p:ext uri="{BB962C8B-B14F-4D97-AF65-F5344CB8AC3E}">
        <p14:creationId xmlns:p14="http://schemas.microsoft.com/office/powerpoint/2010/main" val="1637207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F1E950-CCD0-EBB4-94D9-DF6D1B396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978776"/>
            <a:ext cx="5925310" cy="1174991"/>
          </a:xfrm>
        </p:spPr>
        <p:txBody>
          <a:bodyPr>
            <a:normAutofit/>
          </a:bodyPr>
          <a:lstStyle/>
          <a:p>
            <a:r>
              <a:rPr lang="es-US" sz="2400"/>
              <a:t>reclute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7499B39-9993-854F-946E-D7DF9882D5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640692"/>
            <a:ext cx="5925310" cy="325525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US">
                <a:effectLst/>
                <a:latin typeface="Helvetica" pitchFamily="2" charset="0"/>
              </a:rPr>
              <a:t>Con un mapa en la mano, descubra cuantos de sus miembros viven en el área donde la nueva iglesia será plantada o cercanos. Motive a esos miembros para que dejen su iglesia por un proyecto misionero. Escoja de ese grupo o de toda la iglesia miembros que cumplan con las calificaciones en 1 Timoteo 3:1-13; Tito 1:6-9 y Hechos 6:3. Lo ideal sería tener un mínimo de 3 a 5 miembros que los complemente con sus dones de evangelismo, enseñanza, música, coordinadores de niños, jóvenes y matrimonios, y uno que tenga experiencia en el ministerio de los grupos pequeños.</a:t>
            </a:r>
          </a:p>
          <a:p>
            <a:pPr>
              <a:lnSpc>
                <a:spcPct val="90000"/>
              </a:lnSpc>
            </a:pPr>
            <a:endParaRPr lang="es-US"/>
          </a:p>
        </p:txBody>
      </p:sp>
      <p:pic>
        <p:nvPicPr>
          <p:cNvPr id="5" name="Picture 4" descr="Person pointing on a map">
            <a:extLst>
              <a:ext uri="{FF2B5EF4-FFF2-40B4-BE49-F238E27FC236}">
                <a16:creationId xmlns:a16="http://schemas.microsoft.com/office/drawing/2014/main" id="{77CD06A6-B568-89CD-7981-EDA45E5888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529" r="33140" b="-1"/>
          <a:stretch/>
        </p:blipFill>
        <p:spPr>
          <a:xfrm>
            <a:off x="7534654" y="10"/>
            <a:ext cx="465734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659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eaf sprouts from plant">
            <a:extLst>
              <a:ext uri="{FF2B5EF4-FFF2-40B4-BE49-F238E27FC236}">
                <a16:creationId xmlns:a16="http://schemas.microsoft.com/office/drawing/2014/main" id="{D26AF24D-22B3-165E-144E-3AC976D7C5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780" r="5854" b="-1"/>
          <a:stretch/>
        </p:blipFill>
        <p:spPr>
          <a:xfrm>
            <a:off x="20" y="10"/>
            <a:ext cx="7537684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93919AB-0CA4-92D0-29DE-E19281C7F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844368"/>
            <a:ext cx="5928360" cy="1188720"/>
          </a:xfrm>
          <a:solidFill>
            <a:schemeClr val="bg1">
              <a:alpha val="8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>
            <a:normAutofit/>
          </a:bodyPr>
          <a:lstStyle/>
          <a:p>
            <a:r>
              <a:rPr lang="es-US">
                <a:solidFill>
                  <a:schemeClr val="tx1">
                    <a:lumMod val="85000"/>
                    <a:lumOff val="15000"/>
                  </a:schemeClr>
                </a:solidFill>
              </a:rPr>
              <a:t>Haz un estudio sociodemografico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8D8C857-9447-4941-8520-9A44A926F4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7704" y="6740"/>
            <a:ext cx="465429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51921E3-4BA8-0626-8206-E0AC0E1EB2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2273" y="973600"/>
            <a:ext cx="3374136" cy="492428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s-US">
                <a:solidFill>
                  <a:srgbClr val="FFFFFF"/>
                </a:solidFill>
                <a:effectLst/>
                <a:latin typeface="Helvetica" pitchFamily="2" charset="0"/>
              </a:rPr>
              <a:t>Después de tener la iglesia preparada y comprometida con el plantío de nuevas iglesias; descubra qué tipos de plantas crecen mejor en determinadas zonas. Jesús seleccionó lugares específicos para cumplir con la Gran Comisión (Hech. 1:8), priorizó las personas receptivas al evangelio (Mat. 10:11-15) y los lugares no alcanzados. Un buen estudio le dirá quien vive en tal lugar y cómo están muchos de ellos. Es extremadamente útil conocer algo al respecto de las personas que usted está tratando de alcanzar</a:t>
            </a:r>
          </a:p>
          <a:p>
            <a:pPr>
              <a:lnSpc>
                <a:spcPct val="90000"/>
              </a:lnSpc>
            </a:pPr>
            <a:endParaRPr lang="es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4428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AEFFFF2-9EB4-4B6C-B9F8-2BA3EF89A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07017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D65299F-028F-4AFC-B46A-8DB33E20F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0172" y="0"/>
            <a:ext cx="912182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423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3827D9C-E4C2-914D-404D-28DDD8AE4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873" y="1586484"/>
            <a:ext cx="3685032" cy="368503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es-US" sz="3000">
                <a:solidFill>
                  <a:srgbClr val="FFFFFF"/>
                </a:solidFill>
              </a:rPr>
              <a:t>Prepare el terreno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164EEBD-0DEC-2E1A-A2FF-39F9231C3B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1695" y="1402080"/>
            <a:ext cx="5320696" cy="4053840"/>
          </a:xfrm>
        </p:spPr>
        <p:txBody>
          <a:bodyPr anchor="ctr">
            <a:normAutofit/>
          </a:bodyPr>
          <a:lstStyle/>
          <a:p>
            <a:r>
              <a:rPr lang="es-US">
                <a:effectLst/>
                <a:latin typeface="Helvetica" pitchFamily="2" charset="0"/>
              </a:rPr>
              <a:t>Si su iglesia está motivada espiritualmente, tiene claro el lugar donde será la nueva iglesia, ahora hay que ir con el grupo escogido al terreno localizado a desarrollar el plan de trabajo. El primer paso es preparar el terreno; y la clave en la preparación del terreno es “ganar amigos”. Recuerde que la gente se unirá a la iglesia no tanto por lo convincente de su doctrina sino por los lazos de amistad que haya hecho con sus miembros.</a:t>
            </a:r>
          </a:p>
          <a:p>
            <a:endParaRPr lang="es-US" dirty="0"/>
          </a:p>
        </p:txBody>
      </p:sp>
    </p:spTree>
    <p:extLst>
      <p:ext uri="{BB962C8B-B14F-4D97-AF65-F5344CB8AC3E}">
        <p14:creationId xmlns:p14="http://schemas.microsoft.com/office/powerpoint/2010/main" val="2387639675"/>
      </p:ext>
    </p:extLst>
  </p:cSld>
  <p:clrMapOvr>
    <a:masterClrMapping/>
  </p:clrMapOvr>
</p:sld>
</file>

<file path=ppt/theme/theme1.xml><?xml version="1.0" encoding="utf-8"?>
<a:theme xmlns:a="http://schemas.openxmlformats.org/drawingml/2006/main" name="Paquete">
  <a:themeElements>
    <a:clrScheme name="Paquete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quete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quet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{A65E5E0D-EE4B-B046-8DDF-11E44568784D}tf10001120</Template>
  <TotalTime>17</TotalTime>
  <Words>890</Words>
  <Application>Microsoft Macintosh PowerPoint</Application>
  <PresentationFormat>Panorámica</PresentationFormat>
  <Paragraphs>24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5" baseType="lpstr">
      <vt:lpstr>Arial</vt:lpstr>
      <vt:lpstr>Gill Sans MT</vt:lpstr>
      <vt:lpstr>Helvetica</vt:lpstr>
      <vt:lpstr>Paquete</vt:lpstr>
      <vt:lpstr>PASOS PARA PLANTAR IGLESIAS</vt:lpstr>
      <vt:lpstr>Presentación de PowerPoint</vt:lpstr>
      <vt:lpstr>PREPARACION DE LA IGLESIA</vt:lpstr>
      <vt:lpstr>Prepare a su iglesia espiritualmente</vt:lpstr>
      <vt:lpstr>Ore por nuevas iglesias</vt:lpstr>
      <vt:lpstr>Comparta el sueño</vt:lpstr>
      <vt:lpstr>reclute</vt:lpstr>
      <vt:lpstr>Haz un estudio sociodemografico</vt:lpstr>
      <vt:lpstr>Prepare el terreno</vt:lpstr>
      <vt:lpstr>Presentación de PowerPoint</vt:lpstr>
      <vt:lpstr>Separe el grupo pequeño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PASOS PARA PLANTAR IGLESIAS</dc:title>
  <dc:creator>Gerson Sanchez</dc:creator>
  <cp:lastModifiedBy>Gerson Sanchez</cp:lastModifiedBy>
  <cp:revision>1</cp:revision>
  <dcterms:created xsi:type="dcterms:W3CDTF">2025-02-02T05:16:59Z</dcterms:created>
  <dcterms:modified xsi:type="dcterms:W3CDTF">2025-02-02T05:34:40Z</dcterms:modified>
</cp:coreProperties>
</file>